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diagrams/quickStyle3.xml" ContentType="application/vnd.openxmlformats-officedocument.drawingml.diagramStyle+xml"/>
  <Override PartName="/ppt/diagrams/data1.xml" ContentType="application/vnd.openxmlformats-officedocument.drawingml.diagramData+xml"/>
  <Override PartName="/ppt/diagrams/quickStyle9.xml" ContentType="application/vnd.openxmlformats-officedocument.drawingml.diagramStyle+xml"/>
  <Override PartName="/ppt/diagrams/data7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quickStyle4.xml" ContentType="application/vnd.openxmlformats-officedocument.drawingml.diagramStyle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ata8.xml" ContentType="application/vnd.openxmlformats-officedocument.drawingml.diagramData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data3.xml" ContentType="application/vnd.openxmlformats-officedocument.drawingml.diagramData+xml"/>
  <Override PartName="/ppt/diagrams/quickStyle5.xml" ContentType="application/vnd.openxmlformats-officedocument.drawingml.diagramStyle+xml"/>
  <Override PartName="/ppt/diagrams/layout3.xml" ContentType="application/vnd.openxmlformats-officedocument.drawingml.diagramLayout+xml"/>
  <Override PartName="/ppt/diagrams/data9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data4.xml" ContentType="application/vnd.openxmlformats-officedocument.drawingml.diagramData+xml"/>
  <Override PartName="/ppt/diagrams/quickStyle6.xml" ContentType="application/vnd.openxmlformats-officedocument.drawingml.diagramStyle+xml"/>
  <Override PartName="/ppt/diagrams/layout4.xml" ContentType="application/vnd.openxmlformats-officedocument.drawingml.diagram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data5.xml" ContentType="application/vnd.openxmlformats-officedocument.drawingml.diagramData+xml"/>
  <Override PartName="/ppt/diagrams/quickStyle7.xml" ContentType="application/vnd.openxmlformats-officedocument.drawingml.diagramStyle+xml"/>
  <Override PartName="/ppt/diagrams/layout5.xml" ContentType="application/vnd.openxmlformats-officedocument.drawingml.diagramLayout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data6.xml" ContentType="application/vnd.openxmlformats-officedocument.drawingml.diagramData+xml"/>
  <Override PartName="/ppt/diagrams/quickStyle8.xml" ContentType="application/vnd.openxmlformats-officedocument.drawingml.diagramStyle+xml"/>
  <Override PartName="/ppt/diagrams/layout6.xml" ContentType="application/vnd.openxmlformats-officedocument.drawingml.diagramLayout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layout7.xml" ContentType="application/vnd.openxmlformats-officedocument.drawingml.diagramLayout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layout8.xml" ContentType="application/vnd.openxmlformats-officedocument.drawingml.diagramLayout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9.xml" ContentType="application/vnd.openxmlformats-officedocument.drawingml.diagramLayout+xml"/>
  <Override PartName="/ppt/diagrams/colors9.xml" ContentType="application/vnd.openxmlformats-officedocument.drawingml.diagramColors+xml"/>
  <Override PartName="/ppt/diagrams/data10.xml" ContentType="application/vnd.openxmlformats-officedocument.drawingml.diagramData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1.xml" ContentType="application/vnd.ms-office.drawingml.diagramDrawing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2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GABINETE DO PREFEITO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9CCAC1F5-09C1-4FB0-8C1D-4B196F58A9B1}">
      <dgm:prSet phldrT="[Texto]"/>
      <dgm:spPr/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4414CA36-C389-45E4-8A2B-FF21F01CCC5D}" type="parTrans" cxnId="{E89AC604-83AC-4242-A91A-265D717F3A1E}">
      <dgm:prSet/>
      <dgm:spPr/>
      <dgm:t>
        <a:bodyPr/>
        <a:lstStyle/>
        <a:p>
          <a:endParaRPr lang="pt-BR"/>
        </a:p>
      </dgm:t>
    </dgm:pt>
    <dgm:pt modelId="{AB86FCC2-6D44-4B26-A1FB-C74565C7307D}" type="sibTrans" cxnId="{E89AC604-83AC-4242-A91A-265D717F3A1E}">
      <dgm:prSet/>
      <dgm:spPr/>
      <dgm:t>
        <a:bodyPr/>
        <a:lstStyle/>
        <a:p>
          <a:endParaRPr lang="pt-BR"/>
        </a:p>
      </dgm:t>
    </dgm:pt>
    <dgm:pt modelId="{791FB38A-F046-4EE3-B152-0344FEFE9A0E}">
      <dgm:prSet phldrT="[Texto]"/>
      <dgm:spPr/>
      <dgm:t>
        <a:bodyPr/>
        <a:lstStyle/>
        <a:p>
          <a:r>
            <a:rPr lang="pt-BR" dirty="0" smtClean="0"/>
            <a:t>OUVIDORIA GERAL DO MUNICÍPIO</a:t>
          </a:r>
          <a:endParaRPr lang="pt-BR" dirty="0"/>
        </a:p>
      </dgm:t>
    </dgm:pt>
    <dgm:pt modelId="{8724DFF0-0A4C-415D-A819-967AD89C9F68}" type="parTrans" cxnId="{C12E27BD-417D-4F2C-8A1F-E6CD1CE79A51}">
      <dgm:prSet/>
      <dgm:spPr/>
      <dgm:t>
        <a:bodyPr/>
        <a:lstStyle/>
        <a:p>
          <a:endParaRPr lang="pt-BR"/>
        </a:p>
      </dgm:t>
    </dgm:pt>
    <dgm:pt modelId="{F5A2255B-C744-4F4E-890D-6514267B50E2}" type="sibTrans" cxnId="{C12E27BD-417D-4F2C-8A1F-E6CD1CE79A51}">
      <dgm:prSet/>
      <dgm:spPr/>
      <dgm:t>
        <a:bodyPr/>
        <a:lstStyle/>
        <a:p>
          <a:endParaRPr lang="pt-BR"/>
        </a:p>
      </dgm:t>
    </dgm:pt>
    <dgm:pt modelId="{13F9B76D-E9B3-4633-AA99-A9720C623CE2}">
      <dgm:prSet phldrT="[Texto]"/>
      <dgm:spPr/>
      <dgm:t>
        <a:bodyPr/>
        <a:lstStyle/>
        <a:p>
          <a:r>
            <a:rPr lang="pt-BR" dirty="0" smtClean="0"/>
            <a:t>CONTROLADORIA GERAL DO MUNICÍPIO</a:t>
          </a:r>
          <a:endParaRPr lang="pt-BR" dirty="0"/>
        </a:p>
      </dgm:t>
    </dgm:pt>
    <dgm:pt modelId="{5622D73C-8F70-4ED0-A06C-444538D15F23}" type="parTrans" cxnId="{81EF493B-ECF7-44A3-9F30-52633DCED516}">
      <dgm:prSet/>
      <dgm:spPr/>
      <dgm:t>
        <a:bodyPr/>
        <a:lstStyle/>
        <a:p>
          <a:endParaRPr lang="pt-BR"/>
        </a:p>
      </dgm:t>
    </dgm:pt>
    <dgm:pt modelId="{3165420F-7E7C-4E07-BCEC-62E17921C237}" type="sibTrans" cxnId="{81EF493B-ECF7-44A3-9F30-52633DCED516}">
      <dgm:prSet/>
      <dgm:spPr/>
      <dgm:t>
        <a:bodyPr/>
        <a:lstStyle/>
        <a:p>
          <a:endParaRPr lang="pt-BR"/>
        </a:p>
      </dgm:t>
    </dgm:pt>
    <dgm:pt modelId="{34728C1C-74AD-4C0F-9587-8F5D3D3C8227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41116844-4757-4018-AB58-1637ED20E0B5}" type="parTrans" cxnId="{9FA4EF1D-7245-4A01-893A-65EBE973D663}">
      <dgm:prSet/>
      <dgm:spPr/>
      <dgm:t>
        <a:bodyPr/>
        <a:lstStyle/>
        <a:p>
          <a:endParaRPr lang="pt-BR"/>
        </a:p>
      </dgm:t>
    </dgm:pt>
    <dgm:pt modelId="{8A8BD210-832A-4650-8BB6-507B24DA55AA}" type="sibTrans" cxnId="{9FA4EF1D-7245-4A01-893A-65EBE973D663}">
      <dgm:prSet/>
      <dgm:spPr/>
      <dgm:t>
        <a:bodyPr/>
        <a:lstStyle/>
        <a:p>
          <a:endParaRPr lang="pt-BR"/>
        </a:p>
      </dgm:t>
    </dgm:pt>
    <dgm:pt modelId="{8E91A8D8-2947-4C91-834E-84FFA856DABA}">
      <dgm:prSet phldrT="[Texto]"/>
      <dgm:spPr/>
      <dgm:t>
        <a:bodyPr/>
        <a:lstStyle/>
        <a:p>
          <a:r>
            <a:rPr lang="pt-BR" dirty="0" smtClean="0"/>
            <a:t>JUNTA MILITAR</a:t>
          </a:r>
          <a:endParaRPr lang="pt-BR" dirty="0"/>
        </a:p>
      </dgm:t>
    </dgm:pt>
    <dgm:pt modelId="{84528CAE-113F-431C-BBBE-22128A4C565E}" type="parTrans" cxnId="{0A3986ED-22BB-42AF-A267-E3F448241375}">
      <dgm:prSet/>
      <dgm:spPr/>
      <dgm:t>
        <a:bodyPr/>
        <a:lstStyle/>
        <a:p>
          <a:endParaRPr lang="pt-BR"/>
        </a:p>
      </dgm:t>
    </dgm:pt>
    <dgm:pt modelId="{80D16766-C2CB-4009-8116-B3DDD6770A8A}" type="sibTrans" cxnId="{0A3986ED-22BB-42AF-A267-E3F448241375}">
      <dgm:prSet/>
      <dgm:spPr/>
      <dgm:t>
        <a:bodyPr/>
        <a:lstStyle/>
        <a:p>
          <a:endParaRPr lang="pt-BR"/>
        </a:p>
      </dgm:t>
    </dgm:pt>
    <dgm:pt modelId="{D62D675A-7006-40A1-94FF-DCFE15C4BE4E}">
      <dgm:prSet phldrT="[Texto]"/>
      <dgm:spPr/>
      <dgm:t>
        <a:bodyPr/>
        <a:lstStyle/>
        <a:p>
          <a:r>
            <a:rPr lang="pt-BR" dirty="0" smtClean="0"/>
            <a:t>FUNDO SOCIAL</a:t>
          </a:r>
          <a:endParaRPr lang="pt-BR" dirty="0"/>
        </a:p>
      </dgm:t>
    </dgm:pt>
    <dgm:pt modelId="{092F3A79-79D3-4B81-8209-10A7CFEDCD81}" type="parTrans" cxnId="{08EB682A-A7E7-4A27-BD4D-E4BFAA49845C}">
      <dgm:prSet/>
      <dgm:spPr/>
      <dgm:t>
        <a:bodyPr/>
        <a:lstStyle/>
        <a:p>
          <a:endParaRPr lang="pt-BR"/>
        </a:p>
      </dgm:t>
    </dgm:pt>
    <dgm:pt modelId="{D53CD7E9-E8C8-46B8-A7DD-1E91CDEE4845}" type="sibTrans" cxnId="{08EB682A-A7E7-4A27-BD4D-E4BFAA49845C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AD62F545-C1BE-48DD-811B-658B3DE83EB3}" type="pres">
      <dgm:prSet presAssocID="{4414CA36-C389-45E4-8A2B-FF21F01CCC5D}" presName="Name37" presStyleLbl="parChTrans1D2" presStyleIdx="0" presStyleCnt="6"/>
      <dgm:spPr/>
      <dgm:t>
        <a:bodyPr/>
        <a:lstStyle/>
        <a:p>
          <a:endParaRPr lang="pt-BR"/>
        </a:p>
      </dgm:t>
    </dgm:pt>
    <dgm:pt modelId="{E7DB569A-3F8F-4AD5-AF7B-A0D6F3FAD9CD}" type="pres">
      <dgm:prSet presAssocID="{9CCAC1F5-09C1-4FB0-8C1D-4B196F58A9B1}" presName="hierRoot2" presStyleCnt="0">
        <dgm:presLayoutVars>
          <dgm:hierBranch val="init"/>
        </dgm:presLayoutVars>
      </dgm:prSet>
      <dgm:spPr/>
    </dgm:pt>
    <dgm:pt modelId="{4C2F9662-F584-4AB4-A73F-9C2304D4A7BE}" type="pres">
      <dgm:prSet presAssocID="{9CCAC1F5-09C1-4FB0-8C1D-4B196F58A9B1}" presName="rootComposite" presStyleCnt="0"/>
      <dgm:spPr/>
    </dgm:pt>
    <dgm:pt modelId="{6435A5CA-B262-4AFB-8F7E-1CCA23EC9FC0}" type="pres">
      <dgm:prSet presAssocID="{9CCAC1F5-09C1-4FB0-8C1D-4B196F58A9B1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D4D8C2-07ED-4B40-98D2-00B8DE3290A8}" type="pres">
      <dgm:prSet presAssocID="{9CCAC1F5-09C1-4FB0-8C1D-4B196F58A9B1}" presName="rootConnector" presStyleLbl="node2" presStyleIdx="0" presStyleCnt="5"/>
      <dgm:spPr/>
      <dgm:t>
        <a:bodyPr/>
        <a:lstStyle/>
        <a:p>
          <a:endParaRPr lang="pt-BR"/>
        </a:p>
      </dgm:t>
    </dgm:pt>
    <dgm:pt modelId="{C2E5D315-D43D-461A-8134-AB1238706583}" type="pres">
      <dgm:prSet presAssocID="{9CCAC1F5-09C1-4FB0-8C1D-4B196F58A9B1}" presName="hierChild4" presStyleCnt="0"/>
      <dgm:spPr/>
    </dgm:pt>
    <dgm:pt modelId="{73C270D3-26EE-41F0-875F-825E6EA507E5}" type="pres">
      <dgm:prSet presAssocID="{9CCAC1F5-09C1-4FB0-8C1D-4B196F58A9B1}" presName="hierChild5" presStyleCnt="0"/>
      <dgm:spPr/>
    </dgm:pt>
    <dgm:pt modelId="{7BD234B8-9FD9-4098-B87C-CE258A73B747}" type="pres">
      <dgm:prSet presAssocID="{8724DFF0-0A4C-415D-A819-967AD89C9F68}" presName="Name37" presStyleLbl="parChTrans1D2" presStyleIdx="1" presStyleCnt="6"/>
      <dgm:spPr/>
      <dgm:t>
        <a:bodyPr/>
        <a:lstStyle/>
        <a:p>
          <a:endParaRPr lang="pt-BR"/>
        </a:p>
      </dgm:t>
    </dgm:pt>
    <dgm:pt modelId="{E70759AE-251F-4EB1-A1FE-2E6EA9D091A5}" type="pres">
      <dgm:prSet presAssocID="{791FB38A-F046-4EE3-B152-0344FEFE9A0E}" presName="hierRoot2" presStyleCnt="0">
        <dgm:presLayoutVars>
          <dgm:hierBranch val="init"/>
        </dgm:presLayoutVars>
      </dgm:prSet>
      <dgm:spPr/>
    </dgm:pt>
    <dgm:pt modelId="{5876DD91-A8FC-4EC8-9DF0-FFACB04B700D}" type="pres">
      <dgm:prSet presAssocID="{791FB38A-F046-4EE3-B152-0344FEFE9A0E}" presName="rootComposite" presStyleCnt="0"/>
      <dgm:spPr/>
    </dgm:pt>
    <dgm:pt modelId="{49CFAE48-50EE-4922-B818-9D2D1D18E884}" type="pres">
      <dgm:prSet presAssocID="{791FB38A-F046-4EE3-B152-0344FEFE9A0E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2E0DD80-6016-4554-88CA-F6DB2D0F86B6}" type="pres">
      <dgm:prSet presAssocID="{791FB38A-F046-4EE3-B152-0344FEFE9A0E}" presName="rootConnector" presStyleLbl="node2" presStyleIdx="1" presStyleCnt="5"/>
      <dgm:spPr/>
      <dgm:t>
        <a:bodyPr/>
        <a:lstStyle/>
        <a:p>
          <a:endParaRPr lang="pt-BR"/>
        </a:p>
      </dgm:t>
    </dgm:pt>
    <dgm:pt modelId="{6C1FC470-0181-4B2B-92C1-1DF8CA62C0B2}" type="pres">
      <dgm:prSet presAssocID="{791FB38A-F046-4EE3-B152-0344FEFE9A0E}" presName="hierChild4" presStyleCnt="0"/>
      <dgm:spPr/>
    </dgm:pt>
    <dgm:pt modelId="{744A1A2D-5319-49BE-9ABE-C50999CF3876}" type="pres">
      <dgm:prSet presAssocID="{791FB38A-F046-4EE3-B152-0344FEFE9A0E}" presName="hierChild5" presStyleCnt="0"/>
      <dgm:spPr/>
    </dgm:pt>
    <dgm:pt modelId="{8FF21DB6-8DD5-4D25-9ECC-79844E34232A}" type="pres">
      <dgm:prSet presAssocID="{5622D73C-8F70-4ED0-A06C-444538D15F23}" presName="Name37" presStyleLbl="parChTrans1D2" presStyleIdx="2" presStyleCnt="6"/>
      <dgm:spPr/>
      <dgm:t>
        <a:bodyPr/>
        <a:lstStyle/>
        <a:p>
          <a:endParaRPr lang="pt-BR"/>
        </a:p>
      </dgm:t>
    </dgm:pt>
    <dgm:pt modelId="{D1AA35A1-8331-4621-BB22-CABD78DCEF0A}" type="pres">
      <dgm:prSet presAssocID="{13F9B76D-E9B3-4633-AA99-A9720C623CE2}" presName="hierRoot2" presStyleCnt="0">
        <dgm:presLayoutVars>
          <dgm:hierBranch val="init"/>
        </dgm:presLayoutVars>
      </dgm:prSet>
      <dgm:spPr/>
    </dgm:pt>
    <dgm:pt modelId="{7CCCF77D-0274-453D-87A9-80298AEE8B40}" type="pres">
      <dgm:prSet presAssocID="{13F9B76D-E9B3-4633-AA99-A9720C623CE2}" presName="rootComposite" presStyleCnt="0"/>
      <dgm:spPr/>
    </dgm:pt>
    <dgm:pt modelId="{7F517C60-8409-42FB-9FC6-5F1708425815}" type="pres">
      <dgm:prSet presAssocID="{13F9B76D-E9B3-4633-AA99-A9720C623CE2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C68B76B-4417-4EA6-AA48-0AE62FD25729}" type="pres">
      <dgm:prSet presAssocID="{13F9B76D-E9B3-4633-AA99-A9720C623CE2}" presName="rootConnector" presStyleLbl="node2" presStyleIdx="2" presStyleCnt="5"/>
      <dgm:spPr/>
      <dgm:t>
        <a:bodyPr/>
        <a:lstStyle/>
        <a:p>
          <a:endParaRPr lang="pt-BR"/>
        </a:p>
      </dgm:t>
    </dgm:pt>
    <dgm:pt modelId="{FE1E90E2-82B8-4F3E-B571-357E9160703E}" type="pres">
      <dgm:prSet presAssocID="{13F9B76D-E9B3-4633-AA99-A9720C623CE2}" presName="hierChild4" presStyleCnt="0"/>
      <dgm:spPr/>
    </dgm:pt>
    <dgm:pt modelId="{F0F66056-55A6-4B13-B6A0-AF55AFA3B9B9}" type="pres">
      <dgm:prSet presAssocID="{13F9B76D-E9B3-4633-AA99-A9720C623CE2}" presName="hierChild5" presStyleCnt="0"/>
      <dgm:spPr/>
    </dgm:pt>
    <dgm:pt modelId="{CADC714A-C520-450A-BEE5-81C73D5FBF5A}" type="pres">
      <dgm:prSet presAssocID="{84528CAE-113F-431C-BBBE-22128A4C565E}" presName="Name37" presStyleLbl="parChTrans1D2" presStyleIdx="3" presStyleCnt="6"/>
      <dgm:spPr/>
      <dgm:t>
        <a:bodyPr/>
        <a:lstStyle/>
        <a:p>
          <a:endParaRPr lang="pt-BR"/>
        </a:p>
      </dgm:t>
    </dgm:pt>
    <dgm:pt modelId="{3965169F-5E1C-4B7B-930F-BBD572559EF7}" type="pres">
      <dgm:prSet presAssocID="{8E91A8D8-2947-4C91-834E-84FFA856DABA}" presName="hierRoot2" presStyleCnt="0">
        <dgm:presLayoutVars>
          <dgm:hierBranch val="init"/>
        </dgm:presLayoutVars>
      </dgm:prSet>
      <dgm:spPr/>
    </dgm:pt>
    <dgm:pt modelId="{8A52C78E-00BA-491B-BD27-5739CDA11417}" type="pres">
      <dgm:prSet presAssocID="{8E91A8D8-2947-4C91-834E-84FFA856DABA}" presName="rootComposite" presStyleCnt="0"/>
      <dgm:spPr/>
    </dgm:pt>
    <dgm:pt modelId="{A1289BCE-9470-4FA4-94D6-63189A465AE9}" type="pres">
      <dgm:prSet presAssocID="{8E91A8D8-2947-4C91-834E-84FFA856DABA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BDDE244-0B46-4873-BA15-AF67E604E6ED}" type="pres">
      <dgm:prSet presAssocID="{8E91A8D8-2947-4C91-834E-84FFA856DABA}" presName="rootConnector" presStyleLbl="node2" presStyleIdx="3" presStyleCnt="5"/>
      <dgm:spPr/>
      <dgm:t>
        <a:bodyPr/>
        <a:lstStyle/>
        <a:p>
          <a:endParaRPr lang="pt-BR"/>
        </a:p>
      </dgm:t>
    </dgm:pt>
    <dgm:pt modelId="{6CFA3164-DFFF-41E0-A724-8F1721D5E527}" type="pres">
      <dgm:prSet presAssocID="{8E91A8D8-2947-4C91-834E-84FFA856DABA}" presName="hierChild4" presStyleCnt="0"/>
      <dgm:spPr/>
    </dgm:pt>
    <dgm:pt modelId="{5962009E-2E0A-4E96-A864-8F38658291DE}" type="pres">
      <dgm:prSet presAssocID="{8E91A8D8-2947-4C91-834E-84FFA856DABA}" presName="hierChild5" presStyleCnt="0"/>
      <dgm:spPr/>
    </dgm:pt>
    <dgm:pt modelId="{342C3853-4944-492E-BC2B-B6ECA04C0516}" type="pres">
      <dgm:prSet presAssocID="{092F3A79-79D3-4B81-8209-10A7CFEDCD81}" presName="Name37" presStyleLbl="parChTrans1D2" presStyleIdx="4" presStyleCnt="6"/>
      <dgm:spPr/>
      <dgm:t>
        <a:bodyPr/>
        <a:lstStyle/>
        <a:p>
          <a:endParaRPr lang="pt-BR"/>
        </a:p>
      </dgm:t>
    </dgm:pt>
    <dgm:pt modelId="{08C47BB5-1DBC-4D0C-A813-26376CF24FBC}" type="pres">
      <dgm:prSet presAssocID="{D62D675A-7006-40A1-94FF-DCFE15C4BE4E}" presName="hierRoot2" presStyleCnt="0">
        <dgm:presLayoutVars>
          <dgm:hierBranch val="init"/>
        </dgm:presLayoutVars>
      </dgm:prSet>
      <dgm:spPr/>
    </dgm:pt>
    <dgm:pt modelId="{62B75DCE-4B86-4511-A71A-7A0BC4FE0C9B}" type="pres">
      <dgm:prSet presAssocID="{D62D675A-7006-40A1-94FF-DCFE15C4BE4E}" presName="rootComposite" presStyleCnt="0"/>
      <dgm:spPr/>
    </dgm:pt>
    <dgm:pt modelId="{879DAA8C-15F7-4256-B453-C686B972B497}" type="pres">
      <dgm:prSet presAssocID="{D62D675A-7006-40A1-94FF-DCFE15C4BE4E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6304EF0-E52B-4733-9B97-DB943A4A85CD}" type="pres">
      <dgm:prSet presAssocID="{D62D675A-7006-40A1-94FF-DCFE15C4BE4E}" presName="rootConnector" presStyleLbl="node2" presStyleIdx="4" presStyleCnt="5"/>
      <dgm:spPr/>
      <dgm:t>
        <a:bodyPr/>
        <a:lstStyle/>
        <a:p>
          <a:endParaRPr lang="pt-BR"/>
        </a:p>
      </dgm:t>
    </dgm:pt>
    <dgm:pt modelId="{84D29888-C4BB-4714-8BAF-3CB120AAE3EC}" type="pres">
      <dgm:prSet presAssocID="{D62D675A-7006-40A1-94FF-DCFE15C4BE4E}" presName="hierChild4" presStyleCnt="0"/>
      <dgm:spPr/>
    </dgm:pt>
    <dgm:pt modelId="{B1F81BFE-19A1-4047-800F-EFB8241A1787}" type="pres">
      <dgm:prSet presAssocID="{D62D675A-7006-40A1-94FF-DCFE15C4BE4E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110EBF20-FF4A-4974-A967-ACBAFA417BB5}" type="pres">
      <dgm:prSet presAssocID="{41116844-4757-4018-AB58-1637ED20E0B5}" presName="Name111" presStyleLbl="parChTrans1D2" presStyleIdx="5" presStyleCnt="6"/>
      <dgm:spPr/>
      <dgm:t>
        <a:bodyPr/>
        <a:lstStyle/>
        <a:p>
          <a:endParaRPr lang="pt-BR"/>
        </a:p>
      </dgm:t>
    </dgm:pt>
    <dgm:pt modelId="{8323C576-721F-4DC4-B00F-2A57A52505BF}" type="pres">
      <dgm:prSet presAssocID="{34728C1C-74AD-4C0F-9587-8F5D3D3C8227}" presName="hierRoot3" presStyleCnt="0">
        <dgm:presLayoutVars>
          <dgm:hierBranch val="init"/>
        </dgm:presLayoutVars>
      </dgm:prSet>
      <dgm:spPr/>
    </dgm:pt>
    <dgm:pt modelId="{5A6DFE98-4361-46E3-9EF9-586DB028B22C}" type="pres">
      <dgm:prSet presAssocID="{34728C1C-74AD-4C0F-9587-8F5D3D3C8227}" presName="rootComposite3" presStyleCnt="0"/>
      <dgm:spPr/>
    </dgm:pt>
    <dgm:pt modelId="{97C33C14-1E3E-4C45-9CEC-582C63B91B78}" type="pres">
      <dgm:prSet presAssocID="{34728C1C-74AD-4C0F-9587-8F5D3D3C8227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6A597EF-475B-45F2-AFE4-E0D78551714C}" type="pres">
      <dgm:prSet presAssocID="{34728C1C-74AD-4C0F-9587-8F5D3D3C8227}" presName="rootConnector3" presStyleLbl="asst1" presStyleIdx="0" presStyleCnt="1"/>
      <dgm:spPr/>
      <dgm:t>
        <a:bodyPr/>
        <a:lstStyle/>
        <a:p>
          <a:endParaRPr lang="pt-BR"/>
        </a:p>
      </dgm:t>
    </dgm:pt>
    <dgm:pt modelId="{8504EB04-4139-4673-AC69-56C8B8E59958}" type="pres">
      <dgm:prSet presAssocID="{34728C1C-74AD-4C0F-9587-8F5D3D3C8227}" presName="hierChild6" presStyleCnt="0"/>
      <dgm:spPr/>
    </dgm:pt>
    <dgm:pt modelId="{8A97B2CC-5BED-418C-A8AD-97D94B9D55B2}" type="pres">
      <dgm:prSet presAssocID="{34728C1C-74AD-4C0F-9587-8F5D3D3C8227}" presName="hierChild7" presStyleCnt="0"/>
      <dgm:spPr/>
    </dgm:pt>
  </dgm:ptLst>
  <dgm:cxnLst>
    <dgm:cxn modelId="{E89AC604-83AC-4242-A91A-265D717F3A1E}" srcId="{802D29AB-0C27-48DC-96D6-29D23AE3D398}" destId="{9CCAC1F5-09C1-4FB0-8C1D-4B196F58A9B1}" srcOrd="0" destOrd="0" parTransId="{4414CA36-C389-45E4-8A2B-FF21F01CCC5D}" sibTransId="{AB86FCC2-6D44-4B26-A1FB-C74565C7307D}"/>
    <dgm:cxn modelId="{21DA9AE2-BC64-45F6-9F6F-10B0E1C426A1}" type="presOf" srcId="{9CCAC1F5-09C1-4FB0-8C1D-4B196F58A9B1}" destId="{6435A5CA-B262-4AFB-8F7E-1CCA23EC9FC0}" srcOrd="0" destOrd="0" presId="urn:microsoft.com/office/officeart/2005/8/layout/orgChart1"/>
    <dgm:cxn modelId="{AD2CEA51-A8FF-4ED3-BA0B-DFDE7CBE7B0C}" type="presOf" srcId="{9CCAC1F5-09C1-4FB0-8C1D-4B196F58A9B1}" destId="{26D4D8C2-07ED-4B40-98D2-00B8DE3290A8}" srcOrd="1" destOrd="0" presId="urn:microsoft.com/office/officeart/2005/8/layout/orgChart1"/>
    <dgm:cxn modelId="{9FA4EF1D-7245-4A01-893A-65EBE973D663}" srcId="{802D29AB-0C27-48DC-96D6-29D23AE3D398}" destId="{34728C1C-74AD-4C0F-9587-8F5D3D3C8227}" srcOrd="5" destOrd="0" parTransId="{41116844-4757-4018-AB58-1637ED20E0B5}" sibTransId="{8A8BD210-832A-4650-8BB6-507B24DA55AA}"/>
    <dgm:cxn modelId="{89AF2E60-8835-4E5D-9F7B-6A8016499A24}" type="presOf" srcId="{8E91A8D8-2947-4C91-834E-84FFA856DABA}" destId="{2BDDE244-0B46-4873-BA15-AF67E604E6ED}" srcOrd="1" destOrd="0" presId="urn:microsoft.com/office/officeart/2005/8/layout/orgChart1"/>
    <dgm:cxn modelId="{CC66DD13-8336-4766-9A58-F6490A9206AF}" type="presOf" srcId="{13F9B76D-E9B3-4633-AA99-A9720C623CE2}" destId="{7F517C60-8409-42FB-9FC6-5F1708425815}" srcOrd="0" destOrd="0" presId="urn:microsoft.com/office/officeart/2005/8/layout/orgChart1"/>
    <dgm:cxn modelId="{E839A6E3-34D1-4949-B968-E1AD1945FED6}" type="presOf" srcId="{84528CAE-113F-431C-BBBE-22128A4C565E}" destId="{CADC714A-C520-450A-BEE5-81C73D5FBF5A}" srcOrd="0" destOrd="0" presId="urn:microsoft.com/office/officeart/2005/8/layout/orgChart1"/>
    <dgm:cxn modelId="{81EF493B-ECF7-44A3-9F30-52633DCED516}" srcId="{802D29AB-0C27-48DC-96D6-29D23AE3D398}" destId="{13F9B76D-E9B3-4633-AA99-A9720C623CE2}" srcOrd="2" destOrd="0" parTransId="{5622D73C-8F70-4ED0-A06C-444538D15F23}" sibTransId="{3165420F-7E7C-4E07-BCEC-62E17921C237}"/>
    <dgm:cxn modelId="{68BD7205-05C0-4DC0-99D9-4E9DA698DA36}" type="presOf" srcId="{D62D675A-7006-40A1-94FF-DCFE15C4BE4E}" destId="{879DAA8C-15F7-4256-B453-C686B972B497}" srcOrd="0" destOrd="0" presId="urn:microsoft.com/office/officeart/2005/8/layout/orgChart1"/>
    <dgm:cxn modelId="{51CD3F54-DD48-4B32-9DF5-CF56D1162210}" type="presOf" srcId="{802D29AB-0C27-48DC-96D6-29D23AE3D398}" destId="{F19F5A25-45C0-4655-AE75-E0CC9658C3E4}" srcOrd="1" destOrd="0" presId="urn:microsoft.com/office/officeart/2005/8/layout/orgChart1"/>
    <dgm:cxn modelId="{CB90B9FF-91A0-4DEE-A3B7-0314401A08B4}" type="presOf" srcId="{8724DFF0-0A4C-415D-A819-967AD89C9F68}" destId="{7BD234B8-9FD9-4098-B87C-CE258A73B747}" srcOrd="0" destOrd="0" presId="urn:microsoft.com/office/officeart/2005/8/layout/orgChart1"/>
    <dgm:cxn modelId="{7497052C-07A6-4D06-A964-C2CA9E502AB1}" type="presOf" srcId="{34728C1C-74AD-4C0F-9587-8F5D3D3C8227}" destId="{97C33C14-1E3E-4C45-9CEC-582C63B91B78}" srcOrd="0" destOrd="0" presId="urn:microsoft.com/office/officeart/2005/8/layout/orgChart1"/>
    <dgm:cxn modelId="{31C34F3D-6E3A-497C-AA8F-78503464EDDC}" type="presOf" srcId="{8E91A8D8-2947-4C91-834E-84FFA856DABA}" destId="{A1289BCE-9470-4FA4-94D6-63189A465AE9}" srcOrd="0" destOrd="0" presId="urn:microsoft.com/office/officeart/2005/8/layout/orgChart1"/>
    <dgm:cxn modelId="{F56B2808-FDD5-4528-B2BA-069269CBFC38}" type="presOf" srcId="{802D29AB-0C27-48DC-96D6-29D23AE3D398}" destId="{1FC50040-6B53-4948-A18F-4ED708AD1F02}" srcOrd="0" destOrd="0" presId="urn:microsoft.com/office/officeart/2005/8/layout/orgChart1"/>
    <dgm:cxn modelId="{ABD2A52E-3735-4C49-9210-BBB457BCE278}" type="presOf" srcId="{41116844-4757-4018-AB58-1637ED20E0B5}" destId="{110EBF20-FF4A-4974-A967-ACBAFA417BB5}" srcOrd="0" destOrd="0" presId="urn:microsoft.com/office/officeart/2005/8/layout/orgChart1"/>
    <dgm:cxn modelId="{3CB0F9B1-B313-4503-A842-9EE0C1745E74}" type="presOf" srcId="{5622D73C-8F70-4ED0-A06C-444538D15F23}" destId="{8FF21DB6-8DD5-4D25-9ECC-79844E34232A}" srcOrd="0" destOrd="0" presId="urn:microsoft.com/office/officeart/2005/8/layout/orgChart1"/>
    <dgm:cxn modelId="{0A3986ED-22BB-42AF-A267-E3F448241375}" srcId="{802D29AB-0C27-48DC-96D6-29D23AE3D398}" destId="{8E91A8D8-2947-4C91-834E-84FFA856DABA}" srcOrd="3" destOrd="0" parTransId="{84528CAE-113F-431C-BBBE-22128A4C565E}" sibTransId="{80D16766-C2CB-4009-8116-B3DDD6770A8A}"/>
    <dgm:cxn modelId="{08EB682A-A7E7-4A27-BD4D-E4BFAA49845C}" srcId="{802D29AB-0C27-48DC-96D6-29D23AE3D398}" destId="{D62D675A-7006-40A1-94FF-DCFE15C4BE4E}" srcOrd="4" destOrd="0" parTransId="{092F3A79-79D3-4B81-8209-10A7CFEDCD81}" sibTransId="{D53CD7E9-E8C8-46B8-A7DD-1E91CDEE4845}"/>
    <dgm:cxn modelId="{17517568-9840-4487-A14F-5D17F902EEA2}" type="presOf" srcId="{34728C1C-74AD-4C0F-9587-8F5D3D3C8227}" destId="{F6A597EF-475B-45F2-AFE4-E0D78551714C}" srcOrd="1" destOrd="0" presId="urn:microsoft.com/office/officeart/2005/8/layout/orgChart1"/>
    <dgm:cxn modelId="{B0C9ECDF-DB86-4DC0-A910-DCFF8905E21F}" type="presOf" srcId="{D62D675A-7006-40A1-94FF-DCFE15C4BE4E}" destId="{46304EF0-E52B-4733-9B97-DB943A4A85CD}" srcOrd="1" destOrd="0" presId="urn:microsoft.com/office/officeart/2005/8/layout/orgChart1"/>
    <dgm:cxn modelId="{C12E27BD-417D-4F2C-8A1F-E6CD1CE79A51}" srcId="{802D29AB-0C27-48DC-96D6-29D23AE3D398}" destId="{791FB38A-F046-4EE3-B152-0344FEFE9A0E}" srcOrd="1" destOrd="0" parTransId="{8724DFF0-0A4C-415D-A819-967AD89C9F68}" sibTransId="{F5A2255B-C744-4F4E-890D-6514267B50E2}"/>
    <dgm:cxn modelId="{F065C0B4-8D36-4F66-A23E-A8874ED530D2}" type="presOf" srcId="{13F9B76D-E9B3-4633-AA99-A9720C623CE2}" destId="{AC68B76B-4417-4EA6-AA48-0AE62FD25729}" srcOrd="1" destOrd="0" presId="urn:microsoft.com/office/officeart/2005/8/layout/orgChart1"/>
    <dgm:cxn modelId="{82A59C69-EC2E-45B5-B2CC-E2E83E62BEC4}" type="presOf" srcId="{092F3A79-79D3-4B81-8209-10A7CFEDCD81}" destId="{342C3853-4944-492E-BC2B-B6ECA04C0516}" srcOrd="0" destOrd="0" presId="urn:microsoft.com/office/officeart/2005/8/layout/orgChart1"/>
    <dgm:cxn modelId="{D285538C-3E21-4F76-B78D-4BCC772E5F20}" type="presOf" srcId="{791FB38A-F046-4EE3-B152-0344FEFE9A0E}" destId="{02E0DD80-6016-4554-88CA-F6DB2D0F86B6}" srcOrd="1" destOrd="0" presId="urn:microsoft.com/office/officeart/2005/8/layout/orgChart1"/>
    <dgm:cxn modelId="{E79AE6BE-2A9F-4DEA-992D-3229A40023C5}" type="presOf" srcId="{4414CA36-C389-45E4-8A2B-FF21F01CCC5D}" destId="{AD62F545-C1BE-48DD-811B-658B3DE83EB3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873C0F2A-5EFA-4FE1-92F5-9C555E6F1B59}" type="presOf" srcId="{D1D5CBCA-1906-465C-965E-5446548CDF3D}" destId="{7E902F37-1D2D-4B03-A9DE-15E51A786018}" srcOrd="0" destOrd="0" presId="urn:microsoft.com/office/officeart/2005/8/layout/orgChart1"/>
    <dgm:cxn modelId="{923E7BA1-121F-46F1-A2D3-376C267ACE41}" type="presOf" srcId="{791FB38A-F046-4EE3-B152-0344FEFE9A0E}" destId="{49CFAE48-50EE-4922-B818-9D2D1D18E884}" srcOrd="0" destOrd="0" presId="urn:microsoft.com/office/officeart/2005/8/layout/orgChart1"/>
    <dgm:cxn modelId="{783A4512-8333-4B07-93F9-67DF4F0B731E}" type="presParOf" srcId="{7E902F37-1D2D-4B03-A9DE-15E51A786018}" destId="{D4C33AC8-481D-4BD8-95A0-B79BD5BF425E}" srcOrd="0" destOrd="0" presId="urn:microsoft.com/office/officeart/2005/8/layout/orgChart1"/>
    <dgm:cxn modelId="{A52AD219-EACE-4EA9-A287-D53A85C8C86F}" type="presParOf" srcId="{D4C33AC8-481D-4BD8-95A0-B79BD5BF425E}" destId="{6B183E8B-102A-4A02-B113-DB1A2600057C}" srcOrd="0" destOrd="0" presId="urn:microsoft.com/office/officeart/2005/8/layout/orgChart1"/>
    <dgm:cxn modelId="{61BDAF54-22DE-4CDB-AEE6-DB1D80C545DB}" type="presParOf" srcId="{6B183E8B-102A-4A02-B113-DB1A2600057C}" destId="{1FC50040-6B53-4948-A18F-4ED708AD1F02}" srcOrd="0" destOrd="0" presId="urn:microsoft.com/office/officeart/2005/8/layout/orgChart1"/>
    <dgm:cxn modelId="{2941A2FD-178C-4B8B-8ACF-DB73A6EBC5BE}" type="presParOf" srcId="{6B183E8B-102A-4A02-B113-DB1A2600057C}" destId="{F19F5A25-45C0-4655-AE75-E0CC9658C3E4}" srcOrd="1" destOrd="0" presId="urn:microsoft.com/office/officeart/2005/8/layout/orgChart1"/>
    <dgm:cxn modelId="{5793DCD7-A041-4D2B-AC48-9650BD584F42}" type="presParOf" srcId="{D4C33AC8-481D-4BD8-95A0-B79BD5BF425E}" destId="{389B67B3-C8AA-405B-9866-D700050B5F7B}" srcOrd="1" destOrd="0" presId="urn:microsoft.com/office/officeart/2005/8/layout/orgChart1"/>
    <dgm:cxn modelId="{28230E1B-34C2-4260-8D70-6F56FC007A86}" type="presParOf" srcId="{389B67B3-C8AA-405B-9866-D700050B5F7B}" destId="{AD62F545-C1BE-48DD-811B-658B3DE83EB3}" srcOrd="0" destOrd="0" presId="urn:microsoft.com/office/officeart/2005/8/layout/orgChart1"/>
    <dgm:cxn modelId="{C196C7E9-DFEF-49A5-9449-74D9241B48BA}" type="presParOf" srcId="{389B67B3-C8AA-405B-9866-D700050B5F7B}" destId="{E7DB569A-3F8F-4AD5-AF7B-A0D6F3FAD9CD}" srcOrd="1" destOrd="0" presId="urn:microsoft.com/office/officeart/2005/8/layout/orgChart1"/>
    <dgm:cxn modelId="{957CBE43-3DEE-402C-AD45-8342C9C696E6}" type="presParOf" srcId="{E7DB569A-3F8F-4AD5-AF7B-A0D6F3FAD9CD}" destId="{4C2F9662-F584-4AB4-A73F-9C2304D4A7BE}" srcOrd="0" destOrd="0" presId="urn:microsoft.com/office/officeart/2005/8/layout/orgChart1"/>
    <dgm:cxn modelId="{90E3A09A-1216-4931-91FB-D841C2EA8542}" type="presParOf" srcId="{4C2F9662-F584-4AB4-A73F-9C2304D4A7BE}" destId="{6435A5CA-B262-4AFB-8F7E-1CCA23EC9FC0}" srcOrd="0" destOrd="0" presId="urn:microsoft.com/office/officeart/2005/8/layout/orgChart1"/>
    <dgm:cxn modelId="{EA9602B0-0441-47CC-8711-E1E6E342500E}" type="presParOf" srcId="{4C2F9662-F584-4AB4-A73F-9C2304D4A7BE}" destId="{26D4D8C2-07ED-4B40-98D2-00B8DE3290A8}" srcOrd="1" destOrd="0" presId="urn:microsoft.com/office/officeart/2005/8/layout/orgChart1"/>
    <dgm:cxn modelId="{B854796E-7A8B-4405-9959-7816A63C5882}" type="presParOf" srcId="{E7DB569A-3F8F-4AD5-AF7B-A0D6F3FAD9CD}" destId="{C2E5D315-D43D-461A-8134-AB1238706583}" srcOrd="1" destOrd="0" presId="urn:microsoft.com/office/officeart/2005/8/layout/orgChart1"/>
    <dgm:cxn modelId="{C24FA0B1-F76A-41DB-A7FF-CA9E7DD349C5}" type="presParOf" srcId="{E7DB569A-3F8F-4AD5-AF7B-A0D6F3FAD9CD}" destId="{73C270D3-26EE-41F0-875F-825E6EA507E5}" srcOrd="2" destOrd="0" presId="urn:microsoft.com/office/officeart/2005/8/layout/orgChart1"/>
    <dgm:cxn modelId="{24E803E1-BDC9-43A1-9EDD-9C45B95E996F}" type="presParOf" srcId="{389B67B3-C8AA-405B-9866-D700050B5F7B}" destId="{7BD234B8-9FD9-4098-B87C-CE258A73B747}" srcOrd="2" destOrd="0" presId="urn:microsoft.com/office/officeart/2005/8/layout/orgChart1"/>
    <dgm:cxn modelId="{D3B84ACC-7562-48C1-A62B-A79EFEC29840}" type="presParOf" srcId="{389B67B3-C8AA-405B-9866-D700050B5F7B}" destId="{E70759AE-251F-4EB1-A1FE-2E6EA9D091A5}" srcOrd="3" destOrd="0" presId="urn:microsoft.com/office/officeart/2005/8/layout/orgChart1"/>
    <dgm:cxn modelId="{4CC48315-F804-4279-8393-BBB488706EF8}" type="presParOf" srcId="{E70759AE-251F-4EB1-A1FE-2E6EA9D091A5}" destId="{5876DD91-A8FC-4EC8-9DF0-FFACB04B700D}" srcOrd="0" destOrd="0" presId="urn:microsoft.com/office/officeart/2005/8/layout/orgChart1"/>
    <dgm:cxn modelId="{566A0A54-4C14-438D-9745-EE881ACA4108}" type="presParOf" srcId="{5876DD91-A8FC-4EC8-9DF0-FFACB04B700D}" destId="{49CFAE48-50EE-4922-B818-9D2D1D18E884}" srcOrd="0" destOrd="0" presId="urn:microsoft.com/office/officeart/2005/8/layout/orgChart1"/>
    <dgm:cxn modelId="{6D94C0BD-72FE-40EF-BD9A-5532F684A8C8}" type="presParOf" srcId="{5876DD91-A8FC-4EC8-9DF0-FFACB04B700D}" destId="{02E0DD80-6016-4554-88CA-F6DB2D0F86B6}" srcOrd="1" destOrd="0" presId="urn:microsoft.com/office/officeart/2005/8/layout/orgChart1"/>
    <dgm:cxn modelId="{295F5E83-8332-47C0-AE51-9167AAE68A29}" type="presParOf" srcId="{E70759AE-251F-4EB1-A1FE-2E6EA9D091A5}" destId="{6C1FC470-0181-4B2B-92C1-1DF8CA62C0B2}" srcOrd="1" destOrd="0" presId="urn:microsoft.com/office/officeart/2005/8/layout/orgChart1"/>
    <dgm:cxn modelId="{DF643663-4D97-433F-BE28-6589398A0DC1}" type="presParOf" srcId="{E70759AE-251F-4EB1-A1FE-2E6EA9D091A5}" destId="{744A1A2D-5319-49BE-9ABE-C50999CF3876}" srcOrd="2" destOrd="0" presId="urn:microsoft.com/office/officeart/2005/8/layout/orgChart1"/>
    <dgm:cxn modelId="{D802F7F4-22AA-492F-9B4D-DBDF1A4D91DD}" type="presParOf" srcId="{389B67B3-C8AA-405B-9866-D700050B5F7B}" destId="{8FF21DB6-8DD5-4D25-9ECC-79844E34232A}" srcOrd="4" destOrd="0" presId="urn:microsoft.com/office/officeart/2005/8/layout/orgChart1"/>
    <dgm:cxn modelId="{4BB49953-B5F8-4773-9A47-7E00585D8CCF}" type="presParOf" srcId="{389B67B3-C8AA-405B-9866-D700050B5F7B}" destId="{D1AA35A1-8331-4621-BB22-CABD78DCEF0A}" srcOrd="5" destOrd="0" presId="urn:microsoft.com/office/officeart/2005/8/layout/orgChart1"/>
    <dgm:cxn modelId="{29051DB8-1E96-49AC-A346-32C3A0483A34}" type="presParOf" srcId="{D1AA35A1-8331-4621-BB22-CABD78DCEF0A}" destId="{7CCCF77D-0274-453D-87A9-80298AEE8B40}" srcOrd="0" destOrd="0" presId="urn:microsoft.com/office/officeart/2005/8/layout/orgChart1"/>
    <dgm:cxn modelId="{5DCECA7C-F564-4D4F-8FE4-AA75BC00E271}" type="presParOf" srcId="{7CCCF77D-0274-453D-87A9-80298AEE8B40}" destId="{7F517C60-8409-42FB-9FC6-5F1708425815}" srcOrd="0" destOrd="0" presId="urn:microsoft.com/office/officeart/2005/8/layout/orgChart1"/>
    <dgm:cxn modelId="{04762EC3-ED21-47EE-8F5F-2D9389223E23}" type="presParOf" srcId="{7CCCF77D-0274-453D-87A9-80298AEE8B40}" destId="{AC68B76B-4417-4EA6-AA48-0AE62FD25729}" srcOrd="1" destOrd="0" presId="urn:microsoft.com/office/officeart/2005/8/layout/orgChart1"/>
    <dgm:cxn modelId="{C12CB90D-1D74-4AC8-84A1-C7EC4C1B874D}" type="presParOf" srcId="{D1AA35A1-8331-4621-BB22-CABD78DCEF0A}" destId="{FE1E90E2-82B8-4F3E-B571-357E9160703E}" srcOrd="1" destOrd="0" presId="urn:microsoft.com/office/officeart/2005/8/layout/orgChart1"/>
    <dgm:cxn modelId="{A0FD168C-C349-4769-8D48-3FEF868F730D}" type="presParOf" srcId="{D1AA35A1-8331-4621-BB22-CABD78DCEF0A}" destId="{F0F66056-55A6-4B13-B6A0-AF55AFA3B9B9}" srcOrd="2" destOrd="0" presId="urn:microsoft.com/office/officeart/2005/8/layout/orgChart1"/>
    <dgm:cxn modelId="{28636A0D-7178-42C8-BEC7-F3ECF5953F45}" type="presParOf" srcId="{389B67B3-C8AA-405B-9866-D700050B5F7B}" destId="{CADC714A-C520-450A-BEE5-81C73D5FBF5A}" srcOrd="6" destOrd="0" presId="urn:microsoft.com/office/officeart/2005/8/layout/orgChart1"/>
    <dgm:cxn modelId="{B307EA91-18DF-4FC1-99EC-9E865CD6A58D}" type="presParOf" srcId="{389B67B3-C8AA-405B-9866-D700050B5F7B}" destId="{3965169F-5E1C-4B7B-930F-BBD572559EF7}" srcOrd="7" destOrd="0" presId="urn:microsoft.com/office/officeart/2005/8/layout/orgChart1"/>
    <dgm:cxn modelId="{CD63D35E-2713-4FE8-BC77-517ADBD065FC}" type="presParOf" srcId="{3965169F-5E1C-4B7B-930F-BBD572559EF7}" destId="{8A52C78E-00BA-491B-BD27-5739CDA11417}" srcOrd="0" destOrd="0" presId="urn:microsoft.com/office/officeart/2005/8/layout/orgChart1"/>
    <dgm:cxn modelId="{2BB90259-E524-4F8D-866F-D9BD36412983}" type="presParOf" srcId="{8A52C78E-00BA-491B-BD27-5739CDA11417}" destId="{A1289BCE-9470-4FA4-94D6-63189A465AE9}" srcOrd="0" destOrd="0" presId="urn:microsoft.com/office/officeart/2005/8/layout/orgChart1"/>
    <dgm:cxn modelId="{68DC0ADB-CC58-4026-B268-022F2074E7C7}" type="presParOf" srcId="{8A52C78E-00BA-491B-BD27-5739CDA11417}" destId="{2BDDE244-0B46-4873-BA15-AF67E604E6ED}" srcOrd="1" destOrd="0" presId="urn:microsoft.com/office/officeart/2005/8/layout/orgChart1"/>
    <dgm:cxn modelId="{17CA8085-7D48-45F1-AB6E-10033A26DCC2}" type="presParOf" srcId="{3965169F-5E1C-4B7B-930F-BBD572559EF7}" destId="{6CFA3164-DFFF-41E0-A724-8F1721D5E527}" srcOrd="1" destOrd="0" presId="urn:microsoft.com/office/officeart/2005/8/layout/orgChart1"/>
    <dgm:cxn modelId="{68318737-8C95-497B-8839-D4D9E8F1FDBE}" type="presParOf" srcId="{3965169F-5E1C-4B7B-930F-BBD572559EF7}" destId="{5962009E-2E0A-4E96-A864-8F38658291DE}" srcOrd="2" destOrd="0" presId="urn:microsoft.com/office/officeart/2005/8/layout/orgChart1"/>
    <dgm:cxn modelId="{37019D8A-BD61-4B7F-B30F-AF7C949AEEBF}" type="presParOf" srcId="{389B67B3-C8AA-405B-9866-D700050B5F7B}" destId="{342C3853-4944-492E-BC2B-B6ECA04C0516}" srcOrd="8" destOrd="0" presId="urn:microsoft.com/office/officeart/2005/8/layout/orgChart1"/>
    <dgm:cxn modelId="{C1E6B83E-92D4-4186-8C08-644DE698D0FA}" type="presParOf" srcId="{389B67B3-C8AA-405B-9866-D700050B5F7B}" destId="{08C47BB5-1DBC-4D0C-A813-26376CF24FBC}" srcOrd="9" destOrd="0" presId="urn:microsoft.com/office/officeart/2005/8/layout/orgChart1"/>
    <dgm:cxn modelId="{6564FB88-47DF-47F1-A04D-1F134787E5C9}" type="presParOf" srcId="{08C47BB5-1DBC-4D0C-A813-26376CF24FBC}" destId="{62B75DCE-4B86-4511-A71A-7A0BC4FE0C9B}" srcOrd="0" destOrd="0" presId="urn:microsoft.com/office/officeart/2005/8/layout/orgChart1"/>
    <dgm:cxn modelId="{1FF36903-56F0-48AE-86B2-BD8174855902}" type="presParOf" srcId="{62B75DCE-4B86-4511-A71A-7A0BC4FE0C9B}" destId="{879DAA8C-15F7-4256-B453-C686B972B497}" srcOrd="0" destOrd="0" presId="urn:microsoft.com/office/officeart/2005/8/layout/orgChart1"/>
    <dgm:cxn modelId="{AEFE34A2-ED5D-4E74-9700-7BF8B923CDB9}" type="presParOf" srcId="{62B75DCE-4B86-4511-A71A-7A0BC4FE0C9B}" destId="{46304EF0-E52B-4733-9B97-DB943A4A85CD}" srcOrd="1" destOrd="0" presId="urn:microsoft.com/office/officeart/2005/8/layout/orgChart1"/>
    <dgm:cxn modelId="{1D0A9A38-A091-4637-B3FD-337F2A974E70}" type="presParOf" srcId="{08C47BB5-1DBC-4D0C-A813-26376CF24FBC}" destId="{84D29888-C4BB-4714-8BAF-3CB120AAE3EC}" srcOrd="1" destOrd="0" presId="urn:microsoft.com/office/officeart/2005/8/layout/orgChart1"/>
    <dgm:cxn modelId="{11F20D98-910E-4F58-B712-03D7B2D4F23A}" type="presParOf" srcId="{08C47BB5-1DBC-4D0C-A813-26376CF24FBC}" destId="{B1F81BFE-19A1-4047-800F-EFB8241A1787}" srcOrd="2" destOrd="0" presId="urn:microsoft.com/office/officeart/2005/8/layout/orgChart1"/>
    <dgm:cxn modelId="{6B8E0088-0882-4CAE-B1ED-039C938890EF}" type="presParOf" srcId="{D4C33AC8-481D-4BD8-95A0-B79BD5BF425E}" destId="{99F0F1EC-BED5-4FC3-9450-FA6DBF4920D9}" srcOrd="2" destOrd="0" presId="urn:microsoft.com/office/officeart/2005/8/layout/orgChart1"/>
    <dgm:cxn modelId="{FBEF92CC-32C8-409A-BF67-65E96FF4BA81}" type="presParOf" srcId="{99F0F1EC-BED5-4FC3-9450-FA6DBF4920D9}" destId="{110EBF20-FF4A-4974-A967-ACBAFA417BB5}" srcOrd="0" destOrd="0" presId="urn:microsoft.com/office/officeart/2005/8/layout/orgChart1"/>
    <dgm:cxn modelId="{0618156A-56AE-4F87-86D7-A676CF45F84C}" type="presParOf" srcId="{99F0F1EC-BED5-4FC3-9450-FA6DBF4920D9}" destId="{8323C576-721F-4DC4-B00F-2A57A52505BF}" srcOrd="1" destOrd="0" presId="urn:microsoft.com/office/officeart/2005/8/layout/orgChart1"/>
    <dgm:cxn modelId="{7411C6DE-E287-4E43-8590-40C2C68A1990}" type="presParOf" srcId="{8323C576-721F-4DC4-B00F-2A57A52505BF}" destId="{5A6DFE98-4361-46E3-9EF9-586DB028B22C}" srcOrd="0" destOrd="0" presId="urn:microsoft.com/office/officeart/2005/8/layout/orgChart1"/>
    <dgm:cxn modelId="{21C461E6-9256-43DA-8C0F-93DE763B254C}" type="presParOf" srcId="{5A6DFE98-4361-46E3-9EF9-586DB028B22C}" destId="{97C33C14-1E3E-4C45-9CEC-582C63B91B78}" srcOrd="0" destOrd="0" presId="urn:microsoft.com/office/officeart/2005/8/layout/orgChart1"/>
    <dgm:cxn modelId="{AF2933D5-5190-4B77-855C-E17A56E8196B}" type="presParOf" srcId="{5A6DFE98-4361-46E3-9EF9-586DB028B22C}" destId="{F6A597EF-475B-45F2-AFE4-E0D78551714C}" srcOrd="1" destOrd="0" presId="urn:microsoft.com/office/officeart/2005/8/layout/orgChart1"/>
    <dgm:cxn modelId="{B0E0DA4E-9029-4F1C-B574-3733C4A9A511}" type="presParOf" srcId="{8323C576-721F-4DC4-B00F-2A57A52505BF}" destId="{8504EB04-4139-4673-AC69-56C8B8E59958}" srcOrd="1" destOrd="0" presId="urn:microsoft.com/office/officeart/2005/8/layout/orgChart1"/>
    <dgm:cxn modelId="{4062BF91-72BE-475F-86D6-DA3EF93F7C9F}" type="presParOf" srcId="{8323C576-721F-4DC4-B00F-2A57A52505BF}" destId="{8A97B2CC-5BED-418C-A8AD-97D94B9D55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EDUCAÇÃO 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BE5C4D25-DBF7-4435-AD32-B5FCD9D496BF}">
      <dgm:prSet/>
      <dgm:spPr/>
      <dgm:t>
        <a:bodyPr/>
        <a:lstStyle/>
        <a:p>
          <a:r>
            <a:rPr lang="pt-BR" dirty="0" smtClean="0"/>
            <a:t>DEPARTAMENTO ADMINISTRATIVO E FINANCEIRO </a:t>
          </a:r>
          <a:endParaRPr lang="pt-BR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3364E10E-F738-439D-A1D9-6FE0FF52B824}">
      <dgm:prSet/>
      <dgm:spPr/>
      <dgm:t>
        <a:bodyPr/>
        <a:lstStyle/>
        <a:p>
          <a:r>
            <a:rPr lang="pt-BR" dirty="0" smtClean="0"/>
            <a:t>DIVISÃO DE MATERIAIS E ALMOXARIFADO</a:t>
          </a:r>
          <a:endParaRPr lang="pt-BR" dirty="0"/>
        </a:p>
      </dgm:t>
    </dgm:pt>
    <dgm:pt modelId="{E1EB7977-34EB-4904-A07D-E7C37C6239DC}" type="parTrans" cxnId="{7B24EF85-D981-4B47-8E9D-2BA95B88C8FE}">
      <dgm:prSet/>
      <dgm:spPr/>
      <dgm:t>
        <a:bodyPr/>
        <a:lstStyle/>
        <a:p>
          <a:endParaRPr lang="pt-BR"/>
        </a:p>
      </dgm:t>
    </dgm:pt>
    <dgm:pt modelId="{2A9B4F4C-23B5-4F27-AFD4-31AA14BA9643}" type="sibTrans" cxnId="{7B24EF85-D981-4B47-8E9D-2BA95B88C8FE}">
      <dgm:prSet/>
      <dgm:spPr/>
      <dgm:t>
        <a:bodyPr/>
        <a:lstStyle/>
        <a:p>
          <a:endParaRPr lang="pt-BR"/>
        </a:p>
      </dgm:t>
    </dgm:pt>
    <dgm:pt modelId="{4FFD1CFF-A005-4E3C-918D-A593CC03509D}">
      <dgm:prSet/>
      <dgm:spPr/>
      <dgm:t>
        <a:bodyPr/>
        <a:lstStyle/>
        <a:p>
          <a:r>
            <a:rPr lang="pt-BR" dirty="0" smtClean="0"/>
            <a:t>DEPARTAMENTO DE RECURSOS HUMANOS DA EDUCAÇÃO</a:t>
          </a:r>
          <a:endParaRPr lang="pt-BR" dirty="0"/>
        </a:p>
      </dgm:t>
    </dgm:pt>
    <dgm:pt modelId="{152DD7FB-AAA6-4372-A5FB-F7CF254D5EFA}" type="parTrans" cxnId="{73AFE308-35B8-4FCC-9B92-FA2E82D4B9DC}">
      <dgm:prSet/>
      <dgm:spPr/>
      <dgm:t>
        <a:bodyPr/>
        <a:lstStyle/>
        <a:p>
          <a:endParaRPr lang="pt-BR"/>
        </a:p>
      </dgm:t>
    </dgm:pt>
    <dgm:pt modelId="{7CD0CB1F-2487-44EE-96DB-88D6F1A10EC7}" type="sibTrans" cxnId="{73AFE308-35B8-4FCC-9B92-FA2E82D4B9DC}">
      <dgm:prSet/>
      <dgm:spPr/>
      <dgm:t>
        <a:bodyPr/>
        <a:lstStyle/>
        <a:p>
          <a:endParaRPr lang="pt-BR"/>
        </a:p>
      </dgm:t>
    </dgm:pt>
    <dgm:pt modelId="{F56D0E60-B661-408A-825A-7DC7CD35DEA7}">
      <dgm:prSet/>
      <dgm:spPr/>
      <dgm:t>
        <a:bodyPr/>
        <a:lstStyle/>
        <a:p>
          <a:r>
            <a:rPr lang="pt-BR" dirty="0" smtClean="0"/>
            <a:t>DIVISÃO DE GESTÃO FINANCEIRA</a:t>
          </a:r>
          <a:endParaRPr lang="pt-BR" dirty="0"/>
        </a:p>
      </dgm:t>
    </dgm:pt>
    <dgm:pt modelId="{67006632-85D1-42BE-8637-950183A2CA1F}" type="parTrans" cxnId="{EB75C006-C55D-4314-8C8C-00E9F6D4C484}">
      <dgm:prSet/>
      <dgm:spPr/>
      <dgm:t>
        <a:bodyPr/>
        <a:lstStyle/>
        <a:p>
          <a:endParaRPr lang="pt-BR"/>
        </a:p>
      </dgm:t>
    </dgm:pt>
    <dgm:pt modelId="{00FA5D54-F640-43B0-8952-46AEC1560CA5}" type="sibTrans" cxnId="{EB75C006-C55D-4314-8C8C-00E9F6D4C484}">
      <dgm:prSet/>
      <dgm:spPr/>
      <dgm:t>
        <a:bodyPr/>
        <a:lstStyle/>
        <a:p>
          <a:endParaRPr lang="pt-BR"/>
        </a:p>
      </dgm:t>
    </dgm:pt>
    <dgm:pt modelId="{6C76A4A5-1178-4A3D-B528-15678635AD50}">
      <dgm:prSet/>
      <dgm:spPr/>
      <dgm:t>
        <a:bodyPr/>
        <a:lstStyle/>
        <a:p>
          <a:r>
            <a:rPr lang="pt-BR" dirty="0" smtClean="0"/>
            <a:t>DIVISÃO DE ALIMENTAÇÃO E NUTRIÇÃO ESCOLAR</a:t>
          </a:r>
          <a:endParaRPr lang="pt-BR" dirty="0"/>
        </a:p>
      </dgm:t>
    </dgm:pt>
    <dgm:pt modelId="{C4C6A757-ADD4-4652-A522-1EE26392BBBB}" type="parTrans" cxnId="{E0CD4436-C6C0-4AB3-9712-4C2098A9D80C}">
      <dgm:prSet/>
      <dgm:spPr/>
      <dgm:t>
        <a:bodyPr/>
        <a:lstStyle/>
        <a:p>
          <a:endParaRPr lang="pt-BR"/>
        </a:p>
      </dgm:t>
    </dgm:pt>
    <dgm:pt modelId="{60F90A92-016F-4357-A3AA-968D2F08DD2D}" type="sibTrans" cxnId="{E0CD4436-C6C0-4AB3-9712-4C2098A9D80C}">
      <dgm:prSet/>
      <dgm:spPr/>
      <dgm:t>
        <a:bodyPr/>
        <a:lstStyle/>
        <a:p>
          <a:endParaRPr lang="pt-BR"/>
        </a:p>
      </dgm:t>
    </dgm:pt>
    <dgm:pt modelId="{DAA1B7CA-5C3E-4C2D-BF6B-ACA5B386CADB}">
      <dgm:prSet/>
      <dgm:spPr/>
      <dgm:t>
        <a:bodyPr/>
        <a:lstStyle/>
        <a:p>
          <a:r>
            <a:rPr lang="pt-BR" dirty="0" smtClean="0"/>
            <a:t>DIVISÃO DE TRANSPORTE ESCOLAR</a:t>
          </a:r>
          <a:endParaRPr lang="pt-BR" dirty="0"/>
        </a:p>
      </dgm:t>
    </dgm:pt>
    <dgm:pt modelId="{D42E26CB-A51C-47F2-8414-F08BBCD48D31}" type="parTrans" cxnId="{465C258F-D7AC-464E-9AF7-E8A02214B4D2}">
      <dgm:prSet/>
      <dgm:spPr/>
      <dgm:t>
        <a:bodyPr/>
        <a:lstStyle/>
        <a:p>
          <a:endParaRPr lang="pt-BR"/>
        </a:p>
      </dgm:t>
    </dgm:pt>
    <dgm:pt modelId="{C245A529-F7D2-4D9A-A6A5-22A537BB5548}" type="sibTrans" cxnId="{465C258F-D7AC-464E-9AF7-E8A02214B4D2}">
      <dgm:prSet/>
      <dgm:spPr/>
      <dgm:t>
        <a:bodyPr/>
        <a:lstStyle/>
        <a:p>
          <a:endParaRPr lang="pt-BR"/>
        </a:p>
      </dgm:t>
    </dgm:pt>
    <dgm:pt modelId="{F10497F5-A2E8-477E-B01C-348CBE3BEFC1}">
      <dgm:prSet/>
      <dgm:spPr/>
      <dgm:t>
        <a:bodyPr/>
        <a:lstStyle/>
        <a:p>
          <a:r>
            <a:rPr lang="pt-BR" dirty="0" smtClean="0"/>
            <a:t>DEPARTAMENTO DE EDUCAÇÃO</a:t>
          </a:r>
          <a:endParaRPr lang="pt-BR" dirty="0"/>
        </a:p>
      </dgm:t>
    </dgm:pt>
    <dgm:pt modelId="{E38EAAEF-584A-4282-9282-C6334109DAA4}" type="parTrans" cxnId="{71C8DA47-71E8-4C6B-9DE6-CC5E582ACB02}">
      <dgm:prSet/>
      <dgm:spPr/>
      <dgm:t>
        <a:bodyPr/>
        <a:lstStyle/>
        <a:p>
          <a:endParaRPr lang="pt-BR"/>
        </a:p>
      </dgm:t>
    </dgm:pt>
    <dgm:pt modelId="{6E8302C9-4E34-4699-B2BD-5A58D918A25E}" type="sibTrans" cxnId="{71C8DA47-71E8-4C6B-9DE6-CC5E582ACB02}">
      <dgm:prSet/>
      <dgm:spPr/>
      <dgm:t>
        <a:bodyPr/>
        <a:lstStyle/>
        <a:p>
          <a:endParaRPr lang="pt-BR"/>
        </a:p>
      </dgm:t>
    </dgm:pt>
    <dgm:pt modelId="{AE8BD59F-D99C-4D92-BD69-07F0AA8EAEFF}">
      <dgm:prSet/>
      <dgm:spPr/>
      <dgm:t>
        <a:bodyPr/>
        <a:lstStyle/>
        <a:p>
          <a:r>
            <a:rPr lang="pt-BR" dirty="0" smtClean="0"/>
            <a:t>DEPARTAMENTO DE CIÊNCIA E TECNOLOGIA</a:t>
          </a:r>
          <a:endParaRPr lang="pt-BR" dirty="0"/>
        </a:p>
      </dgm:t>
    </dgm:pt>
    <dgm:pt modelId="{53A5987F-4B11-478A-AC6D-01C1E2649355}" type="parTrans" cxnId="{D1AF648B-6DDF-450D-A940-AFD409C10877}">
      <dgm:prSet/>
      <dgm:spPr/>
      <dgm:t>
        <a:bodyPr/>
        <a:lstStyle/>
        <a:p>
          <a:endParaRPr lang="pt-BR"/>
        </a:p>
      </dgm:t>
    </dgm:pt>
    <dgm:pt modelId="{4CE7B660-0C77-45DD-A7EC-3CE166339B9F}" type="sibTrans" cxnId="{D1AF648B-6DDF-450D-A940-AFD409C10877}">
      <dgm:prSet/>
      <dgm:spPr/>
      <dgm:t>
        <a:bodyPr/>
        <a:lstStyle/>
        <a:p>
          <a:endParaRPr lang="pt-BR"/>
        </a:p>
      </dgm:t>
    </dgm:pt>
    <dgm:pt modelId="{A4C1FD82-8D1E-4575-8724-21AB7FB4A506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BEBDFD84-2A59-4126-9278-99B1E4E18A0C}" type="parTrans" cxnId="{977F91B7-A02B-480F-8AAB-40CE42790A5A}">
      <dgm:prSet/>
      <dgm:spPr/>
      <dgm:t>
        <a:bodyPr/>
        <a:lstStyle/>
        <a:p>
          <a:endParaRPr lang="pt-BR"/>
        </a:p>
      </dgm:t>
    </dgm:pt>
    <dgm:pt modelId="{DA106ABD-9923-448A-B273-FD1FDB04447C}" type="sibTrans" cxnId="{977F91B7-A02B-480F-8AAB-40CE42790A5A}">
      <dgm:prSet/>
      <dgm:spPr/>
      <dgm:t>
        <a:bodyPr/>
        <a:lstStyle/>
        <a:p>
          <a:endParaRPr lang="pt-BR"/>
        </a:p>
      </dgm:t>
    </dgm:pt>
    <dgm:pt modelId="{8671AB93-6E2C-469D-993D-8A4436C988AC}">
      <dgm:prSet/>
      <dgm:spPr/>
      <dgm:t>
        <a:bodyPr/>
        <a:lstStyle/>
        <a:p>
          <a:r>
            <a:rPr lang="pt-BR" dirty="0" smtClean="0"/>
            <a:t>DIVISAO DE PLANEJAMENTO E GESTÃO DE PESSOAS</a:t>
          </a:r>
          <a:endParaRPr lang="pt-BR" dirty="0"/>
        </a:p>
      </dgm:t>
    </dgm:pt>
    <dgm:pt modelId="{3AF7917A-C6B6-4503-A29A-1A208955FE9F}" type="parTrans" cxnId="{90B73EAB-9D5A-45CF-9BE6-CE5A75B4AD2D}">
      <dgm:prSet/>
      <dgm:spPr/>
      <dgm:t>
        <a:bodyPr/>
        <a:lstStyle/>
        <a:p>
          <a:endParaRPr lang="pt-BR"/>
        </a:p>
      </dgm:t>
    </dgm:pt>
    <dgm:pt modelId="{CC488F1A-36CD-4DCE-BDB4-88A2381E95E1}" type="sibTrans" cxnId="{90B73EAB-9D5A-45CF-9BE6-CE5A75B4AD2D}">
      <dgm:prSet/>
      <dgm:spPr/>
      <dgm:t>
        <a:bodyPr/>
        <a:lstStyle/>
        <a:p>
          <a:endParaRPr lang="pt-BR"/>
        </a:p>
      </dgm:t>
    </dgm:pt>
    <dgm:pt modelId="{71B3E7B2-AEAC-4343-8F1B-A5085F7893A2}">
      <dgm:prSet/>
      <dgm:spPr/>
      <dgm:t>
        <a:bodyPr/>
        <a:lstStyle/>
        <a:p>
          <a:r>
            <a:rPr lang="pt-BR" dirty="0" smtClean="0"/>
            <a:t>DIVISÃO DE MOVIMENTAÇÃO DE PESSOAL E MONITORAMENTO FUNCIONAL</a:t>
          </a:r>
          <a:endParaRPr lang="pt-BR" dirty="0"/>
        </a:p>
      </dgm:t>
    </dgm:pt>
    <dgm:pt modelId="{A196CD80-D51B-4393-B4D7-5C394A570F3B}" type="parTrans" cxnId="{DC3356ED-CE7F-4A2A-98C5-167C620032FC}">
      <dgm:prSet/>
      <dgm:spPr/>
      <dgm:t>
        <a:bodyPr/>
        <a:lstStyle/>
        <a:p>
          <a:endParaRPr lang="pt-BR"/>
        </a:p>
      </dgm:t>
    </dgm:pt>
    <dgm:pt modelId="{2165759D-C0B3-48C2-BBD2-75A77A20DDFE}" type="sibTrans" cxnId="{DC3356ED-CE7F-4A2A-98C5-167C620032FC}">
      <dgm:prSet/>
      <dgm:spPr/>
      <dgm:t>
        <a:bodyPr/>
        <a:lstStyle/>
        <a:p>
          <a:endParaRPr lang="pt-BR"/>
        </a:p>
      </dgm:t>
    </dgm:pt>
    <dgm:pt modelId="{218FB6FB-EA82-43A3-A8D0-358F67C74A5C}">
      <dgm:prSet/>
      <dgm:spPr/>
      <dgm:t>
        <a:bodyPr/>
        <a:lstStyle/>
        <a:p>
          <a:r>
            <a:rPr lang="pt-BR" dirty="0" smtClean="0"/>
            <a:t>DIVISÃO DE GESTÃO ESCOLAR</a:t>
          </a:r>
          <a:endParaRPr lang="pt-BR" dirty="0"/>
        </a:p>
      </dgm:t>
    </dgm:pt>
    <dgm:pt modelId="{8A3A4A8C-5866-487A-90F0-2CD194117063}" type="parTrans" cxnId="{E422C100-9A52-4D5D-AF4F-B5901C1D286B}">
      <dgm:prSet/>
      <dgm:spPr/>
      <dgm:t>
        <a:bodyPr/>
        <a:lstStyle/>
        <a:p>
          <a:endParaRPr lang="pt-BR"/>
        </a:p>
      </dgm:t>
    </dgm:pt>
    <dgm:pt modelId="{73504A86-7BFD-4F4D-B734-E8135704A78F}" type="sibTrans" cxnId="{E422C100-9A52-4D5D-AF4F-B5901C1D286B}">
      <dgm:prSet/>
      <dgm:spPr/>
      <dgm:t>
        <a:bodyPr/>
        <a:lstStyle/>
        <a:p>
          <a:endParaRPr lang="pt-BR"/>
        </a:p>
      </dgm:t>
    </dgm:pt>
    <dgm:pt modelId="{D40BDE31-5D7F-4097-909C-728107047AAE}">
      <dgm:prSet/>
      <dgm:spPr/>
      <dgm:t>
        <a:bodyPr/>
        <a:lstStyle/>
        <a:p>
          <a:r>
            <a:rPr lang="pt-BR" dirty="0" smtClean="0"/>
            <a:t>DIVISÃO PEDAGÓGICA</a:t>
          </a:r>
          <a:endParaRPr lang="pt-BR" dirty="0"/>
        </a:p>
      </dgm:t>
    </dgm:pt>
    <dgm:pt modelId="{A8D8CCA2-11F5-40F5-A5DD-FFE425E3B62C}" type="parTrans" cxnId="{3592C2CC-46F3-4542-A847-28EEA4350F40}">
      <dgm:prSet/>
      <dgm:spPr/>
      <dgm:t>
        <a:bodyPr/>
        <a:lstStyle/>
        <a:p>
          <a:endParaRPr lang="pt-BR"/>
        </a:p>
      </dgm:t>
    </dgm:pt>
    <dgm:pt modelId="{FEB09F47-71D4-49FC-BEC1-779BE0100830}" type="sibTrans" cxnId="{3592C2CC-46F3-4542-A847-28EEA4350F40}">
      <dgm:prSet/>
      <dgm:spPr/>
      <dgm:t>
        <a:bodyPr/>
        <a:lstStyle/>
        <a:p>
          <a:endParaRPr lang="pt-BR"/>
        </a:p>
      </dgm:t>
    </dgm:pt>
    <dgm:pt modelId="{EFCAC8A9-8972-4101-BC72-2D3DF34A4553}">
      <dgm:prSet/>
      <dgm:spPr/>
      <dgm:t>
        <a:bodyPr/>
        <a:lstStyle/>
        <a:p>
          <a:r>
            <a:rPr lang="pt-BR" dirty="0" smtClean="0"/>
            <a:t>SETOR DE DESENVOLVIMENTO DO MAGISTÉRIO</a:t>
          </a:r>
          <a:endParaRPr lang="pt-BR" dirty="0"/>
        </a:p>
      </dgm:t>
    </dgm:pt>
    <dgm:pt modelId="{446BD49E-A0E1-4FD6-B7B3-E5B7C758733C}" type="parTrans" cxnId="{0826E583-07D9-4A1E-B65E-04E840204876}">
      <dgm:prSet/>
      <dgm:spPr/>
      <dgm:t>
        <a:bodyPr/>
        <a:lstStyle/>
        <a:p>
          <a:endParaRPr lang="pt-BR"/>
        </a:p>
      </dgm:t>
    </dgm:pt>
    <dgm:pt modelId="{E860AD88-F72E-4BD3-8705-CEA8F6A1196A}" type="sibTrans" cxnId="{0826E583-07D9-4A1E-B65E-04E840204876}">
      <dgm:prSet/>
      <dgm:spPr/>
      <dgm:t>
        <a:bodyPr/>
        <a:lstStyle/>
        <a:p>
          <a:endParaRPr lang="pt-BR"/>
        </a:p>
      </dgm:t>
    </dgm:pt>
    <dgm:pt modelId="{D547F096-44B7-4AB6-9028-02205E2E1A18}">
      <dgm:prSet/>
      <dgm:spPr/>
      <dgm:t>
        <a:bodyPr/>
        <a:lstStyle/>
        <a:p>
          <a:r>
            <a:rPr lang="pt-BR" dirty="0" smtClean="0"/>
            <a:t>SETOR DE EDUCAÇÃO INFANTIL</a:t>
          </a:r>
          <a:endParaRPr lang="pt-BR" dirty="0"/>
        </a:p>
      </dgm:t>
    </dgm:pt>
    <dgm:pt modelId="{DBCDF70E-CF08-403C-8CE3-83B304679FB2}" type="parTrans" cxnId="{5E10CF09-B3A0-46FD-8027-213FAA56DC8C}">
      <dgm:prSet/>
      <dgm:spPr/>
      <dgm:t>
        <a:bodyPr/>
        <a:lstStyle/>
        <a:p>
          <a:endParaRPr lang="pt-BR"/>
        </a:p>
      </dgm:t>
    </dgm:pt>
    <dgm:pt modelId="{985CAC29-608B-44DA-B693-B713C68DEDAD}" type="sibTrans" cxnId="{5E10CF09-B3A0-46FD-8027-213FAA56DC8C}">
      <dgm:prSet/>
      <dgm:spPr/>
      <dgm:t>
        <a:bodyPr/>
        <a:lstStyle/>
        <a:p>
          <a:endParaRPr lang="pt-BR"/>
        </a:p>
      </dgm:t>
    </dgm:pt>
    <dgm:pt modelId="{58E756E0-330B-45FA-A256-B0679DB45CD2}">
      <dgm:prSet/>
      <dgm:spPr/>
      <dgm:t>
        <a:bodyPr/>
        <a:lstStyle/>
        <a:p>
          <a:r>
            <a:rPr lang="pt-BR" dirty="0" smtClean="0"/>
            <a:t>SETOR DE MONITORAMENTO E INFORMAÇÕES</a:t>
          </a:r>
          <a:endParaRPr lang="pt-BR" dirty="0"/>
        </a:p>
      </dgm:t>
    </dgm:pt>
    <dgm:pt modelId="{89A9214A-BE2A-4334-9F8B-055B69C5354C}" type="parTrans" cxnId="{FDF00A37-61F3-4547-97BE-C3DCD5621E71}">
      <dgm:prSet/>
      <dgm:spPr/>
      <dgm:t>
        <a:bodyPr/>
        <a:lstStyle/>
        <a:p>
          <a:endParaRPr lang="pt-BR"/>
        </a:p>
      </dgm:t>
    </dgm:pt>
    <dgm:pt modelId="{CBE0A410-98D0-4EFE-A818-596B10E1CAAC}" type="sibTrans" cxnId="{FDF00A37-61F3-4547-97BE-C3DCD5621E71}">
      <dgm:prSet/>
      <dgm:spPr/>
      <dgm:t>
        <a:bodyPr/>
        <a:lstStyle/>
        <a:p>
          <a:endParaRPr lang="pt-BR"/>
        </a:p>
      </dgm:t>
    </dgm:pt>
    <dgm:pt modelId="{EAB94396-C931-4565-B34D-4F6C4F2D61C0}">
      <dgm:prSet/>
      <dgm:spPr/>
      <dgm:t>
        <a:bodyPr/>
        <a:lstStyle/>
        <a:p>
          <a:r>
            <a:rPr lang="pt-BR" dirty="0" smtClean="0"/>
            <a:t>SETOR DE ENSINO FUNDAMENTAL</a:t>
          </a:r>
          <a:endParaRPr lang="pt-BR" dirty="0"/>
        </a:p>
      </dgm:t>
    </dgm:pt>
    <dgm:pt modelId="{561B4EF2-EA60-4C0B-836E-D7B7C3EB23D7}" type="parTrans" cxnId="{12B71F87-31FE-42FF-8D48-3967B578EDA8}">
      <dgm:prSet/>
      <dgm:spPr/>
      <dgm:t>
        <a:bodyPr/>
        <a:lstStyle/>
        <a:p>
          <a:endParaRPr lang="pt-BR"/>
        </a:p>
      </dgm:t>
    </dgm:pt>
    <dgm:pt modelId="{6F684751-C1DB-48A2-B42D-A05813374822}" type="sibTrans" cxnId="{12B71F87-31FE-42FF-8D48-3967B578EDA8}">
      <dgm:prSet/>
      <dgm:spPr/>
      <dgm:t>
        <a:bodyPr/>
        <a:lstStyle/>
        <a:p>
          <a:endParaRPr lang="pt-BR"/>
        </a:p>
      </dgm:t>
    </dgm:pt>
    <dgm:pt modelId="{FA90C420-D7EA-49BA-A443-18AC63E47C29}">
      <dgm:prSet/>
      <dgm:spPr/>
      <dgm:t>
        <a:bodyPr/>
        <a:lstStyle/>
        <a:p>
          <a:r>
            <a:rPr lang="pt-BR" dirty="0" smtClean="0"/>
            <a:t>SETOR DE APOIO PEDAGÓGICO</a:t>
          </a:r>
          <a:endParaRPr lang="pt-BR" dirty="0"/>
        </a:p>
      </dgm:t>
    </dgm:pt>
    <dgm:pt modelId="{142F2CC7-56AB-4D36-8837-6CD85E837DFB}" type="parTrans" cxnId="{096559C8-2164-4E18-AEB5-6D3FC7BDED3D}">
      <dgm:prSet/>
      <dgm:spPr/>
      <dgm:t>
        <a:bodyPr/>
        <a:lstStyle/>
        <a:p>
          <a:endParaRPr lang="pt-BR"/>
        </a:p>
      </dgm:t>
    </dgm:pt>
    <dgm:pt modelId="{5E54CDBA-4BCD-4BA4-B7DD-ABA1C316385B}" type="sibTrans" cxnId="{096559C8-2164-4E18-AEB5-6D3FC7BDED3D}">
      <dgm:prSet/>
      <dgm:spPr/>
      <dgm:t>
        <a:bodyPr/>
        <a:lstStyle/>
        <a:p>
          <a:endParaRPr lang="pt-BR"/>
        </a:p>
      </dgm:t>
    </dgm:pt>
    <dgm:pt modelId="{1E4821F6-F38E-4D18-874A-B0DDED1608B5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FFAF89D5-16CB-47FA-ACCF-F2BCF2E46D3D}" type="parTrans" cxnId="{6AE5332F-CC45-425D-A5A9-C2D56469748E}">
      <dgm:prSet/>
      <dgm:spPr/>
      <dgm:t>
        <a:bodyPr/>
        <a:lstStyle/>
        <a:p>
          <a:endParaRPr lang="pt-BR"/>
        </a:p>
      </dgm:t>
    </dgm:pt>
    <dgm:pt modelId="{A669A55F-5C46-4231-AAFF-E665F627E868}" type="sibTrans" cxnId="{6AE5332F-CC45-425D-A5A9-C2D56469748E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FF95E252-0331-4CF9-A679-1AA4B6BE70E2}" type="pres">
      <dgm:prSet presAssocID="{AC1EEF18-4FFF-4A23-8839-E50FA96173F6}" presName="Name37" presStyleLbl="parChTrans1D2" presStyleIdx="0" presStyleCnt="6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2" presStyleIdx="0" presStyleCnt="4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35BDFC92-4237-4DE2-8BA9-68E1B0EF0EB6}" type="pres">
      <dgm:prSet presAssocID="{E1EB7977-34EB-4904-A07D-E7C37C6239DC}" presName="Name37" presStyleLbl="parChTrans1D3" presStyleIdx="0" presStyleCnt="8"/>
      <dgm:spPr/>
      <dgm:t>
        <a:bodyPr/>
        <a:lstStyle/>
        <a:p>
          <a:endParaRPr lang="pt-BR"/>
        </a:p>
      </dgm:t>
    </dgm:pt>
    <dgm:pt modelId="{2DE32035-22F6-4AE9-8E9E-B001B0D580FF}" type="pres">
      <dgm:prSet presAssocID="{3364E10E-F738-439D-A1D9-6FE0FF52B824}" presName="hierRoot2" presStyleCnt="0">
        <dgm:presLayoutVars>
          <dgm:hierBranch val="init"/>
        </dgm:presLayoutVars>
      </dgm:prSet>
      <dgm:spPr/>
    </dgm:pt>
    <dgm:pt modelId="{0B4E77A5-0C8B-4EEB-9206-FE22017AE4EF}" type="pres">
      <dgm:prSet presAssocID="{3364E10E-F738-439D-A1D9-6FE0FF52B824}" presName="rootComposite" presStyleCnt="0"/>
      <dgm:spPr/>
    </dgm:pt>
    <dgm:pt modelId="{DABB0056-7332-48FC-8B2C-8B0BDC5ED342}" type="pres">
      <dgm:prSet presAssocID="{3364E10E-F738-439D-A1D9-6FE0FF52B824}" presName="rootText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DC66675-587A-4B65-81DC-A052D297A9C1}" type="pres">
      <dgm:prSet presAssocID="{3364E10E-F738-439D-A1D9-6FE0FF52B824}" presName="rootConnector" presStyleLbl="node3" presStyleIdx="0" presStyleCnt="8"/>
      <dgm:spPr/>
      <dgm:t>
        <a:bodyPr/>
        <a:lstStyle/>
        <a:p>
          <a:endParaRPr lang="pt-BR"/>
        </a:p>
      </dgm:t>
    </dgm:pt>
    <dgm:pt modelId="{20226197-0C0A-480B-BB7E-C81A0396A352}" type="pres">
      <dgm:prSet presAssocID="{3364E10E-F738-439D-A1D9-6FE0FF52B824}" presName="hierChild4" presStyleCnt="0"/>
      <dgm:spPr/>
    </dgm:pt>
    <dgm:pt modelId="{EE91F537-7DC3-4F63-81A7-7F4C38DB109C}" type="pres">
      <dgm:prSet presAssocID="{3364E10E-F738-439D-A1D9-6FE0FF52B824}" presName="hierChild5" presStyleCnt="0"/>
      <dgm:spPr/>
    </dgm:pt>
    <dgm:pt modelId="{F3670FD0-02DF-4B1B-A2A6-29B6CBB8498F}" type="pres">
      <dgm:prSet presAssocID="{67006632-85D1-42BE-8637-950183A2CA1F}" presName="Name37" presStyleLbl="parChTrans1D3" presStyleIdx="1" presStyleCnt="8"/>
      <dgm:spPr/>
      <dgm:t>
        <a:bodyPr/>
        <a:lstStyle/>
        <a:p>
          <a:endParaRPr lang="pt-BR"/>
        </a:p>
      </dgm:t>
    </dgm:pt>
    <dgm:pt modelId="{021F8DE6-761B-4DFE-82E5-473C51D83536}" type="pres">
      <dgm:prSet presAssocID="{F56D0E60-B661-408A-825A-7DC7CD35DEA7}" presName="hierRoot2" presStyleCnt="0">
        <dgm:presLayoutVars>
          <dgm:hierBranch val="init"/>
        </dgm:presLayoutVars>
      </dgm:prSet>
      <dgm:spPr/>
    </dgm:pt>
    <dgm:pt modelId="{8B46A81C-3EC6-4766-90EE-13BD602A7FF6}" type="pres">
      <dgm:prSet presAssocID="{F56D0E60-B661-408A-825A-7DC7CD35DEA7}" presName="rootComposite" presStyleCnt="0"/>
      <dgm:spPr/>
    </dgm:pt>
    <dgm:pt modelId="{7992DE1F-8D6E-4349-9DE5-0C340DA83E89}" type="pres">
      <dgm:prSet presAssocID="{F56D0E60-B661-408A-825A-7DC7CD35DEA7}" presName="rootText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1A1C76-FB53-4A0C-95F5-F23D9D7C0409}" type="pres">
      <dgm:prSet presAssocID="{F56D0E60-B661-408A-825A-7DC7CD35DEA7}" presName="rootConnector" presStyleLbl="node3" presStyleIdx="1" presStyleCnt="8"/>
      <dgm:spPr/>
      <dgm:t>
        <a:bodyPr/>
        <a:lstStyle/>
        <a:p>
          <a:endParaRPr lang="pt-BR"/>
        </a:p>
      </dgm:t>
    </dgm:pt>
    <dgm:pt modelId="{8E1024B6-6CC8-4739-8DDA-6F86F68938E3}" type="pres">
      <dgm:prSet presAssocID="{F56D0E60-B661-408A-825A-7DC7CD35DEA7}" presName="hierChild4" presStyleCnt="0"/>
      <dgm:spPr/>
    </dgm:pt>
    <dgm:pt modelId="{FBDF3940-9E7F-4DC7-906E-0CF65973F05B}" type="pres">
      <dgm:prSet presAssocID="{F56D0E60-B661-408A-825A-7DC7CD35DEA7}" presName="hierChild5" presStyleCnt="0"/>
      <dgm:spPr/>
    </dgm:pt>
    <dgm:pt modelId="{290210C4-022B-4E84-A60E-6343CF5FEC69}" type="pres">
      <dgm:prSet presAssocID="{C4C6A757-ADD4-4652-A522-1EE26392BBBB}" presName="Name37" presStyleLbl="parChTrans1D3" presStyleIdx="2" presStyleCnt="8"/>
      <dgm:spPr/>
      <dgm:t>
        <a:bodyPr/>
        <a:lstStyle/>
        <a:p>
          <a:endParaRPr lang="pt-BR"/>
        </a:p>
      </dgm:t>
    </dgm:pt>
    <dgm:pt modelId="{D5EBFE8C-5712-4AB4-8DC8-F1065C239296}" type="pres">
      <dgm:prSet presAssocID="{6C76A4A5-1178-4A3D-B528-15678635AD50}" presName="hierRoot2" presStyleCnt="0">
        <dgm:presLayoutVars>
          <dgm:hierBranch val="init"/>
        </dgm:presLayoutVars>
      </dgm:prSet>
      <dgm:spPr/>
    </dgm:pt>
    <dgm:pt modelId="{8F3DA3E9-01F4-40B0-A3E4-C69359D90A41}" type="pres">
      <dgm:prSet presAssocID="{6C76A4A5-1178-4A3D-B528-15678635AD50}" presName="rootComposite" presStyleCnt="0"/>
      <dgm:spPr/>
    </dgm:pt>
    <dgm:pt modelId="{E9F801B9-5DFF-4523-B44B-D455E4C78905}" type="pres">
      <dgm:prSet presAssocID="{6C76A4A5-1178-4A3D-B528-15678635AD50}" presName="rootText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60235A7-B030-4FF9-989E-9ED15AAE0D6B}" type="pres">
      <dgm:prSet presAssocID="{6C76A4A5-1178-4A3D-B528-15678635AD50}" presName="rootConnector" presStyleLbl="node3" presStyleIdx="2" presStyleCnt="8"/>
      <dgm:spPr/>
      <dgm:t>
        <a:bodyPr/>
        <a:lstStyle/>
        <a:p>
          <a:endParaRPr lang="pt-BR"/>
        </a:p>
      </dgm:t>
    </dgm:pt>
    <dgm:pt modelId="{670FBD52-6302-447E-BD67-AAE62AF561A1}" type="pres">
      <dgm:prSet presAssocID="{6C76A4A5-1178-4A3D-B528-15678635AD50}" presName="hierChild4" presStyleCnt="0"/>
      <dgm:spPr/>
    </dgm:pt>
    <dgm:pt modelId="{A6BA5A71-31A6-4851-8594-A98CC80C9A96}" type="pres">
      <dgm:prSet presAssocID="{6C76A4A5-1178-4A3D-B528-15678635AD50}" presName="hierChild5" presStyleCnt="0"/>
      <dgm:spPr/>
    </dgm:pt>
    <dgm:pt modelId="{4359E422-4818-42D2-98F2-F5D6274BF9D0}" type="pres">
      <dgm:prSet presAssocID="{D42E26CB-A51C-47F2-8414-F08BBCD48D31}" presName="Name37" presStyleLbl="parChTrans1D3" presStyleIdx="3" presStyleCnt="8"/>
      <dgm:spPr/>
      <dgm:t>
        <a:bodyPr/>
        <a:lstStyle/>
        <a:p>
          <a:endParaRPr lang="pt-BR"/>
        </a:p>
      </dgm:t>
    </dgm:pt>
    <dgm:pt modelId="{65025B2D-3BF0-4731-8412-C8131BCA18A3}" type="pres">
      <dgm:prSet presAssocID="{DAA1B7CA-5C3E-4C2D-BF6B-ACA5B386CADB}" presName="hierRoot2" presStyleCnt="0">
        <dgm:presLayoutVars>
          <dgm:hierBranch val="init"/>
        </dgm:presLayoutVars>
      </dgm:prSet>
      <dgm:spPr/>
    </dgm:pt>
    <dgm:pt modelId="{F0D7CB08-9182-4A0C-A542-052769D693AE}" type="pres">
      <dgm:prSet presAssocID="{DAA1B7CA-5C3E-4C2D-BF6B-ACA5B386CADB}" presName="rootComposite" presStyleCnt="0"/>
      <dgm:spPr/>
    </dgm:pt>
    <dgm:pt modelId="{7165C4DC-4AE3-4593-BA59-0AA6F88EB6BC}" type="pres">
      <dgm:prSet presAssocID="{DAA1B7CA-5C3E-4C2D-BF6B-ACA5B386CADB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8A53124-90A0-4271-BFEB-516495731188}" type="pres">
      <dgm:prSet presAssocID="{DAA1B7CA-5C3E-4C2D-BF6B-ACA5B386CADB}" presName="rootConnector" presStyleLbl="node3" presStyleIdx="3" presStyleCnt="8"/>
      <dgm:spPr/>
      <dgm:t>
        <a:bodyPr/>
        <a:lstStyle/>
        <a:p>
          <a:endParaRPr lang="pt-BR"/>
        </a:p>
      </dgm:t>
    </dgm:pt>
    <dgm:pt modelId="{0628D3A4-BE82-461D-9E20-FD4B4803E76A}" type="pres">
      <dgm:prSet presAssocID="{DAA1B7CA-5C3E-4C2D-BF6B-ACA5B386CADB}" presName="hierChild4" presStyleCnt="0"/>
      <dgm:spPr/>
    </dgm:pt>
    <dgm:pt modelId="{56D54BF2-5C62-451C-A461-3E2041DC7084}" type="pres">
      <dgm:prSet presAssocID="{DAA1B7CA-5C3E-4C2D-BF6B-ACA5B386CADB}" presName="hierChild5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8FF5595F-CC73-4B10-ADFA-6E78D69DCBE2}" type="pres">
      <dgm:prSet presAssocID="{E38EAAEF-584A-4282-9282-C6334109DAA4}" presName="Name37" presStyleLbl="parChTrans1D2" presStyleIdx="1" presStyleCnt="6"/>
      <dgm:spPr/>
      <dgm:t>
        <a:bodyPr/>
        <a:lstStyle/>
        <a:p>
          <a:endParaRPr lang="pt-BR"/>
        </a:p>
      </dgm:t>
    </dgm:pt>
    <dgm:pt modelId="{FDB36424-22B4-46AA-9FB0-84C39A3B6092}" type="pres">
      <dgm:prSet presAssocID="{F10497F5-A2E8-477E-B01C-348CBE3BEFC1}" presName="hierRoot2" presStyleCnt="0">
        <dgm:presLayoutVars>
          <dgm:hierBranch val="init"/>
        </dgm:presLayoutVars>
      </dgm:prSet>
      <dgm:spPr/>
    </dgm:pt>
    <dgm:pt modelId="{780D9BB1-BAE2-4304-9122-C170992F4DE4}" type="pres">
      <dgm:prSet presAssocID="{F10497F5-A2E8-477E-B01C-348CBE3BEFC1}" presName="rootComposite" presStyleCnt="0"/>
      <dgm:spPr/>
    </dgm:pt>
    <dgm:pt modelId="{CA6917F1-96C5-4B17-89F6-E92D039DBD8A}" type="pres">
      <dgm:prSet presAssocID="{F10497F5-A2E8-477E-B01C-348CBE3BEFC1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C9AB991-E3E0-48BC-8143-53D2339DE9B8}" type="pres">
      <dgm:prSet presAssocID="{F10497F5-A2E8-477E-B01C-348CBE3BEFC1}" presName="rootConnector" presStyleLbl="node2" presStyleIdx="1" presStyleCnt="4"/>
      <dgm:spPr/>
      <dgm:t>
        <a:bodyPr/>
        <a:lstStyle/>
        <a:p>
          <a:endParaRPr lang="pt-BR"/>
        </a:p>
      </dgm:t>
    </dgm:pt>
    <dgm:pt modelId="{17BB7CCE-C7F9-4C37-8E1C-185AC71DF1C9}" type="pres">
      <dgm:prSet presAssocID="{F10497F5-A2E8-477E-B01C-348CBE3BEFC1}" presName="hierChild4" presStyleCnt="0"/>
      <dgm:spPr/>
    </dgm:pt>
    <dgm:pt modelId="{5DC5FE92-2FF7-4984-A5D8-A6EC18B7C11C}" type="pres">
      <dgm:prSet presAssocID="{8A3A4A8C-5866-487A-90F0-2CD194117063}" presName="Name37" presStyleLbl="parChTrans1D3" presStyleIdx="4" presStyleCnt="8"/>
      <dgm:spPr/>
      <dgm:t>
        <a:bodyPr/>
        <a:lstStyle/>
        <a:p>
          <a:endParaRPr lang="pt-BR"/>
        </a:p>
      </dgm:t>
    </dgm:pt>
    <dgm:pt modelId="{9996342A-65A4-4F3A-9C88-4FCD648AB8CE}" type="pres">
      <dgm:prSet presAssocID="{218FB6FB-EA82-43A3-A8D0-358F67C74A5C}" presName="hierRoot2" presStyleCnt="0">
        <dgm:presLayoutVars>
          <dgm:hierBranch val="init"/>
        </dgm:presLayoutVars>
      </dgm:prSet>
      <dgm:spPr/>
    </dgm:pt>
    <dgm:pt modelId="{B3A28EB8-06D9-4F50-852E-1114DB19E9A3}" type="pres">
      <dgm:prSet presAssocID="{218FB6FB-EA82-43A3-A8D0-358F67C74A5C}" presName="rootComposite" presStyleCnt="0"/>
      <dgm:spPr/>
    </dgm:pt>
    <dgm:pt modelId="{319340D7-F13C-4643-9F7A-2ADF7BDA3F03}" type="pres">
      <dgm:prSet presAssocID="{218FB6FB-EA82-43A3-A8D0-358F67C74A5C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2451998-A583-49D7-9023-4704973C996D}" type="pres">
      <dgm:prSet presAssocID="{218FB6FB-EA82-43A3-A8D0-358F67C74A5C}" presName="rootConnector" presStyleLbl="node3" presStyleIdx="4" presStyleCnt="8"/>
      <dgm:spPr/>
      <dgm:t>
        <a:bodyPr/>
        <a:lstStyle/>
        <a:p>
          <a:endParaRPr lang="pt-BR"/>
        </a:p>
      </dgm:t>
    </dgm:pt>
    <dgm:pt modelId="{2FA62498-6980-4720-AAA2-864285E4FDBA}" type="pres">
      <dgm:prSet presAssocID="{218FB6FB-EA82-43A3-A8D0-358F67C74A5C}" presName="hierChild4" presStyleCnt="0"/>
      <dgm:spPr/>
    </dgm:pt>
    <dgm:pt modelId="{25BCC7E4-EC81-41A7-92F1-2F1E9F4D4049}" type="pres">
      <dgm:prSet presAssocID="{446BD49E-A0E1-4FD6-B7B3-E5B7C758733C}" presName="Name37" presStyleLbl="parChTrans1D4" presStyleIdx="0" presStyleCnt="5"/>
      <dgm:spPr/>
      <dgm:t>
        <a:bodyPr/>
        <a:lstStyle/>
        <a:p>
          <a:endParaRPr lang="pt-BR"/>
        </a:p>
      </dgm:t>
    </dgm:pt>
    <dgm:pt modelId="{54851F4C-3BCB-4984-8CD6-64363B0E0D3D}" type="pres">
      <dgm:prSet presAssocID="{EFCAC8A9-8972-4101-BC72-2D3DF34A4553}" presName="hierRoot2" presStyleCnt="0">
        <dgm:presLayoutVars>
          <dgm:hierBranch val="init"/>
        </dgm:presLayoutVars>
      </dgm:prSet>
      <dgm:spPr/>
    </dgm:pt>
    <dgm:pt modelId="{8FD3648C-0624-4FFB-A7DB-072C1AF7E63F}" type="pres">
      <dgm:prSet presAssocID="{EFCAC8A9-8972-4101-BC72-2D3DF34A4553}" presName="rootComposite" presStyleCnt="0"/>
      <dgm:spPr/>
    </dgm:pt>
    <dgm:pt modelId="{5FB9CFA0-255F-4B2D-8E94-887D1ED4952E}" type="pres">
      <dgm:prSet presAssocID="{EFCAC8A9-8972-4101-BC72-2D3DF34A4553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B3BDDDB-FFD5-458F-90AD-C3391233CBE0}" type="pres">
      <dgm:prSet presAssocID="{EFCAC8A9-8972-4101-BC72-2D3DF34A4553}" presName="rootConnector" presStyleLbl="node4" presStyleIdx="0" presStyleCnt="5"/>
      <dgm:spPr/>
      <dgm:t>
        <a:bodyPr/>
        <a:lstStyle/>
        <a:p>
          <a:endParaRPr lang="pt-BR"/>
        </a:p>
      </dgm:t>
    </dgm:pt>
    <dgm:pt modelId="{D16C796B-083B-4258-8268-E0CB9506674A}" type="pres">
      <dgm:prSet presAssocID="{EFCAC8A9-8972-4101-BC72-2D3DF34A4553}" presName="hierChild4" presStyleCnt="0"/>
      <dgm:spPr/>
    </dgm:pt>
    <dgm:pt modelId="{C0203524-A5E5-4FCC-97BC-4B978ACB666B}" type="pres">
      <dgm:prSet presAssocID="{EFCAC8A9-8972-4101-BC72-2D3DF34A4553}" presName="hierChild5" presStyleCnt="0"/>
      <dgm:spPr/>
    </dgm:pt>
    <dgm:pt modelId="{D3AA7CBD-4D7B-4025-A410-B3166ECAF397}" type="pres">
      <dgm:prSet presAssocID="{89A9214A-BE2A-4334-9F8B-055B69C5354C}" presName="Name37" presStyleLbl="parChTrans1D4" presStyleIdx="1" presStyleCnt="5"/>
      <dgm:spPr/>
      <dgm:t>
        <a:bodyPr/>
        <a:lstStyle/>
        <a:p>
          <a:endParaRPr lang="pt-BR"/>
        </a:p>
      </dgm:t>
    </dgm:pt>
    <dgm:pt modelId="{8FD0B85F-A04F-4FDD-8B38-3508F2C58B68}" type="pres">
      <dgm:prSet presAssocID="{58E756E0-330B-45FA-A256-B0679DB45CD2}" presName="hierRoot2" presStyleCnt="0">
        <dgm:presLayoutVars>
          <dgm:hierBranch val="init"/>
        </dgm:presLayoutVars>
      </dgm:prSet>
      <dgm:spPr/>
    </dgm:pt>
    <dgm:pt modelId="{013376A2-D82A-4008-836A-249FBA699BE7}" type="pres">
      <dgm:prSet presAssocID="{58E756E0-330B-45FA-A256-B0679DB45CD2}" presName="rootComposite" presStyleCnt="0"/>
      <dgm:spPr/>
    </dgm:pt>
    <dgm:pt modelId="{9074029A-3CB6-447A-8B4D-9A1789B1832C}" type="pres">
      <dgm:prSet presAssocID="{58E756E0-330B-45FA-A256-B0679DB45CD2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F0C8304-5B7E-47E3-8513-3161F2EF6B8E}" type="pres">
      <dgm:prSet presAssocID="{58E756E0-330B-45FA-A256-B0679DB45CD2}" presName="rootConnector" presStyleLbl="node4" presStyleIdx="1" presStyleCnt="5"/>
      <dgm:spPr/>
      <dgm:t>
        <a:bodyPr/>
        <a:lstStyle/>
        <a:p>
          <a:endParaRPr lang="pt-BR"/>
        </a:p>
      </dgm:t>
    </dgm:pt>
    <dgm:pt modelId="{B6885225-3119-412C-9FAC-91C44ADB8509}" type="pres">
      <dgm:prSet presAssocID="{58E756E0-330B-45FA-A256-B0679DB45CD2}" presName="hierChild4" presStyleCnt="0"/>
      <dgm:spPr/>
    </dgm:pt>
    <dgm:pt modelId="{9FDC59A1-DAE7-45FD-A2E6-F659C88D1DF0}" type="pres">
      <dgm:prSet presAssocID="{58E756E0-330B-45FA-A256-B0679DB45CD2}" presName="hierChild5" presStyleCnt="0"/>
      <dgm:spPr/>
    </dgm:pt>
    <dgm:pt modelId="{B2622E0F-BF5C-4998-A874-DA2330C57180}" type="pres">
      <dgm:prSet presAssocID="{218FB6FB-EA82-43A3-A8D0-358F67C74A5C}" presName="hierChild5" presStyleCnt="0"/>
      <dgm:spPr/>
    </dgm:pt>
    <dgm:pt modelId="{63DFE25F-3BD8-4A70-8757-91B7742A2295}" type="pres">
      <dgm:prSet presAssocID="{A8D8CCA2-11F5-40F5-A5DD-FFE425E3B62C}" presName="Name37" presStyleLbl="parChTrans1D3" presStyleIdx="5" presStyleCnt="8"/>
      <dgm:spPr/>
      <dgm:t>
        <a:bodyPr/>
        <a:lstStyle/>
        <a:p>
          <a:endParaRPr lang="pt-BR"/>
        </a:p>
      </dgm:t>
    </dgm:pt>
    <dgm:pt modelId="{3835CED9-4FE0-4859-9D9E-A01228F15D17}" type="pres">
      <dgm:prSet presAssocID="{D40BDE31-5D7F-4097-909C-728107047AAE}" presName="hierRoot2" presStyleCnt="0">
        <dgm:presLayoutVars>
          <dgm:hierBranch val="init"/>
        </dgm:presLayoutVars>
      </dgm:prSet>
      <dgm:spPr/>
    </dgm:pt>
    <dgm:pt modelId="{8B3F580A-2C72-4451-B07A-284497D11EB4}" type="pres">
      <dgm:prSet presAssocID="{D40BDE31-5D7F-4097-909C-728107047AAE}" presName="rootComposite" presStyleCnt="0"/>
      <dgm:spPr/>
    </dgm:pt>
    <dgm:pt modelId="{77C28560-B39C-4ACD-B3E5-80E20F8A3A80}" type="pres">
      <dgm:prSet presAssocID="{D40BDE31-5D7F-4097-909C-728107047AAE}" presName="rootText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2C0D856-D944-4190-AF35-A297B017DAB8}" type="pres">
      <dgm:prSet presAssocID="{D40BDE31-5D7F-4097-909C-728107047AAE}" presName="rootConnector" presStyleLbl="node3" presStyleIdx="5" presStyleCnt="8"/>
      <dgm:spPr/>
      <dgm:t>
        <a:bodyPr/>
        <a:lstStyle/>
        <a:p>
          <a:endParaRPr lang="pt-BR"/>
        </a:p>
      </dgm:t>
    </dgm:pt>
    <dgm:pt modelId="{8A3B6E59-31FD-4222-BE30-C73A906DC66C}" type="pres">
      <dgm:prSet presAssocID="{D40BDE31-5D7F-4097-909C-728107047AAE}" presName="hierChild4" presStyleCnt="0"/>
      <dgm:spPr/>
    </dgm:pt>
    <dgm:pt modelId="{6DE35F7F-D580-4C06-AB20-1EB33FE42E18}" type="pres">
      <dgm:prSet presAssocID="{DBCDF70E-CF08-403C-8CE3-83B304679FB2}" presName="Name37" presStyleLbl="parChTrans1D4" presStyleIdx="2" presStyleCnt="5"/>
      <dgm:spPr/>
      <dgm:t>
        <a:bodyPr/>
        <a:lstStyle/>
        <a:p>
          <a:endParaRPr lang="pt-BR"/>
        </a:p>
      </dgm:t>
    </dgm:pt>
    <dgm:pt modelId="{025EE890-F486-40F7-A6A2-33D991299E8D}" type="pres">
      <dgm:prSet presAssocID="{D547F096-44B7-4AB6-9028-02205E2E1A18}" presName="hierRoot2" presStyleCnt="0">
        <dgm:presLayoutVars>
          <dgm:hierBranch val="init"/>
        </dgm:presLayoutVars>
      </dgm:prSet>
      <dgm:spPr/>
    </dgm:pt>
    <dgm:pt modelId="{819EABC0-4F1F-4ABC-A4BA-D5716297F30C}" type="pres">
      <dgm:prSet presAssocID="{D547F096-44B7-4AB6-9028-02205E2E1A18}" presName="rootComposite" presStyleCnt="0"/>
      <dgm:spPr/>
    </dgm:pt>
    <dgm:pt modelId="{A5DA3D0B-7A39-4401-A9BD-CE9B06E7EC24}" type="pres">
      <dgm:prSet presAssocID="{D547F096-44B7-4AB6-9028-02205E2E1A18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C18FB49-87DB-4C1E-B3D2-442E825443C4}" type="pres">
      <dgm:prSet presAssocID="{D547F096-44B7-4AB6-9028-02205E2E1A18}" presName="rootConnector" presStyleLbl="node4" presStyleIdx="2" presStyleCnt="5"/>
      <dgm:spPr/>
      <dgm:t>
        <a:bodyPr/>
        <a:lstStyle/>
        <a:p>
          <a:endParaRPr lang="pt-BR"/>
        </a:p>
      </dgm:t>
    </dgm:pt>
    <dgm:pt modelId="{B7A2E9E3-2496-42B7-9B52-B3D4CEC7A850}" type="pres">
      <dgm:prSet presAssocID="{D547F096-44B7-4AB6-9028-02205E2E1A18}" presName="hierChild4" presStyleCnt="0"/>
      <dgm:spPr/>
    </dgm:pt>
    <dgm:pt modelId="{3C42A912-E0E2-488C-8FA5-84CDF8362065}" type="pres">
      <dgm:prSet presAssocID="{D547F096-44B7-4AB6-9028-02205E2E1A18}" presName="hierChild5" presStyleCnt="0"/>
      <dgm:spPr/>
    </dgm:pt>
    <dgm:pt modelId="{B5ECEA5E-1B2E-4552-8D2E-130AACE88D77}" type="pres">
      <dgm:prSet presAssocID="{561B4EF2-EA60-4C0B-836E-D7B7C3EB23D7}" presName="Name37" presStyleLbl="parChTrans1D4" presStyleIdx="3" presStyleCnt="5"/>
      <dgm:spPr/>
      <dgm:t>
        <a:bodyPr/>
        <a:lstStyle/>
        <a:p>
          <a:endParaRPr lang="pt-BR"/>
        </a:p>
      </dgm:t>
    </dgm:pt>
    <dgm:pt modelId="{521F10B3-94EF-4ACD-A71B-BD8225B5177C}" type="pres">
      <dgm:prSet presAssocID="{EAB94396-C931-4565-B34D-4F6C4F2D61C0}" presName="hierRoot2" presStyleCnt="0">
        <dgm:presLayoutVars>
          <dgm:hierBranch val="init"/>
        </dgm:presLayoutVars>
      </dgm:prSet>
      <dgm:spPr/>
    </dgm:pt>
    <dgm:pt modelId="{ABBE1546-6209-4CE7-9ECC-49D245719253}" type="pres">
      <dgm:prSet presAssocID="{EAB94396-C931-4565-B34D-4F6C4F2D61C0}" presName="rootComposite" presStyleCnt="0"/>
      <dgm:spPr/>
    </dgm:pt>
    <dgm:pt modelId="{258260D1-CEBF-4E12-B8F5-89E8033E2274}" type="pres">
      <dgm:prSet presAssocID="{EAB94396-C931-4565-B34D-4F6C4F2D61C0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A98EDEC-212F-43C5-B066-B64EDA29017E}" type="pres">
      <dgm:prSet presAssocID="{EAB94396-C931-4565-B34D-4F6C4F2D61C0}" presName="rootConnector" presStyleLbl="node4" presStyleIdx="3" presStyleCnt="5"/>
      <dgm:spPr/>
      <dgm:t>
        <a:bodyPr/>
        <a:lstStyle/>
        <a:p>
          <a:endParaRPr lang="pt-BR"/>
        </a:p>
      </dgm:t>
    </dgm:pt>
    <dgm:pt modelId="{DE2CCADF-580F-4DE1-AA02-BFECCC52B803}" type="pres">
      <dgm:prSet presAssocID="{EAB94396-C931-4565-B34D-4F6C4F2D61C0}" presName="hierChild4" presStyleCnt="0"/>
      <dgm:spPr/>
    </dgm:pt>
    <dgm:pt modelId="{501745CF-9B98-4CD2-A124-D3F7C67713CE}" type="pres">
      <dgm:prSet presAssocID="{EAB94396-C931-4565-B34D-4F6C4F2D61C0}" presName="hierChild5" presStyleCnt="0"/>
      <dgm:spPr/>
    </dgm:pt>
    <dgm:pt modelId="{A0379CD8-4D57-4FF1-9A9C-802295888D6C}" type="pres">
      <dgm:prSet presAssocID="{142F2CC7-56AB-4D36-8837-6CD85E837DFB}" presName="Name37" presStyleLbl="parChTrans1D4" presStyleIdx="4" presStyleCnt="5"/>
      <dgm:spPr/>
      <dgm:t>
        <a:bodyPr/>
        <a:lstStyle/>
        <a:p>
          <a:endParaRPr lang="pt-BR"/>
        </a:p>
      </dgm:t>
    </dgm:pt>
    <dgm:pt modelId="{2A712AC6-DFBE-48D1-BA34-C45389074725}" type="pres">
      <dgm:prSet presAssocID="{FA90C420-D7EA-49BA-A443-18AC63E47C29}" presName="hierRoot2" presStyleCnt="0">
        <dgm:presLayoutVars>
          <dgm:hierBranch val="init"/>
        </dgm:presLayoutVars>
      </dgm:prSet>
      <dgm:spPr/>
    </dgm:pt>
    <dgm:pt modelId="{77D33B79-BA34-467A-985E-8C6E10912965}" type="pres">
      <dgm:prSet presAssocID="{FA90C420-D7EA-49BA-A443-18AC63E47C29}" presName="rootComposite" presStyleCnt="0"/>
      <dgm:spPr/>
    </dgm:pt>
    <dgm:pt modelId="{4034860D-565F-432E-89B3-F778D528A908}" type="pres">
      <dgm:prSet presAssocID="{FA90C420-D7EA-49BA-A443-18AC63E47C29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E2D163F-C332-48AD-99C1-4894BA8DE90E}" type="pres">
      <dgm:prSet presAssocID="{FA90C420-D7EA-49BA-A443-18AC63E47C29}" presName="rootConnector" presStyleLbl="node4" presStyleIdx="4" presStyleCnt="5"/>
      <dgm:spPr/>
      <dgm:t>
        <a:bodyPr/>
        <a:lstStyle/>
        <a:p>
          <a:endParaRPr lang="pt-BR"/>
        </a:p>
      </dgm:t>
    </dgm:pt>
    <dgm:pt modelId="{AAAB22D6-F4A0-4ADA-A4FD-30E61F21C597}" type="pres">
      <dgm:prSet presAssocID="{FA90C420-D7EA-49BA-A443-18AC63E47C29}" presName="hierChild4" presStyleCnt="0"/>
      <dgm:spPr/>
    </dgm:pt>
    <dgm:pt modelId="{5FEB996B-B48A-4EA5-9547-A56A5D1CDF7F}" type="pres">
      <dgm:prSet presAssocID="{FA90C420-D7EA-49BA-A443-18AC63E47C29}" presName="hierChild5" presStyleCnt="0"/>
      <dgm:spPr/>
    </dgm:pt>
    <dgm:pt modelId="{655AE5ED-9568-4755-83F4-C0265F2D3F0D}" type="pres">
      <dgm:prSet presAssocID="{D40BDE31-5D7F-4097-909C-728107047AAE}" presName="hierChild5" presStyleCnt="0"/>
      <dgm:spPr/>
    </dgm:pt>
    <dgm:pt modelId="{0EF90D50-72F4-40FE-BBC4-38A29D0DB43E}" type="pres">
      <dgm:prSet presAssocID="{F10497F5-A2E8-477E-B01C-348CBE3BEFC1}" presName="hierChild5" presStyleCnt="0"/>
      <dgm:spPr/>
    </dgm:pt>
    <dgm:pt modelId="{EF72A80C-E88D-419B-96F1-9BD4363D2749}" type="pres">
      <dgm:prSet presAssocID="{152DD7FB-AAA6-4372-A5FB-F7CF254D5EFA}" presName="Name37" presStyleLbl="parChTrans1D2" presStyleIdx="2" presStyleCnt="6"/>
      <dgm:spPr/>
      <dgm:t>
        <a:bodyPr/>
        <a:lstStyle/>
        <a:p>
          <a:endParaRPr lang="pt-BR"/>
        </a:p>
      </dgm:t>
    </dgm:pt>
    <dgm:pt modelId="{AE801B42-69AE-48E9-895F-39B982829BB1}" type="pres">
      <dgm:prSet presAssocID="{4FFD1CFF-A005-4E3C-918D-A593CC03509D}" presName="hierRoot2" presStyleCnt="0">
        <dgm:presLayoutVars>
          <dgm:hierBranch val="init"/>
        </dgm:presLayoutVars>
      </dgm:prSet>
      <dgm:spPr/>
    </dgm:pt>
    <dgm:pt modelId="{2A03E057-720C-4A5C-8D85-DA23C2998500}" type="pres">
      <dgm:prSet presAssocID="{4FFD1CFF-A005-4E3C-918D-A593CC03509D}" presName="rootComposite" presStyleCnt="0"/>
      <dgm:spPr/>
    </dgm:pt>
    <dgm:pt modelId="{308E704D-A5FA-4F64-B792-13E21F99E7CF}" type="pres">
      <dgm:prSet presAssocID="{4FFD1CFF-A005-4E3C-918D-A593CC03509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0F4A56-BED6-4452-9D4E-C6EA10CDCD5D}" type="pres">
      <dgm:prSet presAssocID="{4FFD1CFF-A005-4E3C-918D-A593CC03509D}" presName="rootConnector" presStyleLbl="node2" presStyleIdx="2" presStyleCnt="4"/>
      <dgm:spPr/>
      <dgm:t>
        <a:bodyPr/>
        <a:lstStyle/>
        <a:p>
          <a:endParaRPr lang="pt-BR"/>
        </a:p>
      </dgm:t>
    </dgm:pt>
    <dgm:pt modelId="{5C6F3C88-7035-4EA2-926C-CE2E125869FB}" type="pres">
      <dgm:prSet presAssocID="{4FFD1CFF-A005-4E3C-918D-A593CC03509D}" presName="hierChild4" presStyleCnt="0"/>
      <dgm:spPr/>
    </dgm:pt>
    <dgm:pt modelId="{D32F2DC2-B1A8-4797-8A33-2D962E5AB97E}" type="pres">
      <dgm:prSet presAssocID="{3AF7917A-C6B6-4503-A29A-1A208955FE9F}" presName="Name37" presStyleLbl="parChTrans1D3" presStyleIdx="6" presStyleCnt="8"/>
      <dgm:spPr/>
      <dgm:t>
        <a:bodyPr/>
        <a:lstStyle/>
        <a:p>
          <a:endParaRPr lang="pt-BR"/>
        </a:p>
      </dgm:t>
    </dgm:pt>
    <dgm:pt modelId="{B85648C3-4D0E-4E09-8959-91359F8371C9}" type="pres">
      <dgm:prSet presAssocID="{8671AB93-6E2C-469D-993D-8A4436C988AC}" presName="hierRoot2" presStyleCnt="0">
        <dgm:presLayoutVars>
          <dgm:hierBranch val="init"/>
        </dgm:presLayoutVars>
      </dgm:prSet>
      <dgm:spPr/>
    </dgm:pt>
    <dgm:pt modelId="{6CFCFBC7-6C61-4BA1-954E-E52C8B1CA308}" type="pres">
      <dgm:prSet presAssocID="{8671AB93-6E2C-469D-993D-8A4436C988AC}" presName="rootComposite" presStyleCnt="0"/>
      <dgm:spPr/>
    </dgm:pt>
    <dgm:pt modelId="{6D7CFCFF-012B-42CC-BB2D-8DF7FDF9715B}" type="pres">
      <dgm:prSet presAssocID="{8671AB93-6E2C-469D-993D-8A4436C988AC}" presName="rootText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53A9386-AFD8-48F5-8D7F-08323727F0A1}" type="pres">
      <dgm:prSet presAssocID="{8671AB93-6E2C-469D-993D-8A4436C988AC}" presName="rootConnector" presStyleLbl="node3" presStyleIdx="6" presStyleCnt="8"/>
      <dgm:spPr/>
      <dgm:t>
        <a:bodyPr/>
        <a:lstStyle/>
        <a:p>
          <a:endParaRPr lang="pt-BR"/>
        </a:p>
      </dgm:t>
    </dgm:pt>
    <dgm:pt modelId="{DB07C65C-8497-4D24-AD2D-1B043087F27E}" type="pres">
      <dgm:prSet presAssocID="{8671AB93-6E2C-469D-993D-8A4436C988AC}" presName="hierChild4" presStyleCnt="0"/>
      <dgm:spPr/>
    </dgm:pt>
    <dgm:pt modelId="{5D6AC686-F22B-4AD0-8A0A-DA0C64EAC94E}" type="pres">
      <dgm:prSet presAssocID="{8671AB93-6E2C-469D-993D-8A4436C988AC}" presName="hierChild5" presStyleCnt="0"/>
      <dgm:spPr/>
    </dgm:pt>
    <dgm:pt modelId="{11DAC80D-7509-4700-8124-ABE9173CBF0E}" type="pres">
      <dgm:prSet presAssocID="{A196CD80-D51B-4393-B4D7-5C394A570F3B}" presName="Name37" presStyleLbl="parChTrans1D3" presStyleIdx="7" presStyleCnt="8"/>
      <dgm:spPr/>
      <dgm:t>
        <a:bodyPr/>
        <a:lstStyle/>
        <a:p>
          <a:endParaRPr lang="pt-BR"/>
        </a:p>
      </dgm:t>
    </dgm:pt>
    <dgm:pt modelId="{82DC7C30-7214-4F79-A2C7-B4FFE7D3EBF8}" type="pres">
      <dgm:prSet presAssocID="{71B3E7B2-AEAC-4343-8F1B-A5085F7893A2}" presName="hierRoot2" presStyleCnt="0">
        <dgm:presLayoutVars>
          <dgm:hierBranch val="init"/>
        </dgm:presLayoutVars>
      </dgm:prSet>
      <dgm:spPr/>
    </dgm:pt>
    <dgm:pt modelId="{20642252-D17B-4857-BC8B-75B490BA4BC2}" type="pres">
      <dgm:prSet presAssocID="{71B3E7B2-AEAC-4343-8F1B-A5085F7893A2}" presName="rootComposite" presStyleCnt="0"/>
      <dgm:spPr/>
    </dgm:pt>
    <dgm:pt modelId="{ADB37BB6-EE77-4E27-AE7B-45D58ED0169A}" type="pres">
      <dgm:prSet presAssocID="{71B3E7B2-AEAC-4343-8F1B-A5085F7893A2}" presName="rootText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D453317-29CE-4714-8F6F-C11EC8C15AB4}" type="pres">
      <dgm:prSet presAssocID="{71B3E7B2-AEAC-4343-8F1B-A5085F7893A2}" presName="rootConnector" presStyleLbl="node3" presStyleIdx="7" presStyleCnt="8"/>
      <dgm:spPr/>
      <dgm:t>
        <a:bodyPr/>
        <a:lstStyle/>
        <a:p>
          <a:endParaRPr lang="pt-BR"/>
        </a:p>
      </dgm:t>
    </dgm:pt>
    <dgm:pt modelId="{A7F97394-4D52-47F3-9326-5376C54D1D60}" type="pres">
      <dgm:prSet presAssocID="{71B3E7B2-AEAC-4343-8F1B-A5085F7893A2}" presName="hierChild4" presStyleCnt="0"/>
      <dgm:spPr/>
    </dgm:pt>
    <dgm:pt modelId="{7162A194-AFF9-4352-85B0-830A6D5B1174}" type="pres">
      <dgm:prSet presAssocID="{71B3E7B2-AEAC-4343-8F1B-A5085F7893A2}" presName="hierChild5" presStyleCnt="0"/>
      <dgm:spPr/>
    </dgm:pt>
    <dgm:pt modelId="{B5064A64-5FF3-4C85-9661-E1DC56812C4B}" type="pres">
      <dgm:prSet presAssocID="{4FFD1CFF-A005-4E3C-918D-A593CC03509D}" presName="hierChild5" presStyleCnt="0"/>
      <dgm:spPr/>
    </dgm:pt>
    <dgm:pt modelId="{24BA9E4C-6A7E-4524-AFD2-E3B23C50A081}" type="pres">
      <dgm:prSet presAssocID="{53A5987F-4B11-478A-AC6D-01C1E2649355}" presName="Name37" presStyleLbl="parChTrans1D2" presStyleIdx="3" presStyleCnt="6"/>
      <dgm:spPr/>
      <dgm:t>
        <a:bodyPr/>
        <a:lstStyle/>
        <a:p>
          <a:endParaRPr lang="pt-BR"/>
        </a:p>
      </dgm:t>
    </dgm:pt>
    <dgm:pt modelId="{E3C63EF5-020C-450C-AECB-EF4C4E9FC05F}" type="pres">
      <dgm:prSet presAssocID="{AE8BD59F-D99C-4D92-BD69-07F0AA8EAEFF}" presName="hierRoot2" presStyleCnt="0">
        <dgm:presLayoutVars>
          <dgm:hierBranch val="init"/>
        </dgm:presLayoutVars>
      </dgm:prSet>
      <dgm:spPr/>
    </dgm:pt>
    <dgm:pt modelId="{0A1196B8-442A-4F06-A9FF-7FBA2ABB8116}" type="pres">
      <dgm:prSet presAssocID="{AE8BD59F-D99C-4D92-BD69-07F0AA8EAEFF}" presName="rootComposite" presStyleCnt="0"/>
      <dgm:spPr/>
    </dgm:pt>
    <dgm:pt modelId="{9211A067-4EA4-46B3-97E5-F06BB706EA10}" type="pres">
      <dgm:prSet presAssocID="{AE8BD59F-D99C-4D92-BD69-07F0AA8EAEFF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15445BF-EFDC-4045-A0CC-B3CDC8262BF3}" type="pres">
      <dgm:prSet presAssocID="{AE8BD59F-D99C-4D92-BD69-07F0AA8EAEFF}" presName="rootConnector" presStyleLbl="node2" presStyleIdx="3" presStyleCnt="4"/>
      <dgm:spPr/>
      <dgm:t>
        <a:bodyPr/>
        <a:lstStyle/>
        <a:p>
          <a:endParaRPr lang="pt-BR"/>
        </a:p>
      </dgm:t>
    </dgm:pt>
    <dgm:pt modelId="{A2C1CEFD-5EE7-4D4D-ACE0-98D551EDC1B5}" type="pres">
      <dgm:prSet presAssocID="{AE8BD59F-D99C-4D92-BD69-07F0AA8EAEFF}" presName="hierChild4" presStyleCnt="0"/>
      <dgm:spPr/>
    </dgm:pt>
    <dgm:pt modelId="{AB8F17B7-B54C-400E-8014-8CEDF8C532EB}" type="pres">
      <dgm:prSet presAssocID="{AE8BD59F-D99C-4D92-BD69-07F0AA8EAEFF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E98DC2F7-F916-4FED-89EB-C092938BD31F}" type="pres">
      <dgm:prSet presAssocID="{BEBDFD84-2A59-4126-9278-99B1E4E18A0C}" presName="Name111" presStyleLbl="parChTrans1D2" presStyleIdx="4" presStyleCnt="6"/>
      <dgm:spPr/>
      <dgm:t>
        <a:bodyPr/>
        <a:lstStyle/>
        <a:p>
          <a:endParaRPr lang="pt-BR"/>
        </a:p>
      </dgm:t>
    </dgm:pt>
    <dgm:pt modelId="{A95B9176-DC9F-4609-B94D-B63943BC11A0}" type="pres">
      <dgm:prSet presAssocID="{A4C1FD82-8D1E-4575-8724-21AB7FB4A506}" presName="hierRoot3" presStyleCnt="0">
        <dgm:presLayoutVars>
          <dgm:hierBranch val="init"/>
        </dgm:presLayoutVars>
      </dgm:prSet>
      <dgm:spPr/>
    </dgm:pt>
    <dgm:pt modelId="{0C83EFFA-D443-4C6D-83BD-B287C224F770}" type="pres">
      <dgm:prSet presAssocID="{A4C1FD82-8D1E-4575-8724-21AB7FB4A506}" presName="rootComposite3" presStyleCnt="0"/>
      <dgm:spPr/>
    </dgm:pt>
    <dgm:pt modelId="{4609BF8D-6234-41BF-BDB9-0ACC34BF01E0}" type="pres">
      <dgm:prSet presAssocID="{A4C1FD82-8D1E-4575-8724-21AB7FB4A50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558E83D-36BD-49A2-B970-54B7F14D6152}" type="pres">
      <dgm:prSet presAssocID="{A4C1FD82-8D1E-4575-8724-21AB7FB4A506}" presName="rootConnector3" presStyleLbl="asst1" presStyleIdx="0" presStyleCnt="2"/>
      <dgm:spPr/>
      <dgm:t>
        <a:bodyPr/>
        <a:lstStyle/>
        <a:p>
          <a:endParaRPr lang="pt-BR"/>
        </a:p>
      </dgm:t>
    </dgm:pt>
    <dgm:pt modelId="{EEC51F95-C7F1-421D-9BF1-D2BCB10A2CEC}" type="pres">
      <dgm:prSet presAssocID="{A4C1FD82-8D1E-4575-8724-21AB7FB4A506}" presName="hierChild6" presStyleCnt="0"/>
      <dgm:spPr/>
    </dgm:pt>
    <dgm:pt modelId="{408B58A8-3420-4F81-BB43-65EAF807AC91}" type="pres">
      <dgm:prSet presAssocID="{A4C1FD82-8D1E-4575-8724-21AB7FB4A506}" presName="hierChild7" presStyleCnt="0"/>
      <dgm:spPr/>
    </dgm:pt>
    <dgm:pt modelId="{ACE172A7-9EB6-46C1-9982-C68CF081E1B5}" type="pres">
      <dgm:prSet presAssocID="{FFAF89D5-16CB-47FA-ACCF-F2BCF2E46D3D}" presName="Name111" presStyleLbl="parChTrans1D2" presStyleIdx="5" presStyleCnt="6"/>
      <dgm:spPr/>
      <dgm:t>
        <a:bodyPr/>
        <a:lstStyle/>
        <a:p>
          <a:endParaRPr lang="pt-BR"/>
        </a:p>
      </dgm:t>
    </dgm:pt>
    <dgm:pt modelId="{422E5610-F6DA-4547-A192-D1E7A5BC9512}" type="pres">
      <dgm:prSet presAssocID="{1E4821F6-F38E-4D18-874A-B0DDED1608B5}" presName="hierRoot3" presStyleCnt="0">
        <dgm:presLayoutVars>
          <dgm:hierBranch val="init"/>
        </dgm:presLayoutVars>
      </dgm:prSet>
      <dgm:spPr/>
    </dgm:pt>
    <dgm:pt modelId="{7D90E1E2-3E71-400B-B40E-3CCF1ACB0866}" type="pres">
      <dgm:prSet presAssocID="{1E4821F6-F38E-4D18-874A-B0DDED1608B5}" presName="rootComposite3" presStyleCnt="0"/>
      <dgm:spPr/>
    </dgm:pt>
    <dgm:pt modelId="{16AFDDDC-06DC-4D37-8169-290895CCC418}" type="pres">
      <dgm:prSet presAssocID="{1E4821F6-F38E-4D18-874A-B0DDED1608B5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0AD89E4-1D4A-44EC-A498-730F2F69B30F}" type="pres">
      <dgm:prSet presAssocID="{1E4821F6-F38E-4D18-874A-B0DDED1608B5}" presName="rootConnector3" presStyleLbl="asst1" presStyleIdx="1" presStyleCnt="2"/>
      <dgm:spPr/>
      <dgm:t>
        <a:bodyPr/>
        <a:lstStyle/>
        <a:p>
          <a:endParaRPr lang="pt-BR"/>
        </a:p>
      </dgm:t>
    </dgm:pt>
    <dgm:pt modelId="{83A0F75E-90F7-473E-9F4A-54D13DC26B9D}" type="pres">
      <dgm:prSet presAssocID="{1E4821F6-F38E-4D18-874A-B0DDED1608B5}" presName="hierChild6" presStyleCnt="0"/>
      <dgm:spPr/>
    </dgm:pt>
    <dgm:pt modelId="{3568BC6E-D9E4-4981-B27E-455859E03EE4}" type="pres">
      <dgm:prSet presAssocID="{1E4821F6-F38E-4D18-874A-B0DDED1608B5}" presName="hierChild7" presStyleCnt="0"/>
      <dgm:spPr/>
    </dgm:pt>
  </dgm:ptLst>
  <dgm:cxnLst>
    <dgm:cxn modelId="{D8889CD1-8B08-408A-8285-2822DD1E2C6C}" type="presOf" srcId="{F10497F5-A2E8-477E-B01C-348CBE3BEFC1}" destId="{CA6917F1-96C5-4B17-89F6-E92D039DBD8A}" srcOrd="0" destOrd="0" presId="urn:microsoft.com/office/officeart/2005/8/layout/orgChart1"/>
    <dgm:cxn modelId="{E0CD4436-C6C0-4AB3-9712-4C2098A9D80C}" srcId="{BE5C4D25-DBF7-4435-AD32-B5FCD9D496BF}" destId="{6C76A4A5-1178-4A3D-B528-15678635AD50}" srcOrd="2" destOrd="0" parTransId="{C4C6A757-ADD4-4652-A522-1EE26392BBBB}" sibTransId="{60F90A92-016F-4357-A3AA-968D2F08DD2D}"/>
    <dgm:cxn modelId="{6ABE8838-9CCA-4926-9E46-27A71AA2B96F}" type="presOf" srcId="{8671AB93-6E2C-469D-993D-8A4436C988AC}" destId="{6D7CFCFF-012B-42CC-BB2D-8DF7FDF9715B}" srcOrd="0" destOrd="0" presId="urn:microsoft.com/office/officeart/2005/8/layout/orgChart1"/>
    <dgm:cxn modelId="{3FE17710-BC4B-4D54-89C4-50FC024E27C5}" type="presOf" srcId="{AC1EEF18-4FFF-4A23-8839-E50FA96173F6}" destId="{FF95E252-0331-4CF9-A679-1AA4B6BE70E2}" srcOrd="0" destOrd="0" presId="urn:microsoft.com/office/officeart/2005/8/layout/orgChart1"/>
    <dgm:cxn modelId="{90B73EAB-9D5A-45CF-9BE6-CE5A75B4AD2D}" srcId="{4FFD1CFF-A005-4E3C-918D-A593CC03509D}" destId="{8671AB93-6E2C-469D-993D-8A4436C988AC}" srcOrd="0" destOrd="0" parTransId="{3AF7917A-C6B6-4503-A29A-1A208955FE9F}" sibTransId="{CC488F1A-36CD-4DCE-BDB4-88A2381E95E1}"/>
    <dgm:cxn modelId="{049939C5-4617-4D73-B1E6-923C854FDCF4}" type="presOf" srcId="{E1EB7977-34EB-4904-A07D-E7C37C6239DC}" destId="{35BDFC92-4237-4DE2-8BA9-68E1B0EF0EB6}" srcOrd="0" destOrd="0" presId="urn:microsoft.com/office/officeart/2005/8/layout/orgChart1"/>
    <dgm:cxn modelId="{C38FE981-9293-4B24-885F-09FCB2678597}" type="presOf" srcId="{D40BDE31-5D7F-4097-909C-728107047AAE}" destId="{52C0D856-D944-4190-AF35-A297B017DAB8}" srcOrd="1" destOrd="0" presId="urn:microsoft.com/office/officeart/2005/8/layout/orgChart1"/>
    <dgm:cxn modelId="{5EC24B40-3D2D-44E7-B02B-A16592B1D799}" srcId="{802D29AB-0C27-48DC-96D6-29D23AE3D398}" destId="{BE5C4D25-DBF7-4435-AD32-B5FCD9D496BF}" srcOrd="0" destOrd="0" parTransId="{AC1EEF18-4FFF-4A23-8839-E50FA96173F6}" sibTransId="{5DCD7CB0-E37B-4F07-8867-AD55601FF9D7}"/>
    <dgm:cxn modelId="{D1AF648B-6DDF-450D-A940-AFD409C10877}" srcId="{802D29AB-0C27-48DC-96D6-29D23AE3D398}" destId="{AE8BD59F-D99C-4D92-BD69-07F0AA8EAEFF}" srcOrd="3" destOrd="0" parTransId="{53A5987F-4B11-478A-AC6D-01C1E2649355}" sibTransId="{4CE7B660-0C77-45DD-A7EC-3CE166339B9F}"/>
    <dgm:cxn modelId="{86687DAA-336E-4D88-9153-4DEEF6B15AFD}" type="presOf" srcId="{4FFD1CFF-A005-4E3C-918D-A593CC03509D}" destId="{9A0F4A56-BED6-4452-9D4E-C6EA10CDCD5D}" srcOrd="1" destOrd="0" presId="urn:microsoft.com/office/officeart/2005/8/layout/orgChart1"/>
    <dgm:cxn modelId="{25E85AE8-8AAB-4CB1-9C25-14B4DC125F90}" type="presOf" srcId="{1E4821F6-F38E-4D18-874A-B0DDED1608B5}" destId="{10AD89E4-1D4A-44EC-A498-730F2F69B30F}" srcOrd="1" destOrd="0" presId="urn:microsoft.com/office/officeart/2005/8/layout/orgChart1"/>
    <dgm:cxn modelId="{F165657D-F89B-4F2E-9A12-7A495E639C8D}" type="presOf" srcId="{C4C6A757-ADD4-4652-A522-1EE26392BBBB}" destId="{290210C4-022B-4E84-A60E-6343CF5FEC69}" srcOrd="0" destOrd="0" presId="urn:microsoft.com/office/officeart/2005/8/layout/orgChart1"/>
    <dgm:cxn modelId="{32467618-4CC3-4999-8002-F6B32BFE7CF1}" type="presOf" srcId="{DAA1B7CA-5C3E-4C2D-BF6B-ACA5B386CADB}" destId="{7165C4DC-4AE3-4593-BA59-0AA6F88EB6BC}" srcOrd="0" destOrd="0" presId="urn:microsoft.com/office/officeart/2005/8/layout/orgChart1"/>
    <dgm:cxn modelId="{12B71F87-31FE-42FF-8D48-3967B578EDA8}" srcId="{D40BDE31-5D7F-4097-909C-728107047AAE}" destId="{EAB94396-C931-4565-B34D-4F6C4F2D61C0}" srcOrd="1" destOrd="0" parTransId="{561B4EF2-EA60-4C0B-836E-D7B7C3EB23D7}" sibTransId="{6F684751-C1DB-48A2-B42D-A05813374822}"/>
    <dgm:cxn modelId="{0BCBD5BE-ED80-41AF-90C7-999B4C51C27D}" type="presOf" srcId="{FA90C420-D7EA-49BA-A443-18AC63E47C29}" destId="{0E2D163F-C332-48AD-99C1-4894BA8DE90E}" srcOrd="1" destOrd="0" presId="urn:microsoft.com/office/officeart/2005/8/layout/orgChart1"/>
    <dgm:cxn modelId="{322FDF79-245D-4152-BB43-5B01BE35FE86}" type="presOf" srcId="{F56D0E60-B661-408A-825A-7DC7CD35DEA7}" destId="{7992DE1F-8D6E-4349-9DE5-0C340DA83E89}" srcOrd="0" destOrd="0" presId="urn:microsoft.com/office/officeart/2005/8/layout/orgChart1"/>
    <dgm:cxn modelId="{1C362B4F-C62B-46B2-B309-D5B2DA5FF64B}" type="presOf" srcId="{218FB6FB-EA82-43A3-A8D0-358F67C74A5C}" destId="{82451998-A583-49D7-9023-4704973C996D}" srcOrd="1" destOrd="0" presId="urn:microsoft.com/office/officeart/2005/8/layout/orgChart1"/>
    <dgm:cxn modelId="{DAB1779C-6535-4CC5-ADB6-C7BAD02422EC}" type="presOf" srcId="{F10497F5-A2E8-477E-B01C-348CBE3BEFC1}" destId="{4C9AB991-E3E0-48BC-8143-53D2339DE9B8}" srcOrd="1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B6A969FE-7A01-465D-AFC3-8E75E569EB73}" type="presOf" srcId="{67006632-85D1-42BE-8637-950183A2CA1F}" destId="{F3670FD0-02DF-4B1B-A2A6-29B6CBB8498F}" srcOrd="0" destOrd="0" presId="urn:microsoft.com/office/officeart/2005/8/layout/orgChart1"/>
    <dgm:cxn modelId="{977F91B7-A02B-480F-8AAB-40CE42790A5A}" srcId="{802D29AB-0C27-48DC-96D6-29D23AE3D398}" destId="{A4C1FD82-8D1E-4575-8724-21AB7FB4A506}" srcOrd="4" destOrd="0" parTransId="{BEBDFD84-2A59-4126-9278-99B1E4E18A0C}" sibTransId="{DA106ABD-9923-448A-B273-FD1FDB04447C}"/>
    <dgm:cxn modelId="{7740DACC-311D-45AD-BE40-8C39040E0879}" type="presOf" srcId="{89A9214A-BE2A-4334-9F8B-055B69C5354C}" destId="{D3AA7CBD-4D7B-4025-A410-B3166ECAF397}" srcOrd="0" destOrd="0" presId="urn:microsoft.com/office/officeart/2005/8/layout/orgChart1"/>
    <dgm:cxn modelId="{62BF3A51-DD87-414F-A1D1-5FB21CF2FF29}" type="presOf" srcId="{D42E26CB-A51C-47F2-8414-F08BBCD48D31}" destId="{4359E422-4818-42D2-98F2-F5D6274BF9D0}" srcOrd="0" destOrd="0" presId="urn:microsoft.com/office/officeart/2005/8/layout/orgChart1"/>
    <dgm:cxn modelId="{3E9C3BF5-8CFF-444D-A60C-90385D1EAF88}" type="presOf" srcId="{71B3E7B2-AEAC-4343-8F1B-A5085F7893A2}" destId="{0D453317-29CE-4714-8F6F-C11EC8C15AB4}" srcOrd="1" destOrd="0" presId="urn:microsoft.com/office/officeart/2005/8/layout/orgChart1"/>
    <dgm:cxn modelId="{DC3356ED-CE7F-4A2A-98C5-167C620032FC}" srcId="{4FFD1CFF-A005-4E3C-918D-A593CC03509D}" destId="{71B3E7B2-AEAC-4343-8F1B-A5085F7893A2}" srcOrd="1" destOrd="0" parTransId="{A196CD80-D51B-4393-B4D7-5C394A570F3B}" sibTransId="{2165759D-C0B3-48C2-BBD2-75A77A20DDFE}"/>
    <dgm:cxn modelId="{4F3E10AE-26B4-4306-BA71-88FDFB61EA41}" type="presOf" srcId="{AE8BD59F-D99C-4D92-BD69-07F0AA8EAEFF}" destId="{9211A067-4EA4-46B3-97E5-F06BB706EA10}" srcOrd="0" destOrd="0" presId="urn:microsoft.com/office/officeart/2005/8/layout/orgChart1"/>
    <dgm:cxn modelId="{A3D4D879-7577-47DE-A395-A5E8CD885B81}" type="presOf" srcId="{4FFD1CFF-A005-4E3C-918D-A593CC03509D}" destId="{308E704D-A5FA-4F64-B792-13E21F99E7CF}" srcOrd="0" destOrd="0" presId="urn:microsoft.com/office/officeart/2005/8/layout/orgChart1"/>
    <dgm:cxn modelId="{FE08E284-DFFE-4B67-82DF-AD2C8F96BDC4}" type="presOf" srcId="{561B4EF2-EA60-4C0B-836E-D7B7C3EB23D7}" destId="{B5ECEA5E-1B2E-4552-8D2E-130AACE88D77}" srcOrd="0" destOrd="0" presId="urn:microsoft.com/office/officeart/2005/8/layout/orgChart1"/>
    <dgm:cxn modelId="{95B79D21-898A-477E-B1C4-21CA2EF0F5C1}" type="presOf" srcId="{8671AB93-6E2C-469D-993D-8A4436C988AC}" destId="{153A9386-AFD8-48F5-8D7F-08323727F0A1}" srcOrd="1" destOrd="0" presId="urn:microsoft.com/office/officeart/2005/8/layout/orgChart1"/>
    <dgm:cxn modelId="{46D93002-2FD4-4BD8-9B28-8AF7C600ABCB}" type="presOf" srcId="{6C76A4A5-1178-4A3D-B528-15678635AD50}" destId="{E9F801B9-5DFF-4523-B44B-D455E4C78905}" srcOrd="0" destOrd="0" presId="urn:microsoft.com/office/officeart/2005/8/layout/orgChart1"/>
    <dgm:cxn modelId="{7394417E-A111-4E47-BE4E-80A6E8040957}" type="presOf" srcId="{BE5C4D25-DBF7-4435-AD32-B5FCD9D496BF}" destId="{226E36F3-23E3-4627-88CD-D7C2D43B92BA}" srcOrd="0" destOrd="0" presId="urn:microsoft.com/office/officeart/2005/8/layout/orgChart1"/>
    <dgm:cxn modelId="{1B3B6AAA-CED9-4DB2-844A-7B2AAE233F57}" type="presOf" srcId="{1E4821F6-F38E-4D18-874A-B0DDED1608B5}" destId="{16AFDDDC-06DC-4D37-8169-290895CCC418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F79D4A60-C0B4-4DF6-829F-4B71BFB5EC56}" type="presOf" srcId="{152DD7FB-AAA6-4372-A5FB-F7CF254D5EFA}" destId="{EF72A80C-E88D-419B-96F1-9BD4363D2749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FE67CAE9-4603-4C8C-8DC9-73C9B85B358D}" type="presOf" srcId="{BEBDFD84-2A59-4126-9278-99B1E4E18A0C}" destId="{E98DC2F7-F916-4FED-89EB-C092938BD31F}" srcOrd="0" destOrd="0" presId="urn:microsoft.com/office/officeart/2005/8/layout/orgChart1"/>
    <dgm:cxn modelId="{6AE5332F-CC45-425D-A5A9-C2D56469748E}" srcId="{802D29AB-0C27-48DC-96D6-29D23AE3D398}" destId="{1E4821F6-F38E-4D18-874A-B0DDED1608B5}" srcOrd="5" destOrd="0" parTransId="{FFAF89D5-16CB-47FA-ACCF-F2BCF2E46D3D}" sibTransId="{A669A55F-5C46-4231-AAFF-E665F627E868}"/>
    <dgm:cxn modelId="{03D2B700-2F67-480A-A829-F186E76F76CA}" type="presOf" srcId="{3364E10E-F738-439D-A1D9-6FE0FF52B824}" destId="{DABB0056-7332-48FC-8B2C-8B0BDC5ED342}" srcOrd="0" destOrd="0" presId="urn:microsoft.com/office/officeart/2005/8/layout/orgChart1"/>
    <dgm:cxn modelId="{7FA433D8-7278-4283-8744-1688624B50EF}" type="presOf" srcId="{A8D8CCA2-11F5-40F5-A5DD-FFE425E3B62C}" destId="{63DFE25F-3BD8-4A70-8757-91B7742A2295}" srcOrd="0" destOrd="0" presId="urn:microsoft.com/office/officeart/2005/8/layout/orgChart1"/>
    <dgm:cxn modelId="{D63A637B-9550-4EA6-8856-E2DBF47BF3E9}" type="presOf" srcId="{EFCAC8A9-8972-4101-BC72-2D3DF34A4553}" destId="{8B3BDDDB-FFD5-458F-90AD-C3391233CBE0}" srcOrd="1" destOrd="0" presId="urn:microsoft.com/office/officeart/2005/8/layout/orgChart1"/>
    <dgm:cxn modelId="{71C8DA47-71E8-4C6B-9DE6-CC5E582ACB02}" srcId="{802D29AB-0C27-48DC-96D6-29D23AE3D398}" destId="{F10497F5-A2E8-477E-B01C-348CBE3BEFC1}" srcOrd="1" destOrd="0" parTransId="{E38EAAEF-584A-4282-9282-C6334109DAA4}" sibTransId="{6E8302C9-4E34-4699-B2BD-5A58D918A25E}"/>
    <dgm:cxn modelId="{D5562F8F-4D04-43D2-ABB0-BC6ECC0595C3}" type="presOf" srcId="{58E756E0-330B-45FA-A256-B0679DB45CD2}" destId="{9074029A-3CB6-447A-8B4D-9A1789B1832C}" srcOrd="0" destOrd="0" presId="urn:microsoft.com/office/officeart/2005/8/layout/orgChart1"/>
    <dgm:cxn modelId="{3B6D3D79-BF5D-42AB-935A-51CFB022C78D}" type="presOf" srcId="{DBCDF70E-CF08-403C-8CE3-83B304679FB2}" destId="{6DE35F7F-D580-4C06-AB20-1EB33FE42E18}" srcOrd="0" destOrd="0" presId="urn:microsoft.com/office/officeart/2005/8/layout/orgChart1"/>
    <dgm:cxn modelId="{0EDBF9DB-A33B-4BE5-AFEF-D6F0604098D4}" type="presOf" srcId="{218FB6FB-EA82-43A3-A8D0-358F67C74A5C}" destId="{319340D7-F13C-4643-9F7A-2ADF7BDA3F03}" srcOrd="0" destOrd="0" presId="urn:microsoft.com/office/officeart/2005/8/layout/orgChart1"/>
    <dgm:cxn modelId="{C4E718D0-DE25-44E5-88C8-F067E6F9BA52}" type="presOf" srcId="{BE5C4D25-DBF7-4435-AD32-B5FCD9D496BF}" destId="{415BD3C9-A9EE-46D6-88E6-FD26C9BEBFAE}" srcOrd="1" destOrd="0" presId="urn:microsoft.com/office/officeart/2005/8/layout/orgChart1"/>
    <dgm:cxn modelId="{B80FED0A-7B2E-43E5-BF1E-C70F6C43EEF4}" type="presOf" srcId="{FFAF89D5-16CB-47FA-ACCF-F2BCF2E46D3D}" destId="{ACE172A7-9EB6-46C1-9982-C68CF081E1B5}" srcOrd="0" destOrd="0" presId="urn:microsoft.com/office/officeart/2005/8/layout/orgChart1"/>
    <dgm:cxn modelId="{49C10965-53D3-4B56-B575-FD45CE3E318B}" type="presOf" srcId="{EAB94396-C931-4565-B34D-4F6C4F2D61C0}" destId="{8A98EDEC-212F-43C5-B066-B64EDA29017E}" srcOrd="1" destOrd="0" presId="urn:microsoft.com/office/officeart/2005/8/layout/orgChart1"/>
    <dgm:cxn modelId="{445B2F76-6CFC-47A4-B555-A318638FC122}" type="presOf" srcId="{142F2CC7-56AB-4D36-8837-6CD85E837DFB}" destId="{A0379CD8-4D57-4FF1-9A9C-802295888D6C}" srcOrd="0" destOrd="0" presId="urn:microsoft.com/office/officeart/2005/8/layout/orgChart1"/>
    <dgm:cxn modelId="{6217B583-B738-437A-98ED-1614F10EA3E9}" type="presOf" srcId="{A4C1FD82-8D1E-4575-8724-21AB7FB4A506}" destId="{D558E83D-36BD-49A2-B970-54B7F14D6152}" srcOrd="1" destOrd="0" presId="urn:microsoft.com/office/officeart/2005/8/layout/orgChart1"/>
    <dgm:cxn modelId="{E4D25BB7-AADB-4F30-B6F8-30F628F7EB83}" type="presOf" srcId="{53A5987F-4B11-478A-AC6D-01C1E2649355}" destId="{24BA9E4C-6A7E-4524-AFD2-E3B23C50A081}" srcOrd="0" destOrd="0" presId="urn:microsoft.com/office/officeart/2005/8/layout/orgChart1"/>
    <dgm:cxn modelId="{465C258F-D7AC-464E-9AF7-E8A02214B4D2}" srcId="{BE5C4D25-DBF7-4435-AD32-B5FCD9D496BF}" destId="{DAA1B7CA-5C3E-4C2D-BF6B-ACA5B386CADB}" srcOrd="3" destOrd="0" parTransId="{D42E26CB-A51C-47F2-8414-F08BBCD48D31}" sibTransId="{C245A529-F7D2-4D9A-A6A5-22A537BB5548}"/>
    <dgm:cxn modelId="{55365241-7E7B-4263-A14C-D9372C1A3CDE}" type="presOf" srcId="{3AF7917A-C6B6-4503-A29A-1A208955FE9F}" destId="{D32F2DC2-B1A8-4797-8A33-2D962E5AB97E}" srcOrd="0" destOrd="0" presId="urn:microsoft.com/office/officeart/2005/8/layout/orgChart1"/>
    <dgm:cxn modelId="{FDF00A37-61F3-4547-97BE-C3DCD5621E71}" srcId="{218FB6FB-EA82-43A3-A8D0-358F67C74A5C}" destId="{58E756E0-330B-45FA-A256-B0679DB45CD2}" srcOrd="1" destOrd="0" parTransId="{89A9214A-BE2A-4334-9F8B-055B69C5354C}" sibTransId="{CBE0A410-98D0-4EFE-A818-596B10E1CAAC}"/>
    <dgm:cxn modelId="{0826E583-07D9-4A1E-B65E-04E840204876}" srcId="{218FB6FB-EA82-43A3-A8D0-358F67C74A5C}" destId="{EFCAC8A9-8972-4101-BC72-2D3DF34A4553}" srcOrd="0" destOrd="0" parTransId="{446BD49E-A0E1-4FD6-B7B3-E5B7C758733C}" sibTransId="{E860AD88-F72E-4BD3-8705-CEA8F6A1196A}"/>
    <dgm:cxn modelId="{ED503930-9CAB-4165-AE8E-18E9C3EF12BC}" type="presOf" srcId="{FA90C420-D7EA-49BA-A443-18AC63E47C29}" destId="{4034860D-565F-432E-89B3-F778D528A908}" srcOrd="0" destOrd="0" presId="urn:microsoft.com/office/officeart/2005/8/layout/orgChart1"/>
    <dgm:cxn modelId="{357038D6-1330-4961-BBAA-18AC6C18134D}" type="presOf" srcId="{EAB94396-C931-4565-B34D-4F6C4F2D61C0}" destId="{258260D1-CEBF-4E12-B8F5-89E8033E2274}" srcOrd="0" destOrd="0" presId="urn:microsoft.com/office/officeart/2005/8/layout/orgChart1"/>
    <dgm:cxn modelId="{508CB0F1-4B3E-4E70-BD6C-F55B626CA90C}" type="presOf" srcId="{6C76A4A5-1178-4A3D-B528-15678635AD50}" destId="{060235A7-B030-4FF9-989E-9ED15AAE0D6B}" srcOrd="1" destOrd="0" presId="urn:microsoft.com/office/officeart/2005/8/layout/orgChart1"/>
    <dgm:cxn modelId="{1A65F9B8-98B0-47B1-B615-C39E08E06C03}" type="presOf" srcId="{D40BDE31-5D7F-4097-909C-728107047AAE}" destId="{77C28560-B39C-4ACD-B3E5-80E20F8A3A80}" srcOrd="0" destOrd="0" presId="urn:microsoft.com/office/officeart/2005/8/layout/orgChart1"/>
    <dgm:cxn modelId="{BE6F850D-1821-49A2-B0B7-046206AAE022}" type="presOf" srcId="{8A3A4A8C-5866-487A-90F0-2CD194117063}" destId="{5DC5FE92-2FF7-4984-A5D8-A6EC18B7C11C}" srcOrd="0" destOrd="0" presId="urn:microsoft.com/office/officeart/2005/8/layout/orgChart1"/>
    <dgm:cxn modelId="{F6A295AB-BAA6-4340-A168-56BAC9C5976A}" type="presOf" srcId="{446BD49E-A0E1-4FD6-B7B3-E5B7C758733C}" destId="{25BCC7E4-EC81-41A7-92F1-2F1E9F4D4049}" srcOrd="0" destOrd="0" presId="urn:microsoft.com/office/officeart/2005/8/layout/orgChart1"/>
    <dgm:cxn modelId="{EB75C006-C55D-4314-8C8C-00E9F6D4C484}" srcId="{BE5C4D25-DBF7-4435-AD32-B5FCD9D496BF}" destId="{F56D0E60-B661-408A-825A-7DC7CD35DEA7}" srcOrd="1" destOrd="0" parTransId="{67006632-85D1-42BE-8637-950183A2CA1F}" sibTransId="{00FA5D54-F640-43B0-8952-46AEC1560CA5}"/>
    <dgm:cxn modelId="{5617ECC0-673A-4557-81B6-0DAD91A45824}" type="presOf" srcId="{F56D0E60-B661-408A-825A-7DC7CD35DEA7}" destId="{DE1A1C76-FB53-4A0C-95F5-F23D9D7C0409}" srcOrd="1" destOrd="0" presId="urn:microsoft.com/office/officeart/2005/8/layout/orgChart1"/>
    <dgm:cxn modelId="{3592C2CC-46F3-4542-A847-28EEA4350F40}" srcId="{F10497F5-A2E8-477E-B01C-348CBE3BEFC1}" destId="{D40BDE31-5D7F-4097-909C-728107047AAE}" srcOrd="1" destOrd="0" parTransId="{A8D8CCA2-11F5-40F5-A5DD-FFE425E3B62C}" sibTransId="{FEB09F47-71D4-49FC-BEC1-779BE0100830}"/>
    <dgm:cxn modelId="{096559C8-2164-4E18-AEB5-6D3FC7BDED3D}" srcId="{D40BDE31-5D7F-4097-909C-728107047AAE}" destId="{FA90C420-D7EA-49BA-A443-18AC63E47C29}" srcOrd="2" destOrd="0" parTransId="{142F2CC7-56AB-4D36-8837-6CD85E837DFB}" sibTransId="{5E54CDBA-4BCD-4BA4-B7DD-ABA1C316385B}"/>
    <dgm:cxn modelId="{F504A13B-D9F2-4DF0-AEB4-DA2629618F0E}" type="presOf" srcId="{DAA1B7CA-5C3E-4C2D-BF6B-ACA5B386CADB}" destId="{68A53124-90A0-4271-BFEB-516495731188}" srcOrd="1" destOrd="0" presId="urn:microsoft.com/office/officeart/2005/8/layout/orgChart1"/>
    <dgm:cxn modelId="{47FACE3D-7239-4DF1-B77B-5CA8D40F3ABD}" type="presOf" srcId="{D547F096-44B7-4AB6-9028-02205E2E1A18}" destId="{0C18FB49-87DB-4C1E-B3D2-442E825443C4}" srcOrd="1" destOrd="0" presId="urn:microsoft.com/office/officeart/2005/8/layout/orgChart1"/>
    <dgm:cxn modelId="{9A65D2A6-08F1-4C2D-B311-EF7386BD602E}" type="presOf" srcId="{58E756E0-330B-45FA-A256-B0679DB45CD2}" destId="{2F0C8304-5B7E-47E3-8513-3161F2EF6B8E}" srcOrd="1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05E14A5A-FD9B-4047-ABCC-3E10E775F765}" type="presOf" srcId="{A4C1FD82-8D1E-4575-8724-21AB7FB4A506}" destId="{4609BF8D-6234-41BF-BDB9-0ACC34BF01E0}" srcOrd="0" destOrd="0" presId="urn:microsoft.com/office/officeart/2005/8/layout/orgChart1"/>
    <dgm:cxn modelId="{73AFE308-35B8-4FCC-9B92-FA2E82D4B9DC}" srcId="{802D29AB-0C27-48DC-96D6-29D23AE3D398}" destId="{4FFD1CFF-A005-4E3C-918D-A593CC03509D}" srcOrd="2" destOrd="0" parTransId="{152DD7FB-AAA6-4372-A5FB-F7CF254D5EFA}" sibTransId="{7CD0CB1F-2487-44EE-96DB-88D6F1A10EC7}"/>
    <dgm:cxn modelId="{86D49C89-81F7-4068-A23E-9B5A37404C9E}" type="presOf" srcId="{D547F096-44B7-4AB6-9028-02205E2E1A18}" destId="{A5DA3D0B-7A39-4401-A9BD-CE9B06E7EC24}" srcOrd="0" destOrd="0" presId="urn:microsoft.com/office/officeart/2005/8/layout/orgChart1"/>
    <dgm:cxn modelId="{AA455B74-8D8F-4698-B706-EAFF0485C22C}" type="presOf" srcId="{71B3E7B2-AEAC-4343-8F1B-A5085F7893A2}" destId="{ADB37BB6-EE77-4E27-AE7B-45D58ED0169A}" srcOrd="0" destOrd="0" presId="urn:microsoft.com/office/officeart/2005/8/layout/orgChart1"/>
    <dgm:cxn modelId="{F40F1AB7-954D-41FB-8467-46523DD98934}" type="presOf" srcId="{EFCAC8A9-8972-4101-BC72-2D3DF34A4553}" destId="{5FB9CFA0-255F-4B2D-8E94-887D1ED4952E}" srcOrd="0" destOrd="0" presId="urn:microsoft.com/office/officeart/2005/8/layout/orgChart1"/>
    <dgm:cxn modelId="{7B24EF85-D981-4B47-8E9D-2BA95B88C8FE}" srcId="{BE5C4D25-DBF7-4435-AD32-B5FCD9D496BF}" destId="{3364E10E-F738-439D-A1D9-6FE0FF52B824}" srcOrd="0" destOrd="0" parTransId="{E1EB7977-34EB-4904-A07D-E7C37C6239DC}" sibTransId="{2A9B4F4C-23B5-4F27-AFD4-31AA14BA9643}"/>
    <dgm:cxn modelId="{BA9746B4-98AF-4512-9F54-67B45306A12F}" type="presOf" srcId="{3364E10E-F738-439D-A1D9-6FE0FF52B824}" destId="{9DC66675-587A-4B65-81DC-A052D297A9C1}" srcOrd="1" destOrd="0" presId="urn:microsoft.com/office/officeart/2005/8/layout/orgChart1"/>
    <dgm:cxn modelId="{5E10CF09-B3A0-46FD-8027-213FAA56DC8C}" srcId="{D40BDE31-5D7F-4097-909C-728107047AAE}" destId="{D547F096-44B7-4AB6-9028-02205E2E1A18}" srcOrd="0" destOrd="0" parTransId="{DBCDF70E-CF08-403C-8CE3-83B304679FB2}" sibTransId="{985CAC29-608B-44DA-B693-B713C68DEDAD}"/>
    <dgm:cxn modelId="{54520CB3-F224-454E-973B-DB8828CD246B}" type="presOf" srcId="{E38EAAEF-584A-4282-9282-C6334109DAA4}" destId="{8FF5595F-CC73-4B10-ADFA-6E78D69DCBE2}" srcOrd="0" destOrd="0" presId="urn:microsoft.com/office/officeart/2005/8/layout/orgChart1"/>
    <dgm:cxn modelId="{E422C100-9A52-4D5D-AF4F-B5901C1D286B}" srcId="{F10497F5-A2E8-477E-B01C-348CBE3BEFC1}" destId="{218FB6FB-EA82-43A3-A8D0-358F67C74A5C}" srcOrd="0" destOrd="0" parTransId="{8A3A4A8C-5866-487A-90F0-2CD194117063}" sibTransId="{73504A86-7BFD-4F4D-B734-E8135704A78F}"/>
    <dgm:cxn modelId="{82AB9DD6-03E7-4F96-BCB4-8EBD6FC112D0}" type="presOf" srcId="{A196CD80-D51B-4393-B4D7-5C394A570F3B}" destId="{11DAC80D-7509-4700-8124-ABE9173CBF0E}" srcOrd="0" destOrd="0" presId="urn:microsoft.com/office/officeart/2005/8/layout/orgChart1"/>
    <dgm:cxn modelId="{5C9C93F5-C308-43ED-9F5B-31818174F9BB}" type="presOf" srcId="{AE8BD59F-D99C-4D92-BD69-07F0AA8EAEFF}" destId="{215445BF-EFDC-4045-A0CC-B3CDC8262BF3}" srcOrd="1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850E84AB-6B78-4416-8157-2754C30A10F6}" type="presParOf" srcId="{389B67B3-C8AA-405B-9866-D700050B5F7B}" destId="{FF95E252-0331-4CF9-A679-1AA4B6BE70E2}" srcOrd="0" destOrd="0" presId="urn:microsoft.com/office/officeart/2005/8/layout/orgChart1"/>
    <dgm:cxn modelId="{ACABB2E6-7250-4593-9E77-627E457555FD}" type="presParOf" srcId="{389B67B3-C8AA-405B-9866-D700050B5F7B}" destId="{56514E1C-39B2-4357-924E-713538D90F6A}" srcOrd="1" destOrd="0" presId="urn:microsoft.com/office/officeart/2005/8/layout/orgChart1"/>
    <dgm:cxn modelId="{509D10A4-AF8E-4941-BF8C-7998E7AB12F0}" type="presParOf" srcId="{56514E1C-39B2-4357-924E-713538D90F6A}" destId="{4D41E6CC-1633-40C0-B214-A57ABC673D0F}" srcOrd="0" destOrd="0" presId="urn:microsoft.com/office/officeart/2005/8/layout/orgChart1"/>
    <dgm:cxn modelId="{1B398086-44C6-42A5-9269-8F1B56BE112E}" type="presParOf" srcId="{4D41E6CC-1633-40C0-B214-A57ABC673D0F}" destId="{226E36F3-23E3-4627-88CD-D7C2D43B92BA}" srcOrd="0" destOrd="0" presId="urn:microsoft.com/office/officeart/2005/8/layout/orgChart1"/>
    <dgm:cxn modelId="{621CE336-97F9-4B95-941B-90CDB7727C97}" type="presParOf" srcId="{4D41E6CC-1633-40C0-B214-A57ABC673D0F}" destId="{415BD3C9-A9EE-46D6-88E6-FD26C9BEBFAE}" srcOrd="1" destOrd="0" presId="urn:microsoft.com/office/officeart/2005/8/layout/orgChart1"/>
    <dgm:cxn modelId="{73F68ABA-7E7F-4925-A31A-6C791BB53756}" type="presParOf" srcId="{56514E1C-39B2-4357-924E-713538D90F6A}" destId="{8A1F9C97-74BD-411A-8BE1-E448A0494D6C}" srcOrd="1" destOrd="0" presId="urn:microsoft.com/office/officeart/2005/8/layout/orgChart1"/>
    <dgm:cxn modelId="{C1666B72-A3A9-4730-8356-49177552837B}" type="presParOf" srcId="{8A1F9C97-74BD-411A-8BE1-E448A0494D6C}" destId="{35BDFC92-4237-4DE2-8BA9-68E1B0EF0EB6}" srcOrd="0" destOrd="0" presId="urn:microsoft.com/office/officeart/2005/8/layout/orgChart1"/>
    <dgm:cxn modelId="{3439375E-B835-4309-8262-A9BE93C78964}" type="presParOf" srcId="{8A1F9C97-74BD-411A-8BE1-E448A0494D6C}" destId="{2DE32035-22F6-4AE9-8E9E-B001B0D580FF}" srcOrd="1" destOrd="0" presId="urn:microsoft.com/office/officeart/2005/8/layout/orgChart1"/>
    <dgm:cxn modelId="{433C9350-A8CF-4E80-A9FE-7C6AB153DA57}" type="presParOf" srcId="{2DE32035-22F6-4AE9-8E9E-B001B0D580FF}" destId="{0B4E77A5-0C8B-4EEB-9206-FE22017AE4EF}" srcOrd="0" destOrd="0" presId="urn:microsoft.com/office/officeart/2005/8/layout/orgChart1"/>
    <dgm:cxn modelId="{8495B58B-4F82-4820-B1EF-176D6D0E9DB1}" type="presParOf" srcId="{0B4E77A5-0C8B-4EEB-9206-FE22017AE4EF}" destId="{DABB0056-7332-48FC-8B2C-8B0BDC5ED342}" srcOrd="0" destOrd="0" presId="urn:microsoft.com/office/officeart/2005/8/layout/orgChart1"/>
    <dgm:cxn modelId="{A5E03405-843C-4FB9-9B6B-FFA3B8D89F07}" type="presParOf" srcId="{0B4E77A5-0C8B-4EEB-9206-FE22017AE4EF}" destId="{9DC66675-587A-4B65-81DC-A052D297A9C1}" srcOrd="1" destOrd="0" presId="urn:microsoft.com/office/officeart/2005/8/layout/orgChart1"/>
    <dgm:cxn modelId="{9BBBB218-24C5-4C8B-8EBB-B5DA77775000}" type="presParOf" srcId="{2DE32035-22F6-4AE9-8E9E-B001B0D580FF}" destId="{20226197-0C0A-480B-BB7E-C81A0396A352}" srcOrd="1" destOrd="0" presId="urn:microsoft.com/office/officeart/2005/8/layout/orgChart1"/>
    <dgm:cxn modelId="{CA26EF17-37AD-429F-ABC1-7DA9874795B8}" type="presParOf" srcId="{2DE32035-22F6-4AE9-8E9E-B001B0D580FF}" destId="{EE91F537-7DC3-4F63-81A7-7F4C38DB109C}" srcOrd="2" destOrd="0" presId="urn:microsoft.com/office/officeart/2005/8/layout/orgChart1"/>
    <dgm:cxn modelId="{033FCBEB-0D71-450C-9C15-DA10CDD39B1F}" type="presParOf" srcId="{8A1F9C97-74BD-411A-8BE1-E448A0494D6C}" destId="{F3670FD0-02DF-4B1B-A2A6-29B6CBB8498F}" srcOrd="2" destOrd="0" presId="urn:microsoft.com/office/officeart/2005/8/layout/orgChart1"/>
    <dgm:cxn modelId="{5A061F78-BEB4-4845-BE4A-3C7E07D54607}" type="presParOf" srcId="{8A1F9C97-74BD-411A-8BE1-E448A0494D6C}" destId="{021F8DE6-761B-4DFE-82E5-473C51D83536}" srcOrd="3" destOrd="0" presId="urn:microsoft.com/office/officeart/2005/8/layout/orgChart1"/>
    <dgm:cxn modelId="{C03EA7CE-5B01-4A3A-AF27-95E638D2059E}" type="presParOf" srcId="{021F8DE6-761B-4DFE-82E5-473C51D83536}" destId="{8B46A81C-3EC6-4766-90EE-13BD602A7FF6}" srcOrd="0" destOrd="0" presId="urn:microsoft.com/office/officeart/2005/8/layout/orgChart1"/>
    <dgm:cxn modelId="{6A39D2B2-3D8D-4540-A512-4F5D99D19C85}" type="presParOf" srcId="{8B46A81C-3EC6-4766-90EE-13BD602A7FF6}" destId="{7992DE1F-8D6E-4349-9DE5-0C340DA83E89}" srcOrd="0" destOrd="0" presId="urn:microsoft.com/office/officeart/2005/8/layout/orgChart1"/>
    <dgm:cxn modelId="{810E24B8-14D3-4DCF-96D2-F38077109791}" type="presParOf" srcId="{8B46A81C-3EC6-4766-90EE-13BD602A7FF6}" destId="{DE1A1C76-FB53-4A0C-95F5-F23D9D7C0409}" srcOrd="1" destOrd="0" presId="urn:microsoft.com/office/officeart/2005/8/layout/orgChart1"/>
    <dgm:cxn modelId="{8EE78C37-CC89-4610-B211-F0255FFA83E0}" type="presParOf" srcId="{021F8DE6-761B-4DFE-82E5-473C51D83536}" destId="{8E1024B6-6CC8-4739-8DDA-6F86F68938E3}" srcOrd="1" destOrd="0" presId="urn:microsoft.com/office/officeart/2005/8/layout/orgChart1"/>
    <dgm:cxn modelId="{AF919733-D415-4EE1-951D-2A8719D787F6}" type="presParOf" srcId="{021F8DE6-761B-4DFE-82E5-473C51D83536}" destId="{FBDF3940-9E7F-4DC7-906E-0CF65973F05B}" srcOrd="2" destOrd="0" presId="urn:microsoft.com/office/officeart/2005/8/layout/orgChart1"/>
    <dgm:cxn modelId="{51A89BBB-D369-466B-BE93-5CDCDDB3EBF3}" type="presParOf" srcId="{8A1F9C97-74BD-411A-8BE1-E448A0494D6C}" destId="{290210C4-022B-4E84-A60E-6343CF5FEC69}" srcOrd="4" destOrd="0" presId="urn:microsoft.com/office/officeart/2005/8/layout/orgChart1"/>
    <dgm:cxn modelId="{15991BBA-E22B-4EC6-90FC-A1F2AEDA0CE5}" type="presParOf" srcId="{8A1F9C97-74BD-411A-8BE1-E448A0494D6C}" destId="{D5EBFE8C-5712-4AB4-8DC8-F1065C239296}" srcOrd="5" destOrd="0" presId="urn:microsoft.com/office/officeart/2005/8/layout/orgChart1"/>
    <dgm:cxn modelId="{24C3C782-27E0-40DD-A28D-C321A82DE339}" type="presParOf" srcId="{D5EBFE8C-5712-4AB4-8DC8-F1065C239296}" destId="{8F3DA3E9-01F4-40B0-A3E4-C69359D90A41}" srcOrd="0" destOrd="0" presId="urn:microsoft.com/office/officeart/2005/8/layout/orgChart1"/>
    <dgm:cxn modelId="{5BFB38BF-0648-442A-B46C-AAB1D2E31B13}" type="presParOf" srcId="{8F3DA3E9-01F4-40B0-A3E4-C69359D90A41}" destId="{E9F801B9-5DFF-4523-B44B-D455E4C78905}" srcOrd="0" destOrd="0" presId="urn:microsoft.com/office/officeart/2005/8/layout/orgChart1"/>
    <dgm:cxn modelId="{4DAC6040-47D4-4685-9C68-71615B093B84}" type="presParOf" srcId="{8F3DA3E9-01F4-40B0-A3E4-C69359D90A41}" destId="{060235A7-B030-4FF9-989E-9ED15AAE0D6B}" srcOrd="1" destOrd="0" presId="urn:microsoft.com/office/officeart/2005/8/layout/orgChart1"/>
    <dgm:cxn modelId="{DFD970E0-A6AD-42FF-84E2-9772AFA4570B}" type="presParOf" srcId="{D5EBFE8C-5712-4AB4-8DC8-F1065C239296}" destId="{670FBD52-6302-447E-BD67-AAE62AF561A1}" srcOrd="1" destOrd="0" presId="urn:microsoft.com/office/officeart/2005/8/layout/orgChart1"/>
    <dgm:cxn modelId="{50B408C6-B4F2-44A1-B448-DFD182365193}" type="presParOf" srcId="{D5EBFE8C-5712-4AB4-8DC8-F1065C239296}" destId="{A6BA5A71-31A6-4851-8594-A98CC80C9A96}" srcOrd="2" destOrd="0" presId="urn:microsoft.com/office/officeart/2005/8/layout/orgChart1"/>
    <dgm:cxn modelId="{E4AE3A11-57D9-4178-8BCF-6D662689F6B1}" type="presParOf" srcId="{8A1F9C97-74BD-411A-8BE1-E448A0494D6C}" destId="{4359E422-4818-42D2-98F2-F5D6274BF9D0}" srcOrd="6" destOrd="0" presId="urn:microsoft.com/office/officeart/2005/8/layout/orgChart1"/>
    <dgm:cxn modelId="{6347012E-2F5E-44B2-AE1E-96BB9283CBE8}" type="presParOf" srcId="{8A1F9C97-74BD-411A-8BE1-E448A0494D6C}" destId="{65025B2D-3BF0-4731-8412-C8131BCA18A3}" srcOrd="7" destOrd="0" presId="urn:microsoft.com/office/officeart/2005/8/layout/orgChart1"/>
    <dgm:cxn modelId="{D6F476C6-1429-4125-AD56-AB764C106BFA}" type="presParOf" srcId="{65025B2D-3BF0-4731-8412-C8131BCA18A3}" destId="{F0D7CB08-9182-4A0C-A542-052769D693AE}" srcOrd="0" destOrd="0" presId="urn:microsoft.com/office/officeart/2005/8/layout/orgChart1"/>
    <dgm:cxn modelId="{C79C495C-D0F1-46C1-9323-7B98248AA90B}" type="presParOf" srcId="{F0D7CB08-9182-4A0C-A542-052769D693AE}" destId="{7165C4DC-4AE3-4593-BA59-0AA6F88EB6BC}" srcOrd="0" destOrd="0" presId="urn:microsoft.com/office/officeart/2005/8/layout/orgChart1"/>
    <dgm:cxn modelId="{D2098E5A-CFA1-4767-81B7-54A315D2E127}" type="presParOf" srcId="{F0D7CB08-9182-4A0C-A542-052769D693AE}" destId="{68A53124-90A0-4271-BFEB-516495731188}" srcOrd="1" destOrd="0" presId="urn:microsoft.com/office/officeart/2005/8/layout/orgChart1"/>
    <dgm:cxn modelId="{9C60DDE5-49B0-45D4-B689-7CC13EAD0943}" type="presParOf" srcId="{65025B2D-3BF0-4731-8412-C8131BCA18A3}" destId="{0628D3A4-BE82-461D-9E20-FD4B4803E76A}" srcOrd="1" destOrd="0" presId="urn:microsoft.com/office/officeart/2005/8/layout/orgChart1"/>
    <dgm:cxn modelId="{6A79E819-391D-442B-A00C-5E49B093E529}" type="presParOf" srcId="{65025B2D-3BF0-4731-8412-C8131BCA18A3}" destId="{56D54BF2-5C62-451C-A461-3E2041DC7084}" srcOrd="2" destOrd="0" presId="urn:microsoft.com/office/officeart/2005/8/layout/orgChart1"/>
    <dgm:cxn modelId="{C11744EA-0559-4C1A-9DF5-7E5B76B0A522}" type="presParOf" srcId="{56514E1C-39B2-4357-924E-713538D90F6A}" destId="{3B1C73DE-2A3A-4081-93FA-15B0A5FF08E3}" srcOrd="2" destOrd="0" presId="urn:microsoft.com/office/officeart/2005/8/layout/orgChart1"/>
    <dgm:cxn modelId="{56FFFBAE-7909-4611-83C8-E2DDF429ED6E}" type="presParOf" srcId="{389B67B3-C8AA-405B-9866-D700050B5F7B}" destId="{8FF5595F-CC73-4B10-ADFA-6E78D69DCBE2}" srcOrd="2" destOrd="0" presId="urn:microsoft.com/office/officeart/2005/8/layout/orgChart1"/>
    <dgm:cxn modelId="{18A7BC2F-05ED-4953-B6AE-C35187AB4827}" type="presParOf" srcId="{389B67B3-C8AA-405B-9866-D700050B5F7B}" destId="{FDB36424-22B4-46AA-9FB0-84C39A3B6092}" srcOrd="3" destOrd="0" presId="urn:microsoft.com/office/officeart/2005/8/layout/orgChart1"/>
    <dgm:cxn modelId="{5DF65EF5-97D8-4F91-956A-2F040D77D5A0}" type="presParOf" srcId="{FDB36424-22B4-46AA-9FB0-84C39A3B6092}" destId="{780D9BB1-BAE2-4304-9122-C170992F4DE4}" srcOrd="0" destOrd="0" presId="urn:microsoft.com/office/officeart/2005/8/layout/orgChart1"/>
    <dgm:cxn modelId="{1A563E90-02B5-4FF8-A2E3-F87AB0841773}" type="presParOf" srcId="{780D9BB1-BAE2-4304-9122-C170992F4DE4}" destId="{CA6917F1-96C5-4B17-89F6-E92D039DBD8A}" srcOrd="0" destOrd="0" presId="urn:microsoft.com/office/officeart/2005/8/layout/orgChart1"/>
    <dgm:cxn modelId="{6B699A21-2114-422E-B5F6-DBA7D6D6612F}" type="presParOf" srcId="{780D9BB1-BAE2-4304-9122-C170992F4DE4}" destId="{4C9AB991-E3E0-48BC-8143-53D2339DE9B8}" srcOrd="1" destOrd="0" presId="urn:microsoft.com/office/officeart/2005/8/layout/orgChart1"/>
    <dgm:cxn modelId="{55B7F18C-7EBE-4146-AA7A-250E291B1544}" type="presParOf" srcId="{FDB36424-22B4-46AA-9FB0-84C39A3B6092}" destId="{17BB7CCE-C7F9-4C37-8E1C-185AC71DF1C9}" srcOrd="1" destOrd="0" presId="urn:microsoft.com/office/officeart/2005/8/layout/orgChart1"/>
    <dgm:cxn modelId="{8F600286-1F74-4468-811F-E28CED4EAA17}" type="presParOf" srcId="{17BB7CCE-C7F9-4C37-8E1C-185AC71DF1C9}" destId="{5DC5FE92-2FF7-4984-A5D8-A6EC18B7C11C}" srcOrd="0" destOrd="0" presId="urn:microsoft.com/office/officeart/2005/8/layout/orgChart1"/>
    <dgm:cxn modelId="{8F34D77D-EB5F-4095-8C2E-685E8450BFD5}" type="presParOf" srcId="{17BB7CCE-C7F9-4C37-8E1C-185AC71DF1C9}" destId="{9996342A-65A4-4F3A-9C88-4FCD648AB8CE}" srcOrd="1" destOrd="0" presId="urn:microsoft.com/office/officeart/2005/8/layout/orgChart1"/>
    <dgm:cxn modelId="{4F54EE2F-0203-42DF-A5CF-286AA30FCB91}" type="presParOf" srcId="{9996342A-65A4-4F3A-9C88-4FCD648AB8CE}" destId="{B3A28EB8-06D9-4F50-852E-1114DB19E9A3}" srcOrd="0" destOrd="0" presId="urn:microsoft.com/office/officeart/2005/8/layout/orgChart1"/>
    <dgm:cxn modelId="{F8788415-5B09-4300-B58E-8D680E7D39DD}" type="presParOf" srcId="{B3A28EB8-06D9-4F50-852E-1114DB19E9A3}" destId="{319340D7-F13C-4643-9F7A-2ADF7BDA3F03}" srcOrd="0" destOrd="0" presId="urn:microsoft.com/office/officeart/2005/8/layout/orgChart1"/>
    <dgm:cxn modelId="{610B51EE-A524-491C-827E-F30882213CA1}" type="presParOf" srcId="{B3A28EB8-06D9-4F50-852E-1114DB19E9A3}" destId="{82451998-A583-49D7-9023-4704973C996D}" srcOrd="1" destOrd="0" presId="urn:microsoft.com/office/officeart/2005/8/layout/orgChart1"/>
    <dgm:cxn modelId="{683DA695-45E0-44DD-89A6-11E55F389842}" type="presParOf" srcId="{9996342A-65A4-4F3A-9C88-4FCD648AB8CE}" destId="{2FA62498-6980-4720-AAA2-864285E4FDBA}" srcOrd="1" destOrd="0" presId="urn:microsoft.com/office/officeart/2005/8/layout/orgChart1"/>
    <dgm:cxn modelId="{3461149B-73AE-4F21-BCD4-B9996F9F107E}" type="presParOf" srcId="{2FA62498-6980-4720-AAA2-864285E4FDBA}" destId="{25BCC7E4-EC81-41A7-92F1-2F1E9F4D4049}" srcOrd="0" destOrd="0" presId="urn:microsoft.com/office/officeart/2005/8/layout/orgChart1"/>
    <dgm:cxn modelId="{592B68D8-91EF-4E98-95E8-220531E27D76}" type="presParOf" srcId="{2FA62498-6980-4720-AAA2-864285E4FDBA}" destId="{54851F4C-3BCB-4984-8CD6-64363B0E0D3D}" srcOrd="1" destOrd="0" presId="urn:microsoft.com/office/officeart/2005/8/layout/orgChart1"/>
    <dgm:cxn modelId="{CC8F8B91-2D01-4E32-B6AE-50586BDCAC65}" type="presParOf" srcId="{54851F4C-3BCB-4984-8CD6-64363B0E0D3D}" destId="{8FD3648C-0624-4FFB-A7DB-072C1AF7E63F}" srcOrd="0" destOrd="0" presId="urn:microsoft.com/office/officeart/2005/8/layout/orgChart1"/>
    <dgm:cxn modelId="{A5FB7791-224F-4B93-AB51-CD6544340D4F}" type="presParOf" srcId="{8FD3648C-0624-4FFB-A7DB-072C1AF7E63F}" destId="{5FB9CFA0-255F-4B2D-8E94-887D1ED4952E}" srcOrd="0" destOrd="0" presId="urn:microsoft.com/office/officeart/2005/8/layout/orgChart1"/>
    <dgm:cxn modelId="{BD7CDAE2-806C-461D-9554-7B768A520335}" type="presParOf" srcId="{8FD3648C-0624-4FFB-A7DB-072C1AF7E63F}" destId="{8B3BDDDB-FFD5-458F-90AD-C3391233CBE0}" srcOrd="1" destOrd="0" presId="urn:microsoft.com/office/officeart/2005/8/layout/orgChart1"/>
    <dgm:cxn modelId="{32C4E2E7-4BD4-4A67-AD2A-F58121DF10A8}" type="presParOf" srcId="{54851F4C-3BCB-4984-8CD6-64363B0E0D3D}" destId="{D16C796B-083B-4258-8268-E0CB9506674A}" srcOrd="1" destOrd="0" presId="urn:microsoft.com/office/officeart/2005/8/layout/orgChart1"/>
    <dgm:cxn modelId="{9AA48645-7C39-4B8A-BC61-8A376BCBE03E}" type="presParOf" srcId="{54851F4C-3BCB-4984-8CD6-64363B0E0D3D}" destId="{C0203524-A5E5-4FCC-97BC-4B978ACB666B}" srcOrd="2" destOrd="0" presId="urn:microsoft.com/office/officeart/2005/8/layout/orgChart1"/>
    <dgm:cxn modelId="{6EA97B61-523D-438C-A135-BBC151C4A664}" type="presParOf" srcId="{2FA62498-6980-4720-AAA2-864285E4FDBA}" destId="{D3AA7CBD-4D7B-4025-A410-B3166ECAF397}" srcOrd="2" destOrd="0" presId="urn:microsoft.com/office/officeart/2005/8/layout/orgChart1"/>
    <dgm:cxn modelId="{D14632C1-44F0-450D-A025-1261922EC0CE}" type="presParOf" srcId="{2FA62498-6980-4720-AAA2-864285E4FDBA}" destId="{8FD0B85F-A04F-4FDD-8B38-3508F2C58B68}" srcOrd="3" destOrd="0" presId="urn:microsoft.com/office/officeart/2005/8/layout/orgChart1"/>
    <dgm:cxn modelId="{067A22FC-B63C-4619-BF0B-C3971692347E}" type="presParOf" srcId="{8FD0B85F-A04F-4FDD-8B38-3508F2C58B68}" destId="{013376A2-D82A-4008-836A-249FBA699BE7}" srcOrd="0" destOrd="0" presId="urn:microsoft.com/office/officeart/2005/8/layout/orgChart1"/>
    <dgm:cxn modelId="{66EFAED7-7223-4887-8608-188C7F40FC59}" type="presParOf" srcId="{013376A2-D82A-4008-836A-249FBA699BE7}" destId="{9074029A-3CB6-447A-8B4D-9A1789B1832C}" srcOrd="0" destOrd="0" presId="urn:microsoft.com/office/officeart/2005/8/layout/orgChart1"/>
    <dgm:cxn modelId="{62900CE3-D919-45E8-9732-D66AF511FBD2}" type="presParOf" srcId="{013376A2-D82A-4008-836A-249FBA699BE7}" destId="{2F0C8304-5B7E-47E3-8513-3161F2EF6B8E}" srcOrd="1" destOrd="0" presId="urn:microsoft.com/office/officeart/2005/8/layout/orgChart1"/>
    <dgm:cxn modelId="{D5588FC6-516F-4A6E-8713-A8FF1437425A}" type="presParOf" srcId="{8FD0B85F-A04F-4FDD-8B38-3508F2C58B68}" destId="{B6885225-3119-412C-9FAC-91C44ADB8509}" srcOrd="1" destOrd="0" presId="urn:microsoft.com/office/officeart/2005/8/layout/orgChart1"/>
    <dgm:cxn modelId="{32914284-AAB6-48FB-A44B-77F8907D7AA9}" type="presParOf" srcId="{8FD0B85F-A04F-4FDD-8B38-3508F2C58B68}" destId="{9FDC59A1-DAE7-45FD-A2E6-F659C88D1DF0}" srcOrd="2" destOrd="0" presId="urn:microsoft.com/office/officeart/2005/8/layout/orgChart1"/>
    <dgm:cxn modelId="{D4BDA474-553A-408C-BFD6-9C8F6156D890}" type="presParOf" srcId="{9996342A-65A4-4F3A-9C88-4FCD648AB8CE}" destId="{B2622E0F-BF5C-4998-A874-DA2330C57180}" srcOrd="2" destOrd="0" presId="urn:microsoft.com/office/officeart/2005/8/layout/orgChart1"/>
    <dgm:cxn modelId="{E21A1689-0309-456F-BB07-50F401A3FB68}" type="presParOf" srcId="{17BB7CCE-C7F9-4C37-8E1C-185AC71DF1C9}" destId="{63DFE25F-3BD8-4A70-8757-91B7742A2295}" srcOrd="2" destOrd="0" presId="urn:microsoft.com/office/officeart/2005/8/layout/orgChart1"/>
    <dgm:cxn modelId="{EACEAAD6-071D-48E5-B045-AA7783910BF6}" type="presParOf" srcId="{17BB7CCE-C7F9-4C37-8E1C-185AC71DF1C9}" destId="{3835CED9-4FE0-4859-9D9E-A01228F15D17}" srcOrd="3" destOrd="0" presId="urn:microsoft.com/office/officeart/2005/8/layout/orgChart1"/>
    <dgm:cxn modelId="{D7E94258-26AB-4BD6-8D41-6A91E902361F}" type="presParOf" srcId="{3835CED9-4FE0-4859-9D9E-A01228F15D17}" destId="{8B3F580A-2C72-4451-B07A-284497D11EB4}" srcOrd="0" destOrd="0" presId="urn:microsoft.com/office/officeart/2005/8/layout/orgChart1"/>
    <dgm:cxn modelId="{26140376-5FDD-4AD9-B7F5-08BB9C2A9C1B}" type="presParOf" srcId="{8B3F580A-2C72-4451-B07A-284497D11EB4}" destId="{77C28560-B39C-4ACD-B3E5-80E20F8A3A80}" srcOrd="0" destOrd="0" presId="urn:microsoft.com/office/officeart/2005/8/layout/orgChart1"/>
    <dgm:cxn modelId="{D601DDDA-0FBB-4CD1-A9FD-D8BA3E719FFC}" type="presParOf" srcId="{8B3F580A-2C72-4451-B07A-284497D11EB4}" destId="{52C0D856-D944-4190-AF35-A297B017DAB8}" srcOrd="1" destOrd="0" presId="urn:microsoft.com/office/officeart/2005/8/layout/orgChart1"/>
    <dgm:cxn modelId="{956F4811-602C-4057-8C42-3FE86A78C882}" type="presParOf" srcId="{3835CED9-4FE0-4859-9D9E-A01228F15D17}" destId="{8A3B6E59-31FD-4222-BE30-C73A906DC66C}" srcOrd="1" destOrd="0" presId="urn:microsoft.com/office/officeart/2005/8/layout/orgChart1"/>
    <dgm:cxn modelId="{6A9CCFE1-F9EA-4C9A-A47F-53B6DC88253B}" type="presParOf" srcId="{8A3B6E59-31FD-4222-BE30-C73A906DC66C}" destId="{6DE35F7F-D580-4C06-AB20-1EB33FE42E18}" srcOrd="0" destOrd="0" presId="urn:microsoft.com/office/officeart/2005/8/layout/orgChart1"/>
    <dgm:cxn modelId="{67F88266-98E3-4572-B38B-F1B18A73D907}" type="presParOf" srcId="{8A3B6E59-31FD-4222-BE30-C73A906DC66C}" destId="{025EE890-F486-40F7-A6A2-33D991299E8D}" srcOrd="1" destOrd="0" presId="urn:microsoft.com/office/officeart/2005/8/layout/orgChart1"/>
    <dgm:cxn modelId="{A6C0F3C5-08A2-482D-94FD-4BA53CE1DE03}" type="presParOf" srcId="{025EE890-F486-40F7-A6A2-33D991299E8D}" destId="{819EABC0-4F1F-4ABC-A4BA-D5716297F30C}" srcOrd="0" destOrd="0" presId="urn:microsoft.com/office/officeart/2005/8/layout/orgChart1"/>
    <dgm:cxn modelId="{98E427AA-533F-4352-833C-848E5FAF8A23}" type="presParOf" srcId="{819EABC0-4F1F-4ABC-A4BA-D5716297F30C}" destId="{A5DA3D0B-7A39-4401-A9BD-CE9B06E7EC24}" srcOrd="0" destOrd="0" presId="urn:microsoft.com/office/officeart/2005/8/layout/orgChart1"/>
    <dgm:cxn modelId="{6F2B00B3-22B2-46D2-B7C7-329488235D63}" type="presParOf" srcId="{819EABC0-4F1F-4ABC-A4BA-D5716297F30C}" destId="{0C18FB49-87DB-4C1E-B3D2-442E825443C4}" srcOrd="1" destOrd="0" presId="urn:microsoft.com/office/officeart/2005/8/layout/orgChart1"/>
    <dgm:cxn modelId="{E00A8D1B-2B07-4C69-8649-34E392943DA8}" type="presParOf" srcId="{025EE890-F486-40F7-A6A2-33D991299E8D}" destId="{B7A2E9E3-2496-42B7-9B52-B3D4CEC7A850}" srcOrd="1" destOrd="0" presId="urn:microsoft.com/office/officeart/2005/8/layout/orgChart1"/>
    <dgm:cxn modelId="{D2024507-A985-4804-9F90-D44E8D7A1628}" type="presParOf" srcId="{025EE890-F486-40F7-A6A2-33D991299E8D}" destId="{3C42A912-E0E2-488C-8FA5-84CDF8362065}" srcOrd="2" destOrd="0" presId="urn:microsoft.com/office/officeart/2005/8/layout/orgChart1"/>
    <dgm:cxn modelId="{278869DD-05B6-4EB6-AE43-369794E57EC0}" type="presParOf" srcId="{8A3B6E59-31FD-4222-BE30-C73A906DC66C}" destId="{B5ECEA5E-1B2E-4552-8D2E-130AACE88D77}" srcOrd="2" destOrd="0" presId="urn:microsoft.com/office/officeart/2005/8/layout/orgChart1"/>
    <dgm:cxn modelId="{489AD15C-B745-44F6-A34D-A3EB44F8ED30}" type="presParOf" srcId="{8A3B6E59-31FD-4222-BE30-C73A906DC66C}" destId="{521F10B3-94EF-4ACD-A71B-BD8225B5177C}" srcOrd="3" destOrd="0" presId="urn:microsoft.com/office/officeart/2005/8/layout/orgChart1"/>
    <dgm:cxn modelId="{6A6838D0-F762-4BCF-8A96-9A0D45BDEC43}" type="presParOf" srcId="{521F10B3-94EF-4ACD-A71B-BD8225B5177C}" destId="{ABBE1546-6209-4CE7-9ECC-49D245719253}" srcOrd="0" destOrd="0" presId="urn:microsoft.com/office/officeart/2005/8/layout/orgChart1"/>
    <dgm:cxn modelId="{C8B412E9-EE80-4CE3-9FA7-7944C8335A06}" type="presParOf" srcId="{ABBE1546-6209-4CE7-9ECC-49D245719253}" destId="{258260D1-CEBF-4E12-B8F5-89E8033E2274}" srcOrd="0" destOrd="0" presId="urn:microsoft.com/office/officeart/2005/8/layout/orgChart1"/>
    <dgm:cxn modelId="{4B797F65-A6D5-428F-837F-8E80C355FCD9}" type="presParOf" srcId="{ABBE1546-6209-4CE7-9ECC-49D245719253}" destId="{8A98EDEC-212F-43C5-B066-B64EDA29017E}" srcOrd="1" destOrd="0" presId="urn:microsoft.com/office/officeart/2005/8/layout/orgChart1"/>
    <dgm:cxn modelId="{4E8601EA-F49C-48BC-891B-374669ACBE68}" type="presParOf" srcId="{521F10B3-94EF-4ACD-A71B-BD8225B5177C}" destId="{DE2CCADF-580F-4DE1-AA02-BFECCC52B803}" srcOrd="1" destOrd="0" presId="urn:microsoft.com/office/officeart/2005/8/layout/orgChart1"/>
    <dgm:cxn modelId="{945770F2-328F-4343-8C7E-4321C1C7FBBC}" type="presParOf" srcId="{521F10B3-94EF-4ACD-A71B-BD8225B5177C}" destId="{501745CF-9B98-4CD2-A124-D3F7C67713CE}" srcOrd="2" destOrd="0" presId="urn:microsoft.com/office/officeart/2005/8/layout/orgChart1"/>
    <dgm:cxn modelId="{63D57687-6CAA-4E19-A995-2890200F7F62}" type="presParOf" srcId="{8A3B6E59-31FD-4222-BE30-C73A906DC66C}" destId="{A0379CD8-4D57-4FF1-9A9C-802295888D6C}" srcOrd="4" destOrd="0" presId="urn:microsoft.com/office/officeart/2005/8/layout/orgChart1"/>
    <dgm:cxn modelId="{FDF5F2A3-491D-4546-B6A8-D8B21D0F1AB9}" type="presParOf" srcId="{8A3B6E59-31FD-4222-BE30-C73A906DC66C}" destId="{2A712AC6-DFBE-48D1-BA34-C45389074725}" srcOrd="5" destOrd="0" presId="urn:microsoft.com/office/officeart/2005/8/layout/orgChart1"/>
    <dgm:cxn modelId="{73F2347B-5479-463C-8D04-607ACD2B16A6}" type="presParOf" srcId="{2A712AC6-DFBE-48D1-BA34-C45389074725}" destId="{77D33B79-BA34-467A-985E-8C6E10912965}" srcOrd="0" destOrd="0" presId="urn:microsoft.com/office/officeart/2005/8/layout/orgChart1"/>
    <dgm:cxn modelId="{822744F3-5688-4960-AC97-4CDA6AFD6277}" type="presParOf" srcId="{77D33B79-BA34-467A-985E-8C6E10912965}" destId="{4034860D-565F-432E-89B3-F778D528A908}" srcOrd="0" destOrd="0" presId="urn:microsoft.com/office/officeart/2005/8/layout/orgChart1"/>
    <dgm:cxn modelId="{7E9C6D28-1D88-4D99-9468-8AF92021B49C}" type="presParOf" srcId="{77D33B79-BA34-467A-985E-8C6E10912965}" destId="{0E2D163F-C332-48AD-99C1-4894BA8DE90E}" srcOrd="1" destOrd="0" presId="urn:microsoft.com/office/officeart/2005/8/layout/orgChart1"/>
    <dgm:cxn modelId="{204618D5-D179-4500-89F6-5519F4158FF8}" type="presParOf" srcId="{2A712AC6-DFBE-48D1-BA34-C45389074725}" destId="{AAAB22D6-F4A0-4ADA-A4FD-30E61F21C597}" srcOrd="1" destOrd="0" presId="urn:microsoft.com/office/officeart/2005/8/layout/orgChart1"/>
    <dgm:cxn modelId="{D1AF69F7-25F8-4B53-AA2B-7C3AA9E9ECE4}" type="presParOf" srcId="{2A712AC6-DFBE-48D1-BA34-C45389074725}" destId="{5FEB996B-B48A-4EA5-9547-A56A5D1CDF7F}" srcOrd="2" destOrd="0" presId="urn:microsoft.com/office/officeart/2005/8/layout/orgChart1"/>
    <dgm:cxn modelId="{112AF42D-2E23-478D-B3FE-A7C3E1600720}" type="presParOf" srcId="{3835CED9-4FE0-4859-9D9E-A01228F15D17}" destId="{655AE5ED-9568-4755-83F4-C0265F2D3F0D}" srcOrd="2" destOrd="0" presId="urn:microsoft.com/office/officeart/2005/8/layout/orgChart1"/>
    <dgm:cxn modelId="{17D63652-BFA5-4756-8F55-DEC4CBD5C2BF}" type="presParOf" srcId="{FDB36424-22B4-46AA-9FB0-84C39A3B6092}" destId="{0EF90D50-72F4-40FE-BBC4-38A29D0DB43E}" srcOrd="2" destOrd="0" presId="urn:microsoft.com/office/officeart/2005/8/layout/orgChart1"/>
    <dgm:cxn modelId="{3A04F571-99ED-4BF1-B980-ABF6CF283555}" type="presParOf" srcId="{389B67B3-C8AA-405B-9866-D700050B5F7B}" destId="{EF72A80C-E88D-419B-96F1-9BD4363D2749}" srcOrd="4" destOrd="0" presId="urn:microsoft.com/office/officeart/2005/8/layout/orgChart1"/>
    <dgm:cxn modelId="{562918D1-556D-422A-AB19-C1809EDC0C4E}" type="presParOf" srcId="{389B67B3-C8AA-405B-9866-D700050B5F7B}" destId="{AE801B42-69AE-48E9-895F-39B982829BB1}" srcOrd="5" destOrd="0" presId="urn:microsoft.com/office/officeart/2005/8/layout/orgChart1"/>
    <dgm:cxn modelId="{DE685023-70A8-4D28-8848-4E015DE4FCBF}" type="presParOf" srcId="{AE801B42-69AE-48E9-895F-39B982829BB1}" destId="{2A03E057-720C-4A5C-8D85-DA23C2998500}" srcOrd="0" destOrd="0" presId="urn:microsoft.com/office/officeart/2005/8/layout/orgChart1"/>
    <dgm:cxn modelId="{BA3D1FE8-4DBF-4285-A7EB-D348FAE50218}" type="presParOf" srcId="{2A03E057-720C-4A5C-8D85-DA23C2998500}" destId="{308E704D-A5FA-4F64-B792-13E21F99E7CF}" srcOrd="0" destOrd="0" presId="urn:microsoft.com/office/officeart/2005/8/layout/orgChart1"/>
    <dgm:cxn modelId="{7F618B5A-040D-47E5-B173-49DADAA4A359}" type="presParOf" srcId="{2A03E057-720C-4A5C-8D85-DA23C2998500}" destId="{9A0F4A56-BED6-4452-9D4E-C6EA10CDCD5D}" srcOrd="1" destOrd="0" presId="urn:microsoft.com/office/officeart/2005/8/layout/orgChart1"/>
    <dgm:cxn modelId="{E1098CD7-13F7-43EB-972E-51F69419EE64}" type="presParOf" srcId="{AE801B42-69AE-48E9-895F-39B982829BB1}" destId="{5C6F3C88-7035-4EA2-926C-CE2E125869FB}" srcOrd="1" destOrd="0" presId="urn:microsoft.com/office/officeart/2005/8/layout/orgChart1"/>
    <dgm:cxn modelId="{88211D43-26A2-4B29-B907-D663A1878FC4}" type="presParOf" srcId="{5C6F3C88-7035-4EA2-926C-CE2E125869FB}" destId="{D32F2DC2-B1A8-4797-8A33-2D962E5AB97E}" srcOrd="0" destOrd="0" presId="urn:microsoft.com/office/officeart/2005/8/layout/orgChart1"/>
    <dgm:cxn modelId="{265DE50C-0DBB-4729-B74B-15172900F182}" type="presParOf" srcId="{5C6F3C88-7035-4EA2-926C-CE2E125869FB}" destId="{B85648C3-4D0E-4E09-8959-91359F8371C9}" srcOrd="1" destOrd="0" presId="urn:microsoft.com/office/officeart/2005/8/layout/orgChart1"/>
    <dgm:cxn modelId="{5A580FC4-4CF9-4CC3-8F26-B2D51BAD17C0}" type="presParOf" srcId="{B85648C3-4D0E-4E09-8959-91359F8371C9}" destId="{6CFCFBC7-6C61-4BA1-954E-E52C8B1CA308}" srcOrd="0" destOrd="0" presId="urn:microsoft.com/office/officeart/2005/8/layout/orgChart1"/>
    <dgm:cxn modelId="{DD856406-6E01-43DF-9DF7-662E4CA0F371}" type="presParOf" srcId="{6CFCFBC7-6C61-4BA1-954E-E52C8B1CA308}" destId="{6D7CFCFF-012B-42CC-BB2D-8DF7FDF9715B}" srcOrd="0" destOrd="0" presId="urn:microsoft.com/office/officeart/2005/8/layout/orgChart1"/>
    <dgm:cxn modelId="{CC656574-A141-4F97-A570-007BE0C222BC}" type="presParOf" srcId="{6CFCFBC7-6C61-4BA1-954E-E52C8B1CA308}" destId="{153A9386-AFD8-48F5-8D7F-08323727F0A1}" srcOrd="1" destOrd="0" presId="urn:microsoft.com/office/officeart/2005/8/layout/orgChart1"/>
    <dgm:cxn modelId="{CC18F52D-9049-4895-A92E-4E65A2972B5F}" type="presParOf" srcId="{B85648C3-4D0E-4E09-8959-91359F8371C9}" destId="{DB07C65C-8497-4D24-AD2D-1B043087F27E}" srcOrd="1" destOrd="0" presId="urn:microsoft.com/office/officeart/2005/8/layout/orgChart1"/>
    <dgm:cxn modelId="{793DF2DB-1CB4-4DA8-BA32-238CBEE10232}" type="presParOf" srcId="{B85648C3-4D0E-4E09-8959-91359F8371C9}" destId="{5D6AC686-F22B-4AD0-8A0A-DA0C64EAC94E}" srcOrd="2" destOrd="0" presId="urn:microsoft.com/office/officeart/2005/8/layout/orgChart1"/>
    <dgm:cxn modelId="{31410086-FF10-4144-8EBE-54A65BDF13A7}" type="presParOf" srcId="{5C6F3C88-7035-4EA2-926C-CE2E125869FB}" destId="{11DAC80D-7509-4700-8124-ABE9173CBF0E}" srcOrd="2" destOrd="0" presId="urn:microsoft.com/office/officeart/2005/8/layout/orgChart1"/>
    <dgm:cxn modelId="{2DAE9F12-C979-42FC-A615-4FFFCB053629}" type="presParOf" srcId="{5C6F3C88-7035-4EA2-926C-CE2E125869FB}" destId="{82DC7C30-7214-4F79-A2C7-B4FFE7D3EBF8}" srcOrd="3" destOrd="0" presId="urn:microsoft.com/office/officeart/2005/8/layout/orgChart1"/>
    <dgm:cxn modelId="{A1AD0468-12FC-4360-8585-95DF962B4CE8}" type="presParOf" srcId="{82DC7C30-7214-4F79-A2C7-B4FFE7D3EBF8}" destId="{20642252-D17B-4857-BC8B-75B490BA4BC2}" srcOrd="0" destOrd="0" presId="urn:microsoft.com/office/officeart/2005/8/layout/orgChart1"/>
    <dgm:cxn modelId="{B0791986-4909-4E0D-9ACE-3CF4377E7C87}" type="presParOf" srcId="{20642252-D17B-4857-BC8B-75B490BA4BC2}" destId="{ADB37BB6-EE77-4E27-AE7B-45D58ED0169A}" srcOrd="0" destOrd="0" presId="urn:microsoft.com/office/officeart/2005/8/layout/orgChart1"/>
    <dgm:cxn modelId="{86ED43CE-6782-4F8F-9D45-3AD69E3BEDF1}" type="presParOf" srcId="{20642252-D17B-4857-BC8B-75B490BA4BC2}" destId="{0D453317-29CE-4714-8F6F-C11EC8C15AB4}" srcOrd="1" destOrd="0" presId="urn:microsoft.com/office/officeart/2005/8/layout/orgChart1"/>
    <dgm:cxn modelId="{A1A40849-CCB3-4C34-B284-4B8ED134D26F}" type="presParOf" srcId="{82DC7C30-7214-4F79-A2C7-B4FFE7D3EBF8}" destId="{A7F97394-4D52-47F3-9326-5376C54D1D60}" srcOrd="1" destOrd="0" presId="urn:microsoft.com/office/officeart/2005/8/layout/orgChart1"/>
    <dgm:cxn modelId="{47AA72DC-6D4C-4570-89AE-A3877863611B}" type="presParOf" srcId="{82DC7C30-7214-4F79-A2C7-B4FFE7D3EBF8}" destId="{7162A194-AFF9-4352-85B0-830A6D5B1174}" srcOrd="2" destOrd="0" presId="urn:microsoft.com/office/officeart/2005/8/layout/orgChart1"/>
    <dgm:cxn modelId="{4C9C0F40-4DB6-4609-A3B0-AA526C5CDF64}" type="presParOf" srcId="{AE801B42-69AE-48E9-895F-39B982829BB1}" destId="{B5064A64-5FF3-4C85-9661-E1DC56812C4B}" srcOrd="2" destOrd="0" presId="urn:microsoft.com/office/officeart/2005/8/layout/orgChart1"/>
    <dgm:cxn modelId="{FC7F0475-A5F1-4AA9-850F-AA61D873FFB3}" type="presParOf" srcId="{389B67B3-C8AA-405B-9866-D700050B5F7B}" destId="{24BA9E4C-6A7E-4524-AFD2-E3B23C50A081}" srcOrd="6" destOrd="0" presId="urn:microsoft.com/office/officeart/2005/8/layout/orgChart1"/>
    <dgm:cxn modelId="{1A01FFA0-D4DA-4636-91EA-31EBC920C901}" type="presParOf" srcId="{389B67B3-C8AA-405B-9866-D700050B5F7B}" destId="{E3C63EF5-020C-450C-AECB-EF4C4E9FC05F}" srcOrd="7" destOrd="0" presId="urn:microsoft.com/office/officeart/2005/8/layout/orgChart1"/>
    <dgm:cxn modelId="{7E0B0543-AC1E-42C3-9407-C900B921F419}" type="presParOf" srcId="{E3C63EF5-020C-450C-AECB-EF4C4E9FC05F}" destId="{0A1196B8-442A-4F06-A9FF-7FBA2ABB8116}" srcOrd="0" destOrd="0" presId="urn:microsoft.com/office/officeart/2005/8/layout/orgChart1"/>
    <dgm:cxn modelId="{E22DCD71-4667-4802-92FD-B9A71329E5C3}" type="presParOf" srcId="{0A1196B8-442A-4F06-A9FF-7FBA2ABB8116}" destId="{9211A067-4EA4-46B3-97E5-F06BB706EA10}" srcOrd="0" destOrd="0" presId="urn:microsoft.com/office/officeart/2005/8/layout/orgChart1"/>
    <dgm:cxn modelId="{B40FA040-2229-4842-9252-09DF15BBCD3D}" type="presParOf" srcId="{0A1196B8-442A-4F06-A9FF-7FBA2ABB8116}" destId="{215445BF-EFDC-4045-A0CC-B3CDC8262BF3}" srcOrd="1" destOrd="0" presId="urn:microsoft.com/office/officeart/2005/8/layout/orgChart1"/>
    <dgm:cxn modelId="{0C8B830C-0ED3-46CF-854D-A10BC4846958}" type="presParOf" srcId="{E3C63EF5-020C-450C-AECB-EF4C4E9FC05F}" destId="{A2C1CEFD-5EE7-4D4D-ACE0-98D551EDC1B5}" srcOrd="1" destOrd="0" presId="urn:microsoft.com/office/officeart/2005/8/layout/orgChart1"/>
    <dgm:cxn modelId="{0517425B-248E-4864-A09F-3D821841878F}" type="presParOf" srcId="{E3C63EF5-020C-450C-AECB-EF4C4E9FC05F}" destId="{AB8F17B7-B54C-400E-8014-8CEDF8C532EB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1F3D4688-963F-409B-A6A7-413A1C580294}" type="presParOf" srcId="{99F0F1EC-BED5-4FC3-9450-FA6DBF4920D9}" destId="{E98DC2F7-F916-4FED-89EB-C092938BD31F}" srcOrd="0" destOrd="0" presId="urn:microsoft.com/office/officeart/2005/8/layout/orgChart1"/>
    <dgm:cxn modelId="{59B2DEAF-9C4D-4FD8-924C-367A274005CA}" type="presParOf" srcId="{99F0F1EC-BED5-4FC3-9450-FA6DBF4920D9}" destId="{A95B9176-DC9F-4609-B94D-B63943BC11A0}" srcOrd="1" destOrd="0" presId="urn:microsoft.com/office/officeart/2005/8/layout/orgChart1"/>
    <dgm:cxn modelId="{682FC0C9-DDD3-4685-904A-ECA17CAD08A3}" type="presParOf" srcId="{A95B9176-DC9F-4609-B94D-B63943BC11A0}" destId="{0C83EFFA-D443-4C6D-83BD-B287C224F770}" srcOrd="0" destOrd="0" presId="urn:microsoft.com/office/officeart/2005/8/layout/orgChart1"/>
    <dgm:cxn modelId="{1020DC6F-EE34-46C9-967C-4CF23B333FC2}" type="presParOf" srcId="{0C83EFFA-D443-4C6D-83BD-B287C224F770}" destId="{4609BF8D-6234-41BF-BDB9-0ACC34BF01E0}" srcOrd="0" destOrd="0" presId="urn:microsoft.com/office/officeart/2005/8/layout/orgChart1"/>
    <dgm:cxn modelId="{C2C72A7E-42AD-47D0-B9F9-C4A41F98646B}" type="presParOf" srcId="{0C83EFFA-D443-4C6D-83BD-B287C224F770}" destId="{D558E83D-36BD-49A2-B970-54B7F14D6152}" srcOrd="1" destOrd="0" presId="urn:microsoft.com/office/officeart/2005/8/layout/orgChart1"/>
    <dgm:cxn modelId="{B63F1FA6-83D3-42F4-8C92-5B775BD7A8F6}" type="presParOf" srcId="{A95B9176-DC9F-4609-B94D-B63943BC11A0}" destId="{EEC51F95-C7F1-421D-9BF1-D2BCB10A2CEC}" srcOrd="1" destOrd="0" presId="urn:microsoft.com/office/officeart/2005/8/layout/orgChart1"/>
    <dgm:cxn modelId="{4B3AF280-59D3-4100-B52C-1D49774E41EB}" type="presParOf" srcId="{A95B9176-DC9F-4609-B94D-B63943BC11A0}" destId="{408B58A8-3420-4F81-BB43-65EAF807AC91}" srcOrd="2" destOrd="0" presId="urn:microsoft.com/office/officeart/2005/8/layout/orgChart1"/>
    <dgm:cxn modelId="{CE0B78AB-24C8-4436-85DC-271CE46A0E28}" type="presParOf" srcId="{99F0F1EC-BED5-4FC3-9450-FA6DBF4920D9}" destId="{ACE172A7-9EB6-46C1-9982-C68CF081E1B5}" srcOrd="2" destOrd="0" presId="urn:microsoft.com/office/officeart/2005/8/layout/orgChart1"/>
    <dgm:cxn modelId="{8B54F5DA-BD32-4489-9B21-B67C14755AE2}" type="presParOf" srcId="{99F0F1EC-BED5-4FC3-9450-FA6DBF4920D9}" destId="{422E5610-F6DA-4547-A192-D1E7A5BC9512}" srcOrd="3" destOrd="0" presId="urn:microsoft.com/office/officeart/2005/8/layout/orgChart1"/>
    <dgm:cxn modelId="{1023CDCB-58C3-4064-9F50-2006B0C81C46}" type="presParOf" srcId="{422E5610-F6DA-4547-A192-D1E7A5BC9512}" destId="{7D90E1E2-3E71-400B-B40E-3CCF1ACB0866}" srcOrd="0" destOrd="0" presId="urn:microsoft.com/office/officeart/2005/8/layout/orgChart1"/>
    <dgm:cxn modelId="{BBEDD199-6DC3-47F1-B928-EDF170D1692F}" type="presParOf" srcId="{7D90E1E2-3E71-400B-B40E-3CCF1ACB0866}" destId="{16AFDDDC-06DC-4D37-8169-290895CCC418}" srcOrd="0" destOrd="0" presId="urn:microsoft.com/office/officeart/2005/8/layout/orgChart1"/>
    <dgm:cxn modelId="{C8A226E5-8B96-481C-AED4-4305E122D1DF}" type="presParOf" srcId="{7D90E1E2-3E71-400B-B40E-3CCF1ACB0866}" destId="{10AD89E4-1D4A-44EC-A498-730F2F69B30F}" srcOrd="1" destOrd="0" presId="urn:microsoft.com/office/officeart/2005/8/layout/orgChart1"/>
    <dgm:cxn modelId="{EAD361AC-7002-41A0-A944-7B719F3A8BF9}" type="presParOf" srcId="{422E5610-F6DA-4547-A192-D1E7A5BC9512}" destId="{83A0F75E-90F7-473E-9F4A-54D13DC26B9D}" srcOrd="1" destOrd="0" presId="urn:microsoft.com/office/officeart/2005/8/layout/orgChart1"/>
    <dgm:cxn modelId="{41AADB3B-6D75-4544-A001-7AF6F88C8E58}" type="presParOf" srcId="{422E5610-F6DA-4547-A192-D1E7A5BC9512}" destId="{3568BC6E-D9E4-4981-B27E-455859E03E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ESPORTES E LAZER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8DC202E4-DB6D-4A89-AD93-4B0EBE79C0B4}">
      <dgm:prSet phldrT="[Texto]"/>
      <dgm:spPr/>
      <dgm:t>
        <a:bodyPr/>
        <a:lstStyle/>
        <a:p>
          <a:r>
            <a:rPr lang="pt-BR" dirty="0" smtClean="0"/>
            <a:t>DEPARTAMENTO DE ESPORTES E LAZER</a:t>
          </a:r>
          <a:endParaRPr lang="pt-BR" dirty="0"/>
        </a:p>
      </dgm:t>
    </dgm:pt>
    <dgm:pt modelId="{E90133C7-DD84-4772-92FA-A4F17826293C}" type="parTrans" cxnId="{406FB3AB-8590-45D6-9222-92180868C524}">
      <dgm:prSet/>
      <dgm:spPr/>
      <dgm:t>
        <a:bodyPr/>
        <a:lstStyle/>
        <a:p>
          <a:endParaRPr lang="pt-BR"/>
        </a:p>
      </dgm:t>
    </dgm:pt>
    <dgm:pt modelId="{5C2820B3-8C19-4FE5-9B71-CA16CD1F47A4}" type="sibTrans" cxnId="{406FB3AB-8590-45D6-9222-92180868C524}">
      <dgm:prSet/>
      <dgm:spPr/>
      <dgm:t>
        <a:bodyPr/>
        <a:lstStyle/>
        <a:p>
          <a:endParaRPr lang="pt-BR"/>
        </a:p>
      </dgm:t>
    </dgm:pt>
    <dgm:pt modelId="{BE5C4D25-DBF7-4435-AD32-B5FCD9D496BF}">
      <dgm:prSet/>
      <dgm:spPr/>
      <dgm:t>
        <a:bodyPr/>
        <a:lstStyle/>
        <a:p>
          <a:r>
            <a:rPr lang="pt-BR" dirty="0" smtClean="0"/>
            <a:t>DEPARTAMENTO DE GESTÃO DE EQUIPAMENTOS E SUPORTE</a:t>
          </a:r>
          <a:endParaRPr lang="pt-BR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3364E10E-F738-439D-A1D9-6FE0FF52B824}">
      <dgm:prSet/>
      <dgm:spPr/>
      <dgm:t>
        <a:bodyPr/>
        <a:lstStyle/>
        <a:p>
          <a:r>
            <a:rPr lang="pt-BR" dirty="0" smtClean="0"/>
            <a:t>DIVISÃO DE GESTÃO DE UNIDADES ESPORTIVAS</a:t>
          </a:r>
          <a:endParaRPr lang="pt-BR" dirty="0"/>
        </a:p>
      </dgm:t>
    </dgm:pt>
    <dgm:pt modelId="{E1EB7977-34EB-4904-A07D-E7C37C6239DC}" type="parTrans" cxnId="{7B24EF85-D981-4B47-8E9D-2BA95B88C8FE}">
      <dgm:prSet/>
      <dgm:spPr/>
      <dgm:t>
        <a:bodyPr/>
        <a:lstStyle/>
        <a:p>
          <a:endParaRPr lang="pt-BR"/>
        </a:p>
      </dgm:t>
    </dgm:pt>
    <dgm:pt modelId="{2A9B4F4C-23B5-4F27-AFD4-31AA14BA9643}" type="sibTrans" cxnId="{7B24EF85-D981-4B47-8E9D-2BA95B88C8FE}">
      <dgm:prSet/>
      <dgm:spPr/>
      <dgm:t>
        <a:bodyPr/>
        <a:lstStyle/>
        <a:p>
          <a:endParaRPr lang="pt-BR"/>
        </a:p>
      </dgm:t>
    </dgm:pt>
    <dgm:pt modelId="{AC4E2F90-7D64-49A8-B89C-B69B7F75143A}">
      <dgm:prSet/>
      <dgm:spPr/>
      <dgm:t>
        <a:bodyPr/>
        <a:lstStyle/>
        <a:p>
          <a:r>
            <a:rPr lang="pt-BR" dirty="0" smtClean="0"/>
            <a:t>DIVISÃO DE ALMOXARIFADO</a:t>
          </a:r>
          <a:endParaRPr lang="pt-BR" dirty="0"/>
        </a:p>
      </dgm:t>
    </dgm:pt>
    <dgm:pt modelId="{250BF411-0158-4055-9500-FE7E39B97A65}" type="parTrans" cxnId="{EDABB17C-28B1-42BE-9C5E-56743A0B5FBA}">
      <dgm:prSet/>
      <dgm:spPr/>
      <dgm:t>
        <a:bodyPr/>
        <a:lstStyle/>
        <a:p>
          <a:endParaRPr lang="pt-BR"/>
        </a:p>
      </dgm:t>
    </dgm:pt>
    <dgm:pt modelId="{5D22BA17-F118-45A6-A65C-587028CF759E}" type="sibTrans" cxnId="{EDABB17C-28B1-42BE-9C5E-56743A0B5FBA}">
      <dgm:prSet/>
      <dgm:spPr/>
      <dgm:t>
        <a:bodyPr/>
        <a:lstStyle/>
        <a:p>
          <a:endParaRPr lang="pt-BR"/>
        </a:p>
      </dgm:t>
    </dgm:pt>
    <dgm:pt modelId="{AD63073E-882D-49BA-A513-628DDF61557A}">
      <dgm:prSet/>
      <dgm:spPr/>
      <dgm:t>
        <a:bodyPr/>
        <a:lstStyle/>
        <a:p>
          <a:r>
            <a:rPr lang="pt-BR" dirty="0" smtClean="0"/>
            <a:t>DIVISÃO DE COMPETIÇÕES MUNICIPAIS</a:t>
          </a:r>
          <a:endParaRPr lang="pt-BR" dirty="0"/>
        </a:p>
      </dgm:t>
    </dgm:pt>
    <dgm:pt modelId="{B424CEA8-B871-4F1D-9963-D702775C532F}" type="parTrans" cxnId="{26722146-2621-48EA-A058-EDD5FA1B6C7C}">
      <dgm:prSet/>
      <dgm:spPr/>
      <dgm:t>
        <a:bodyPr/>
        <a:lstStyle/>
        <a:p>
          <a:endParaRPr lang="pt-BR"/>
        </a:p>
      </dgm:t>
    </dgm:pt>
    <dgm:pt modelId="{21567E29-3AAF-4F7D-AAE1-C5F2E33AACA6}" type="sibTrans" cxnId="{26722146-2621-48EA-A058-EDD5FA1B6C7C}">
      <dgm:prSet/>
      <dgm:spPr/>
      <dgm:t>
        <a:bodyPr/>
        <a:lstStyle/>
        <a:p>
          <a:endParaRPr lang="pt-BR"/>
        </a:p>
      </dgm:t>
    </dgm:pt>
    <dgm:pt modelId="{9BAF77ED-6E0E-4BAC-8444-21B88A210420}">
      <dgm:prSet/>
      <dgm:spPr/>
      <dgm:t>
        <a:bodyPr/>
        <a:lstStyle/>
        <a:p>
          <a:r>
            <a:rPr lang="pt-BR" dirty="0" smtClean="0"/>
            <a:t>DIVISÃO DE LAZER E RECREAÇÃO</a:t>
          </a:r>
          <a:endParaRPr lang="pt-BR" dirty="0"/>
        </a:p>
      </dgm:t>
    </dgm:pt>
    <dgm:pt modelId="{A375D887-F92B-45AF-9ACE-B74B99873D82}" type="parTrans" cxnId="{10E4CD9C-4BA5-4176-924F-0391133366CA}">
      <dgm:prSet/>
      <dgm:spPr/>
      <dgm:t>
        <a:bodyPr/>
        <a:lstStyle/>
        <a:p>
          <a:endParaRPr lang="pt-BR"/>
        </a:p>
      </dgm:t>
    </dgm:pt>
    <dgm:pt modelId="{28003C54-BF4C-4F09-BFB9-CD8B3A71C5DE}" type="sibTrans" cxnId="{10E4CD9C-4BA5-4176-924F-0391133366CA}">
      <dgm:prSet/>
      <dgm:spPr/>
      <dgm:t>
        <a:bodyPr/>
        <a:lstStyle/>
        <a:p>
          <a:endParaRPr lang="pt-BR"/>
        </a:p>
      </dgm:t>
    </dgm:pt>
    <dgm:pt modelId="{5509BE19-74A0-481D-909F-605090AC2D91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4812EC8A-0CB8-43D1-971A-55600EE68304}" type="parTrans" cxnId="{ECD3C83F-7727-4A7F-9ABC-149ADBC7662F}">
      <dgm:prSet/>
      <dgm:spPr/>
      <dgm:t>
        <a:bodyPr/>
        <a:lstStyle/>
        <a:p>
          <a:endParaRPr lang="pt-BR"/>
        </a:p>
      </dgm:t>
    </dgm:pt>
    <dgm:pt modelId="{0524F22F-F241-4CEA-8651-F80DB5211654}" type="sibTrans" cxnId="{ECD3C83F-7727-4A7F-9ABC-149ADBC7662F}">
      <dgm:prSet/>
      <dgm:spPr/>
      <dgm:t>
        <a:bodyPr/>
        <a:lstStyle/>
        <a:p>
          <a:endParaRPr lang="pt-BR"/>
        </a:p>
      </dgm:t>
    </dgm:pt>
    <dgm:pt modelId="{F66AADDE-B005-4D4C-8334-E55F33C3E715}">
      <dgm:prSet/>
      <dgm:spPr/>
      <dgm:t>
        <a:bodyPr/>
        <a:lstStyle/>
        <a:p>
          <a:r>
            <a:rPr lang="pt-BR" dirty="0" smtClean="0"/>
            <a:t>DIVISÃO DE SUPORTE ADMINISTRATIVO</a:t>
          </a:r>
          <a:endParaRPr lang="pt-BR" dirty="0"/>
        </a:p>
      </dgm:t>
    </dgm:pt>
    <dgm:pt modelId="{7F8B40A5-F640-4BA4-ADDC-CF907F0D96CA}" type="parTrans" cxnId="{C7142ACF-8DF5-4D3B-932D-23703368497E}">
      <dgm:prSet/>
      <dgm:spPr/>
      <dgm:t>
        <a:bodyPr/>
        <a:lstStyle/>
        <a:p>
          <a:endParaRPr lang="pt-BR"/>
        </a:p>
      </dgm:t>
    </dgm:pt>
    <dgm:pt modelId="{2146EB82-6CDE-4818-AE8A-9337ECE8554B}" type="sibTrans" cxnId="{C7142ACF-8DF5-4D3B-932D-23703368497E}">
      <dgm:prSet/>
      <dgm:spPr/>
      <dgm:t>
        <a:bodyPr/>
        <a:lstStyle/>
        <a:p>
          <a:endParaRPr lang="pt-BR"/>
        </a:p>
      </dgm:t>
    </dgm:pt>
    <dgm:pt modelId="{B6D88CCB-2473-48F2-8067-A2917675BFF8}">
      <dgm:prSet/>
      <dgm:spPr/>
      <dgm:t>
        <a:bodyPr/>
        <a:lstStyle/>
        <a:p>
          <a:r>
            <a:rPr lang="pt-BR" dirty="0" smtClean="0"/>
            <a:t>DIVISÃO DE ESPORTES DE ALTO RENDIMENTO</a:t>
          </a:r>
          <a:endParaRPr lang="pt-BR" dirty="0"/>
        </a:p>
      </dgm:t>
    </dgm:pt>
    <dgm:pt modelId="{C7D246B9-5573-426A-8444-82714A6460A4}" type="parTrans" cxnId="{6F969620-B288-4809-98DD-A75D56DBF422}">
      <dgm:prSet/>
      <dgm:spPr/>
      <dgm:t>
        <a:bodyPr/>
        <a:lstStyle/>
        <a:p>
          <a:endParaRPr lang="pt-BR"/>
        </a:p>
      </dgm:t>
    </dgm:pt>
    <dgm:pt modelId="{B77367C4-8363-48B5-A1FB-F6A46ADC36ED}" type="sibTrans" cxnId="{6F969620-B288-4809-98DD-A75D56DBF422}">
      <dgm:prSet/>
      <dgm:spPr/>
      <dgm:t>
        <a:bodyPr/>
        <a:lstStyle/>
        <a:p>
          <a:endParaRPr lang="pt-BR"/>
        </a:p>
      </dgm:t>
    </dgm:pt>
    <dgm:pt modelId="{3AF6C129-52D4-4E15-9637-FC143ED5438F}">
      <dgm:prSet/>
      <dgm:spPr/>
      <dgm:t>
        <a:bodyPr/>
        <a:lstStyle/>
        <a:p>
          <a:r>
            <a:rPr lang="pt-BR" dirty="0" smtClean="0"/>
            <a:t>DIVISÃO DE DESENVOLVIMENTO DE TALENTOS</a:t>
          </a:r>
          <a:endParaRPr lang="pt-BR" dirty="0"/>
        </a:p>
      </dgm:t>
    </dgm:pt>
    <dgm:pt modelId="{08D2BBDE-5C3D-4250-8A67-F1A81985BEBA}" type="parTrans" cxnId="{315509F5-82F2-4774-AD23-6084E1248228}">
      <dgm:prSet/>
      <dgm:spPr/>
      <dgm:t>
        <a:bodyPr/>
        <a:lstStyle/>
        <a:p>
          <a:endParaRPr lang="pt-BR"/>
        </a:p>
      </dgm:t>
    </dgm:pt>
    <dgm:pt modelId="{21A7CA1B-257C-447A-B093-441DE96183CA}" type="sibTrans" cxnId="{315509F5-82F2-4774-AD23-6084E1248228}">
      <dgm:prSet/>
      <dgm:spPr/>
      <dgm:t>
        <a:bodyPr/>
        <a:lstStyle/>
        <a:p>
          <a:endParaRPr lang="pt-BR"/>
        </a:p>
      </dgm:t>
    </dgm:pt>
    <dgm:pt modelId="{30EE29F6-B5A7-43DD-AF22-B13665A0F7F0}">
      <dgm:prSet/>
      <dgm:spPr/>
      <dgm:t>
        <a:bodyPr/>
        <a:lstStyle/>
        <a:p>
          <a:r>
            <a:rPr lang="pt-BR" dirty="0" smtClean="0"/>
            <a:t>DIVISÃO DE ESPORTES INSTITUCIONAIS</a:t>
          </a:r>
          <a:endParaRPr lang="pt-BR" dirty="0"/>
        </a:p>
      </dgm:t>
    </dgm:pt>
    <dgm:pt modelId="{20ACB4A3-F0FD-434C-AEB4-94FF6433E046}" type="parTrans" cxnId="{152D9714-415E-4E98-B3C7-05F7522E355C}">
      <dgm:prSet/>
      <dgm:spPr/>
      <dgm:t>
        <a:bodyPr/>
        <a:lstStyle/>
        <a:p>
          <a:endParaRPr lang="pt-BR"/>
        </a:p>
      </dgm:t>
    </dgm:pt>
    <dgm:pt modelId="{5EDC0B4C-EE5E-4A70-9EDA-CC4045B6C385}" type="sibTrans" cxnId="{152D9714-415E-4E98-B3C7-05F7522E355C}">
      <dgm:prSet/>
      <dgm:spPr/>
      <dgm:t>
        <a:bodyPr/>
        <a:lstStyle/>
        <a:p>
          <a:endParaRPr lang="pt-BR"/>
        </a:p>
      </dgm:t>
    </dgm:pt>
    <dgm:pt modelId="{C3933EBC-14B4-48C2-ABC9-D4EB1FB7511E}">
      <dgm:prSet/>
      <dgm:spPr/>
      <dgm:t>
        <a:bodyPr/>
        <a:lstStyle/>
        <a:p>
          <a:r>
            <a:rPr lang="pt-BR" dirty="0" smtClean="0"/>
            <a:t>CENTRO OLÍMPICO</a:t>
          </a:r>
        </a:p>
        <a:p>
          <a:r>
            <a:rPr lang="pt-BR" dirty="0" smtClean="0"/>
            <a:t>ESTÁDIO MUNICIPAL</a:t>
          </a:r>
        </a:p>
        <a:p>
          <a:r>
            <a:rPr lang="pt-BR" dirty="0" smtClean="0"/>
            <a:t>GINÁSIOS (2)</a:t>
          </a:r>
        </a:p>
        <a:p>
          <a:r>
            <a:rPr lang="pt-BR" dirty="0" smtClean="0"/>
            <a:t>CAMPOS (10)</a:t>
          </a:r>
        </a:p>
        <a:p>
          <a:r>
            <a:rPr lang="pt-BR" dirty="0" smtClean="0"/>
            <a:t>QUADRAS (15)</a:t>
          </a:r>
          <a:endParaRPr lang="pt-BR" dirty="0"/>
        </a:p>
      </dgm:t>
    </dgm:pt>
    <dgm:pt modelId="{A61603C2-C599-4AD1-AC04-CF577FE3DCD2}" type="parTrans" cxnId="{9143C66B-191E-4A38-BD94-74BE4351E205}">
      <dgm:prSet/>
      <dgm:spPr/>
      <dgm:t>
        <a:bodyPr/>
        <a:lstStyle/>
        <a:p>
          <a:endParaRPr lang="pt-BR"/>
        </a:p>
      </dgm:t>
    </dgm:pt>
    <dgm:pt modelId="{94AA6039-39F6-4A79-B2F9-5AC9D4A62651}" type="sibTrans" cxnId="{9143C66B-191E-4A38-BD94-74BE4351E205}">
      <dgm:prSet/>
      <dgm:spPr/>
      <dgm:t>
        <a:bodyPr/>
        <a:lstStyle/>
        <a:p>
          <a:endParaRPr lang="pt-BR"/>
        </a:p>
      </dgm:t>
    </dgm:pt>
    <dgm:pt modelId="{ACB8DAB3-7AA6-49DF-B9C4-20A23C309D8E}" type="asst">
      <dgm:prSet/>
      <dgm:spPr>
        <a:solidFill>
          <a:schemeClr val="accent6"/>
        </a:solidFill>
      </dgm:spPr>
      <dgm:t>
        <a:bodyPr/>
        <a:lstStyle/>
        <a:p>
          <a:r>
            <a:rPr lang="pt-BR" smtClean="0"/>
            <a:t>SECRETARIA EXECUTIVA</a:t>
          </a:r>
          <a:endParaRPr lang="pt-BR" dirty="0"/>
        </a:p>
      </dgm:t>
    </dgm:pt>
    <dgm:pt modelId="{BA6366EA-31C5-441D-B7F4-ACF966528CFA}" type="parTrans" cxnId="{3D3CDC97-C219-48E7-A899-C252461C76FF}">
      <dgm:prSet/>
      <dgm:spPr/>
      <dgm:t>
        <a:bodyPr/>
        <a:lstStyle/>
        <a:p>
          <a:endParaRPr lang="pt-BR"/>
        </a:p>
      </dgm:t>
    </dgm:pt>
    <dgm:pt modelId="{6D064706-0C67-4BA8-93E9-5D2A4EFDD816}" type="sibTrans" cxnId="{3D3CDC97-C219-48E7-A899-C252461C76FF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FF95E252-0331-4CF9-A679-1AA4B6BE70E2}" type="pres">
      <dgm:prSet presAssocID="{AC1EEF18-4FFF-4A23-8839-E50FA96173F6}" presName="Name37" presStyleLbl="parChTrans1D2" presStyleIdx="0" presStyleCnt="4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2" presStyleIdx="0" presStyleCnt="2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35BDFC92-4237-4DE2-8BA9-68E1B0EF0EB6}" type="pres">
      <dgm:prSet presAssocID="{E1EB7977-34EB-4904-A07D-E7C37C6239DC}" presName="Name37" presStyleLbl="parChTrans1D3" presStyleIdx="0" presStyleCnt="8"/>
      <dgm:spPr/>
      <dgm:t>
        <a:bodyPr/>
        <a:lstStyle/>
        <a:p>
          <a:endParaRPr lang="pt-BR"/>
        </a:p>
      </dgm:t>
    </dgm:pt>
    <dgm:pt modelId="{2DE32035-22F6-4AE9-8E9E-B001B0D580FF}" type="pres">
      <dgm:prSet presAssocID="{3364E10E-F738-439D-A1D9-6FE0FF52B824}" presName="hierRoot2" presStyleCnt="0">
        <dgm:presLayoutVars>
          <dgm:hierBranch val="init"/>
        </dgm:presLayoutVars>
      </dgm:prSet>
      <dgm:spPr/>
    </dgm:pt>
    <dgm:pt modelId="{0B4E77A5-0C8B-4EEB-9206-FE22017AE4EF}" type="pres">
      <dgm:prSet presAssocID="{3364E10E-F738-439D-A1D9-6FE0FF52B824}" presName="rootComposite" presStyleCnt="0"/>
      <dgm:spPr/>
    </dgm:pt>
    <dgm:pt modelId="{DABB0056-7332-48FC-8B2C-8B0BDC5ED342}" type="pres">
      <dgm:prSet presAssocID="{3364E10E-F738-439D-A1D9-6FE0FF52B824}" presName="rootText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DC66675-587A-4B65-81DC-A052D297A9C1}" type="pres">
      <dgm:prSet presAssocID="{3364E10E-F738-439D-A1D9-6FE0FF52B824}" presName="rootConnector" presStyleLbl="node3" presStyleIdx="0" presStyleCnt="8"/>
      <dgm:spPr/>
      <dgm:t>
        <a:bodyPr/>
        <a:lstStyle/>
        <a:p>
          <a:endParaRPr lang="pt-BR"/>
        </a:p>
      </dgm:t>
    </dgm:pt>
    <dgm:pt modelId="{20226197-0C0A-480B-BB7E-C81A0396A352}" type="pres">
      <dgm:prSet presAssocID="{3364E10E-F738-439D-A1D9-6FE0FF52B824}" presName="hierChild4" presStyleCnt="0"/>
      <dgm:spPr/>
    </dgm:pt>
    <dgm:pt modelId="{968BEA3D-2BFB-4040-9A63-1237274F424F}" type="pres">
      <dgm:prSet presAssocID="{A61603C2-C599-4AD1-AC04-CF577FE3DCD2}" presName="Name37" presStyleLbl="parChTrans1D4" presStyleIdx="0" presStyleCnt="1"/>
      <dgm:spPr/>
      <dgm:t>
        <a:bodyPr/>
        <a:lstStyle/>
        <a:p>
          <a:endParaRPr lang="pt-BR"/>
        </a:p>
      </dgm:t>
    </dgm:pt>
    <dgm:pt modelId="{A798B4A5-409A-4D31-9869-0BF9A2548F6E}" type="pres">
      <dgm:prSet presAssocID="{C3933EBC-14B4-48C2-ABC9-D4EB1FB7511E}" presName="hierRoot2" presStyleCnt="0">
        <dgm:presLayoutVars>
          <dgm:hierBranch val="init"/>
        </dgm:presLayoutVars>
      </dgm:prSet>
      <dgm:spPr/>
    </dgm:pt>
    <dgm:pt modelId="{8934BE23-C30C-4CF6-9F96-B975342E2AD8}" type="pres">
      <dgm:prSet presAssocID="{C3933EBC-14B4-48C2-ABC9-D4EB1FB7511E}" presName="rootComposite" presStyleCnt="0"/>
      <dgm:spPr/>
    </dgm:pt>
    <dgm:pt modelId="{7B27F657-6D8A-47CB-A1DE-4870EC18C49E}" type="pres">
      <dgm:prSet presAssocID="{C3933EBC-14B4-48C2-ABC9-D4EB1FB7511E}" presName="rootText" presStyleLbl="node4" presStyleIdx="0" presStyleCnt="1" custScaleY="22155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64AB52-4B65-421A-BF08-490EF2AD51EA}" type="pres">
      <dgm:prSet presAssocID="{C3933EBC-14B4-48C2-ABC9-D4EB1FB7511E}" presName="rootConnector" presStyleLbl="node4" presStyleIdx="0" presStyleCnt="1"/>
      <dgm:spPr/>
      <dgm:t>
        <a:bodyPr/>
        <a:lstStyle/>
        <a:p>
          <a:endParaRPr lang="pt-BR"/>
        </a:p>
      </dgm:t>
    </dgm:pt>
    <dgm:pt modelId="{BFD0C769-8B51-4AC6-9B13-5638D4459DE6}" type="pres">
      <dgm:prSet presAssocID="{C3933EBC-14B4-48C2-ABC9-D4EB1FB7511E}" presName="hierChild4" presStyleCnt="0"/>
      <dgm:spPr/>
    </dgm:pt>
    <dgm:pt modelId="{50DB5536-3A01-4B5F-9810-4683A34209AA}" type="pres">
      <dgm:prSet presAssocID="{C3933EBC-14B4-48C2-ABC9-D4EB1FB7511E}" presName="hierChild5" presStyleCnt="0"/>
      <dgm:spPr/>
    </dgm:pt>
    <dgm:pt modelId="{EE91F537-7DC3-4F63-81A7-7F4C38DB109C}" type="pres">
      <dgm:prSet presAssocID="{3364E10E-F738-439D-A1D9-6FE0FF52B824}" presName="hierChild5" presStyleCnt="0"/>
      <dgm:spPr/>
    </dgm:pt>
    <dgm:pt modelId="{A990ACF4-9746-469C-AE42-49862BA223CB}" type="pres">
      <dgm:prSet presAssocID="{250BF411-0158-4055-9500-FE7E39B97A65}" presName="Name37" presStyleLbl="parChTrans1D3" presStyleIdx="1" presStyleCnt="8"/>
      <dgm:spPr/>
      <dgm:t>
        <a:bodyPr/>
        <a:lstStyle/>
        <a:p>
          <a:endParaRPr lang="pt-BR"/>
        </a:p>
      </dgm:t>
    </dgm:pt>
    <dgm:pt modelId="{3314CF08-9DB7-42F0-B483-CEF5ABA9584E}" type="pres">
      <dgm:prSet presAssocID="{AC4E2F90-7D64-49A8-B89C-B69B7F75143A}" presName="hierRoot2" presStyleCnt="0">
        <dgm:presLayoutVars>
          <dgm:hierBranch val="init"/>
        </dgm:presLayoutVars>
      </dgm:prSet>
      <dgm:spPr/>
    </dgm:pt>
    <dgm:pt modelId="{6811A5D5-FA2F-4099-BD5B-3CB59A45F5F1}" type="pres">
      <dgm:prSet presAssocID="{AC4E2F90-7D64-49A8-B89C-B69B7F75143A}" presName="rootComposite" presStyleCnt="0"/>
      <dgm:spPr/>
    </dgm:pt>
    <dgm:pt modelId="{91119AC4-ECF8-4C86-8342-B1B12E522D25}" type="pres">
      <dgm:prSet presAssocID="{AC4E2F90-7D64-49A8-B89C-B69B7F75143A}" presName="rootText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F2EDB14-399B-47CF-97F0-D77DEF83E505}" type="pres">
      <dgm:prSet presAssocID="{AC4E2F90-7D64-49A8-B89C-B69B7F75143A}" presName="rootConnector" presStyleLbl="node3" presStyleIdx="1" presStyleCnt="8"/>
      <dgm:spPr/>
      <dgm:t>
        <a:bodyPr/>
        <a:lstStyle/>
        <a:p>
          <a:endParaRPr lang="pt-BR"/>
        </a:p>
      </dgm:t>
    </dgm:pt>
    <dgm:pt modelId="{43B9A4DD-3BD5-4609-A313-6F96157F7E27}" type="pres">
      <dgm:prSet presAssocID="{AC4E2F90-7D64-49A8-B89C-B69B7F75143A}" presName="hierChild4" presStyleCnt="0"/>
      <dgm:spPr/>
    </dgm:pt>
    <dgm:pt modelId="{07EB2E3A-C260-45AA-8FB0-066FF951CDE2}" type="pres">
      <dgm:prSet presAssocID="{AC4E2F90-7D64-49A8-B89C-B69B7F75143A}" presName="hierChild5" presStyleCnt="0"/>
      <dgm:spPr/>
    </dgm:pt>
    <dgm:pt modelId="{2B80A6CF-F437-41AD-AB5C-AEAE525A9EAA}" type="pres">
      <dgm:prSet presAssocID="{7F8B40A5-F640-4BA4-ADDC-CF907F0D96CA}" presName="Name37" presStyleLbl="parChTrans1D3" presStyleIdx="2" presStyleCnt="8"/>
      <dgm:spPr/>
      <dgm:t>
        <a:bodyPr/>
        <a:lstStyle/>
        <a:p>
          <a:endParaRPr lang="pt-BR"/>
        </a:p>
      </dgm:t>
    </dgm:pt>
    <dgm:pt modelId="{C9FB5052-3477-4619-A8B2-4AED0CB50048}" type="pres">
      <dgm:prSet presAssocID="{F66AADDE-B005-4D4C-8334-E55F33C3E715}" presName="hierRoot2" presStyleCnt="0">
        <dgm:presLayoutVars>
          <dgm:hierBranch val="init"/>
        </dgm:presLayoutVars>
      </dgm:prSet>
      <dgm:spPr/>
    </dgm:pt>
    <dgm:pt modelId="{E2954967-4562-4F67-90D0-76A3CFCB5555}" type="pres">
      <dgm:prSet presAssocID="{F66AADDE-B005-4D4C-8334-E55F33C3E715}" presName="rootComposite" presStyleCnt="0"/>
      <dgm:spPr/>
    </dgm:pt>
    <dgm:pt modelId="{9273F1A9-BEA0-4260-B634-3EE81F9FDE0E}" type="pres">
      <dgm:prSet presAssocID="{F66AADDE-B005-4D4C-8334-E55F33C3E715}" presName="rootText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B8BD0B0-9F83-44AC-915C-A56E243C742A}" type="pres">
      <dgm:prSet presAssocID="{F66AADDE-B005-4D4C-8334-E55F33C3E715}" presName="rootConnector" presStyleLbl="node3" presStyleIdx="2" presStyleCnt="8"/>
      <dgm:spPr/>
      <dgm:t>
        <a:bodyPr/>
        <a:lstStyle/>
        <a:p>
          <a:endParaRPr lang="pt-BR"/>
        </a:p>
      </dgm:t>
    </dgm:pt>
    <dgm:pt modelId="{4491D644-7D92-41FF-A481-BCBA65E5A763}" type="pres">
      <dgm:prSet presAssocID="{F66AADDE-B005-4D4C-8334-E55F33C3E715}" presName="hierChild4" presStyleCnt="0"/>
      <dgm:spPr/>
    </dgm:pt>
    <dgm:pt modelId="{635AEF60-F509-4424-A7AA-B82EB30BAD35}" type="pres">
      <dgm:prSet presAssocID="{F66AADDE-B005-4D4C-8334-E55F33C3E715}" presName="hierChild5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86B7FF7D-6698-4C4E-B013-024C3FE3430B}" type="pres">
      <dgm:prSet presAssocID="{E90133C7-DD84-4772-92FA-A4F17826293C}" presName="Name37" presStyleLbl="parChTrans1D2" presStyleIdx="1" presStyleCnt="4"/>
      <dgm:spPr/>
      <dgm:t>
        <a:bodyPr/>
        <a:lstStyle/>
        <a:p>
          <a:endParaRPr lang="pt-BR"/>
        </a:p>
      </dgm:t>
    </dgm:pt>
    <dgm:pt modelId="{E1D1C887-C837-4B30-8D1A-6DEF6194F94D}" type="pres">
      <dgm:prSet presAssocID="{8DC202E4-DB6D-4A89-AD93-4B0EBE79C0B4}" presName="hierRoot2" presStyleCnt="0">
        <dgm:presLayoutVars>
          <dgm:hierBranch val="init"/>
        </dgm:presLayoutVars>
      </dgm:prSet>
      <dgm:spPr/>
    </dgm:pt>
    <dgm:pt modelId="{4C189A76-DE32-4AC6-9095-5B47EEB5EF87}" type="pres">
      <dgm:prSet presAssocID="{8DC202E4-DB6D-4A89-AD93-4B0EBE79C0B4}" presName="rootComposite" presStyleCnt="0"/>
      <dgm:spPr/>
    </dgm:pt>
    <dgm:pt modelId="{2D6A004A-EA7C-4441-9418-0DEDEAFCBE03}" type="pres">
      <dgm:prSet presAssocID="{8DC202E4-DB6D-4A89-AD93-4B0EBE79C0B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AFFDD1C-5206-48E3-9CE4-26A4FFF6882C}" type="pres">
      <dgm:prSet presAssocID="{8DC202E4-DB6D-4A89-AD93-4B0EBE79C0B4}" presName="rootConnector" presStyleLbl="node2" presStyleIdx="1" presStyleCnt="2"/>
      <dgm:spPr/>
      <dgm:t>
        <a:bodyPr/>
        <a:lstStyle/>
        <a:p>
          <a:endParaRPr lang="pt-BR"/>
        </a:p>
      </dgm:t>
    </dgm:pt>
    <dgm:pt modelId="{F5478666-9299-4270-8E1F-BCE411FB74A7}" type="pres">
      <dgm:prSet presAssocID="{8DC202E4-DB6D-4A89-AD93-4B0EBE79C0B4}" presName="hierChild4" presStyleCnt="0"/>
      <dgm:spPr/>
    </dgm:pt>
    <dgm:pt modelId="{BBE58996-C73D-4361-BEC2-2AE9928AB0B5}" type="pres">
      <dgm:prSet presAssocID="{B424CEA8-B871-4F1D-9963-D702775C532F}" presName="Name37" presStyleLbl="parChTrans1D3" presStyleIdx="3" presStyleCnt="8"/>
      <dgm:spPr/>
      <dgm:t>
        <a:bodyPr/>
        <a:lstStyle/>
        <a:p>
          <a:endParaRPr lang="pt-BR"/>
        </a:p>
      </dgm:t>
    </dgm:pt>
    <dgm:pt modelId="{86FCDD91-8FF6-4460-BAD7-CFEAAA179742}" type="pres">
      <dgm:prSet presAssocID="{AD63073E-882D-49BA-A513-628DDF61557A}" presName="hierRoot2" presStyleCnt="0">
        <dgm:presLayoutVars>
          <dgm:hierBranch val="init"/>
        </dgm:presLayoutVars>
      </dgm:prSet>
      <dgm:spPr/>
    </dgm:pt>
    <dgm:pt modelId="{3B608289-65D7-4CCE-BED8-6619BD02A6D5}" type="pres">
      <dgm:prSet presAssocID="{AD63073E-882D-49BA-A513-628DDF61557A}" presName="rootComposite" presStyleCnt="0"/>
      <dgm:spPr/>
    </dgm:pt>
    <dgm:pt modelId="{BEFFDD94-4136-46F5-A1F5-8C467C7BB50E}" type="pres">
      <dgm:prSet presAssocID="{AD63073E-882D-49BA-A513-628DDF61557A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B33969D-242B-40AA-A06E-45DDC825E59E}" type="pres">
      <dgm:prSet presAssocID="{AD63073E-882D-49BA-A513-628DDF61557A}" presName="rootConnector" presStyleLbl="node3" presStyleIdx="3" presStyleCnt="8"/>
      <dgm:spPr/>
      <dgm:t>
        <a:bodyPr/>
        <a:lstStyle/>
        <a:p>
          <a:endParaRPr lang="pt-BR"/>
        </a:p>
      </dgm:t>
    </dgm:pt>
    <dgm:pt modelId="{6BF0C394-270C-48B7-9FC2-EF3060151502}" type="pres">
      <dgm:prSet presAssocID="{AD63073E-882D-49BA-A513-628DDF61557A}" presName="hierChild4" presStyleCnt="0"/>
      <dgm:spPr/>
    </dgm:pt>
    <dgm:pt modelId="{DEA6DA59-E4A2-471F-B1D4-591BE0CC9B6A}" type="pres">
      <dgm:prSet presAssocID="{AD63073E-882D-49BA-A513-628DDF61557A}" presName="hierChild5" presStyleCnt="0"/>
      <dgm:spPr/>
    </dgm:pt>
    <dgm:pt modelId="{1BD7A98D-3AD2-44E4-B199-2F7C70301725}" type="pres">
      <dgm:prSet presAssocID="{A375D887-F92B-45AF-9ACE-B74B99873D82}" presName="Name37" presStyleLbl="parChTrans1D3" presStyleIdx="4" presStyleCnt="8"/>
      <dgm:spPr/>
      <dgm:t>
        <a:bodyPr/>
        <a:lstStyle/>
        <a:p>
          <a:endParaRPr lang="pt-BR"/>
        </a:p>
      </dgm:t>
    </dgm:pt>
    <dgm:pt modelId="{459BBB6F-25FE-4EDA-AB10-8B6C6FB52CD4}" type="pres">
      <dgm:prSet presAssocID="{9BAF77ED-6E0E-4BAC-8444-21B88A210420}" presName="hierRoot2" presStyleCnt="0">
        <dgm:presLayoutVars>
          <dgm:hierBranch val="init"/>
        </dgm:presLayoutVars>
      </dgm:prSet>
      <dgm:spPr/>
    </dgm:pt>
    <dgm:pt modelId="{66D053C1-B5D8-4722-B721-F445A6F15D81}" type="pres">
      <dgm:prSet presAssocID="{9BAF77ED-6E0E-4BAC-8444-21B88A210420}" presName="rootComposite" presStyleCnt="0"/>
      <dgm:spPr/>
    </dgm:pt>
    <dgm:pt modelId="{812B2FCA-FF31-4219-94F3-04E20A0892F5}" type="pres">
      <dgm:prSet presAssocID="{9BAF77ED-6E0E-4BAC-8444-21B88A210420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C3481DB-3ED2-43FA-8AB1-6A2CCB3A9F44}" type="pres">
      <dgm:prSet presAssocID="{9BAF77ED-6E0E-4BAC-8444-21B88A210420}" presName="rootConnector" presStyleLbl="node3" presStyleIdx="4" presStyleCnt="8"/>
      <dgm:spPr/>
      <dgm:t>
        <a:bodyPr/>
        <a:lstStyle/>
        <a:p>
          <a:endParaRPr lang="pt-BR"/>
        </a:p>
      </dgm:t>
    </dgm:pt>
    <dgm:pt modelId="{3BD23549-A8BB-4E9D-B8F4-6F590F6D29C5}" type="pres">
      <dgm:prSet presAssocID="{9BAF77ED-6E0E-4BAC-8444-21B88A210420}" presName="hierChild4" presStyleCnt="0"/>
      <dgm:spPr/>
    </dgm:pt>
    <dgm:pt modelId="{4EE56676-5C08-4A94-8C87-F2588958E556}" type="pres">
      <dgm:prSet presAssocID="{9BAF77ED-6E0E-4BAC-8444-21B88A210420}" presName="hierChild5" presStyleCnt="0"/>
      <dgm:spPr/>
    </dgm:pt>
    <dgm:pt modelId="{CCC48357-C156-4A56-B1D3-9A17F2E1FC3A}" type="pres">
      <dgm:prSet presAssocID="{C7D246B9-5573-426A-8444-82714A6460A4}" presName="Name37" presStyleLbl="parChTrans1D3" presStyleIdx="5" presStyleCnt="8"/>
      <dgm:spPr/>
      <dgm:t>
        <a:bodyPr/>
        <a:lstStyle/>
        <a:p>
          <a:endParaRPr lang="pt-BR"/>
        </a:p>
      </dgm:t>
    </dgm:pt>
    <dgm:pt modelId="{1B89383B-DF8C-423A-B08F-D382EF307EBE}" type="pres">
      <dgm:prSet presAssocID="{B6D88CCB-2473-48F2-8067-A2917675BFF8}" presName="hierRoot2" presStyleCnt="0">
        <dgm:presLayoutVars>
          <dgm:hierBranch val="init"/>
        </dgm:presLayoutVars>
      </dgm:prSet>
      <dgm:spPr/>
    </dgm:pt>
    <dgm:pt modelId="{AFB61B86-6465-4573-B3CC-5473528B93BE}" type="pres">
      <dgm:prSet presAssocID="{B6D88CCB-2473-48F2-8067-A2917675BFF8}" presName="rootComposite" presStyleCnt="0"/>
      <dgm:spPr/>
    </dgm:pt>
    <dgm:pt modelId="{79905BDA-D9E8-4EC2-A3E1-9FBD257E7DB2}" type="pres">
      <dgm:prSet presAssocID="{B6D88CCB-2473-48F2-8067-A2917675BFF8}" presName="rootText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C2C6F56-4044-48B7-8C60-B682C6331C4C}" type="pres">
      <dgm:prSet presAssocID="{B6D88CCB-2473-48F2-8067-A2917675BFF8}" presName="rootConnector" presStyleLbl="node3" presStyleIdx="5" presStyleCnt="8"/>
      <dgm:spPr/>
      <dgm:t>
        <a:bodyPr/>
        <a:lstStyle/>
        <a:p>
          <a:endParaRPr lang="pt-BR"/>
        </a:p>
      </dgm:t>
    </dgm:pt>
    <dgm:pt modelId="{63312E5F-D986-438E-BDE7-3123354E3FB2}" type="pres">
      <dgm:prSet presAssocID="{B6D88CCB-2473-48F2-8067-A2917675BFF8}" presName="hierChild4" presStyleCnt="0"/>
      <dgm:spPr/>
    </dgm:pt>
    <dgm:pt modelId="{D8F512B3-3A01-4517-AC0E-97676D5BCD33}" type="pres">
      <dgm:prSet presAssocID="{B6D88CCB-2473-48F2-8067-A2917675BFF8}" presName="hierChild5" presStyleCnt="0"/>
      <dgm:spPr/>
    </dgm:pt>
    <dgm:pt modelId="{7F226EAF-CFDC-4B17-8997-8BBEA6C8E80E}" type="pres">
      <dgm:prSet presAssocID="{08D2BBDE-5C3D-4250-8A67-F1A81985BEBA}" presName="Name37" presStyleLbl="parChTrans1D3" presStyleIdx="6" presStyleCnt="8"/>
      <dgm:spPr/>
      <dgm:t>
        <a:bodyPr/>
        <a:lstStyle/>
        <a:p>
          <a:endParaRPr lang="pt-BR"/>
        </a:p>
      </dgm:t>
    </dgm:pt>
    <dgm:pt modelId="{486F7BEE-508A-48EC-B6D6-FC476E54CFF4}" type="pres">
      <dgm:prSet presAssocID="{3AF6C129-52D4-4E15-9637-FC143ED5438F}" presName="hierRoot2" presStyleCnt="0">
        <dgm:presLayoutVars>
          <dgm:hierBranch val="init"/>
        </dgm:presLayoutVars>
      </dgm:prSet>
      <dgm:spPr/>
    </dgm:pt>
    <dgm:pt modelId="{0186B56D-EE70-49C6-BAC0-61DE28FDCA81}" type="pres">
      <dgm:prSet presAssocID="{3AF6C129-52D4-4E15-9637-FC143ED5438F}" presName="rootComposite" presStyleCnt="0"/>
      <dgm:spPr/>
    </dgm:pt>
    <dgm:pt modelId="{0DDBABFC-C70B-4DEA-B43A-DEE331DE8F1C}" type="pres">
      <dgm:prSet presAssocID="{3AF6C129-52D4-4E15-9637-FC143ED5438F}" presName="rootText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5432ADD-12DB-4782-A771-1A89AA03FBEA}" type="pres">
      <dgm:prSet presAssocID="{3AF6C129-52D4-4E15-9637-FC143ED5438F}" presName="rootConnector" presStyleLbl="node3" presStyleIdx="6" presStyleCnt="8"/>
      <dgm:spPr/>
      <dgm:t>
        <a:bodyPr/>
        <a:lstStyle/>
        <a:p>
          <a:endParaRPr lang="pt-BR"/>
        </a:p>
      </dgm:t>
    </dgm:pt>
    <dgm:pt modelId="{DF2CDBEA-4B93-4184-87F4-9F029243BFA1}" type="pres">
      <dgm:prSet presAssocID="{3AF6C129-52D4-4E15-9637-FC143ED5438F}" presName="hierChild4" presStyleCnt="0"/>
      <dgm:spPr/>
    </dgm:pt>
    <dgm:pt modelId="{8D40CE49-9D80-4C88-BF77-ABA6F06ECA95}" type="pres">
      <dgm:prSet presAssocID="{3AF6C129-52D4-4E15-9637-FC143ED5438F}" presName="hierChild5" presStyleCnt="0"/>
      <dgm:spPr/>
    </dgm:pt>
    <dgm:pt modelId="{5A74BD3E-84D2-4804-91F8-F2B208F2828B}" type="pres">
      <dgm:prSet presAssocID="{20ACB4A3-F0FD-434C-AEB4-94FF6433E046}" presName="Name37" presStyleLbl="parChTrans1D3" presStyleIdx="7" presStyleCnt="8"/>
      <dgm:spPr/>
      <dgm:t>
        <a:bodyPr/>
        <a:lstStyle/>
        <a:p>
          <a:endParaRPr lang="pt-BR"/>
        </a:p>
      </dgm:t>
    </dgm:pt>
    <dgm:pt modelId="{A52077F8-44AB-4E83-AE43-BA4841A83BB4}" type="pres">
      <dgm:prSet presAssocID="{30EE29F6-B5A7-43DD-AF22-B13665A0F7F0}" presName="hierRoot2" presStyleCnt="0">
        <dgm:presLayoutVars>
          <dgm:hierBranch val="init"/>
        </dgm:presLayoutVars>
      </dgm:prSet>
      <dgm:spPr/>
    </dgm:pt>
    <dgm:pt modelId="{0810BA52-5F51-4376-8462-8255E5B16AA6}" type="pres">
      <dgm:prSet presAssocID="{30EE29F6-B5A7-43DD-AF22-B13665A0F7F0}" presName="rootComposite" presStyleCnt="0"/>
      <dgm:spPr/>
    </dgm:pt>
    <dgm:pt modelId="{750AA7AB-A538-4B9C-A240-D20B1E0D169D}" type="pres">
      <dgm:prSet presAssocID="{30EE29F6-B5A7-43DD-AF22-B13665A0F7F0}" presName="rootText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22BE90-66C5-430A-B812-CEA56447B05D}" type="pres">
      <dgm:prSet presAssocID="{30EE29F6-B5A7-43DD-AF22-B13665A0F7F0}" presName="rootConnector" presStyleLbl="node3" presStyleIdx="7" presStyleCnt="8"/>
      <dgm:spPr/>
      <dgm:t>
        <a:bodyPr/>
        <a:lstStyle/>
        <a:p>
          <a:endParaRPr lang="pt-BR"/>
        </a:p>
      </dgm:t>
    </dgm:pt>
    <dgm:pt modelId="{69830095-7B9F-4595-9CED-B7E2C9B1AE81}" type="pres">
      <dgm:prSet presAssocID="{30EE29F6-B5A7-43DD-AF22-B13665A0F7F0}" presName="hierChild4" presStyleCnt="0"/>
      <dgm:spPr/>
    </dgm:pt>
    <dgm:pt modelId="{D048EA2A-3FF7-4797-B325-00A0A6B0067D}" type="pres">
      <dgm:prSet presAssocID="{30EE29F6-B5A7-43DD-AF22-B13665A0F7F0}" presName="hierChild5" presStyleCnt="0"/>
      <dgm:spPr/>
    </dgm:pt>
    <dgm:pt modelId="{1F7803B8-3D67-47D9-A644-E2B46FEDEA6B}" type="pres">
      <dgm:prSet presAssocID="{8DC202E4-DB6D-4A89-AD93-4B0EBE79C0B4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3D917B94-EB67-4210-9427-E5424412E87A}" type="pres">
      <dgm:prSet presAssocID="{4812EC8A-0CB8-43D1-971A-55600EE68304}" presName="Name111" presStyleLbl="parChTrans1D2" presStyleIdx="2" presStyleCnt="4"/>
      <dgm:spPr/>
      <dgm:t>
        <a:bodyPr/>
        <a:lstStyle/>
        <a:p>
          <a:endParaRPr lang="pt-BR"/>
        </a:p>
      </dgm:t>
    </dgm:pt>
    <dgm:pt modelId="{D436E1EA-B246-46BB-812D-860F36E16D52}" type="pres">
      <dgm:prSet presAssocID="{5509BE19-74A0-481D-909F-605090AC2D91}" presName="hierRoot3" presStyleCnt="0">
        <dgm:presLayoutVars>
          <dgm:hierBranch val="init"/>
        </dgm:presLayoutVars>
      </dgm:prSet>
      <dgm:spPr/>
    </dgm:pt>
    <dgm:pt modelId="{E8E15C7C-75CE-4646-832B-E18A3A8A8F1B}" type="pres">
      <dgm:prSet presAssocID="{5509BE19-74A0-481D-909F-605090AC2D91}" presName="rootComposite3" presStyleCnt="0"/>
      <dgm:spPr/>
    </dgm:pt>
    <dgm:pt modelId="{0269DC17-B4B7-47E0-8C14-000612AFBC57}" type="pres">
      <dgm:prSet presAssocID="{5509BE19-74A0-481D-909F-605090AC2D91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5994616-3157-467B-BB99-6AD44CA9A961}" type="pres">
      <dgm:prSet presAssocID="{5509BE19-74A0-481D-909F-605090AC2D91}" presName="rootConnector3" presStyleLbl="asst1" presStyleIdx="0" presStyleCnt="2"/>
      <dgm:spPr/>
      <dgm:t>
        <a:bodyPr/>
        <a:lstStyle/>
        <a:p>
          <a:endParaRPr lang="pt-BR"/>
        </a:p>
      </dgm:t>
    </dgm:pt>
    <dgm:pt modelId="{396C7BB5-4F99-4309-B4FF-A1EE0FB48F96}" type="pres">
      <dgm:prSet presAssocID="{5509BE19-74A0-481D-909F-605090AC2D91}" presName="hierChild6" presStyleCnt="0"/>
      <dgm:spPr/>
    </dgm:pt>
    <dgm:pt modelId="{240A2BD2-0BCB-4F3A-82FC-4D231E9D571A}" type="pres">
      <dgm:prSet presAssocID="{5509BE19-74A0-481D-909F-605090AC2D91}" presName="hierChild7" presStyleCnt="0"/>
      <dgm:spPr/>
    </dgm:pt>
    <dgm:pt modelId="{F557BE3D-8024-4611-A13A-20A995FC82A1}" type="pres">
      <dgm:prSet presAssocID="{BA6366EA-31C5-441D-B7F4-ACF966528CFA}" presName="Name111" presStyleLbl="parChTrans1D2" presStyleIdx="3" presStyleCnt="4"/>
      <dgm:spPr/>
      <dgm:t>
        <a:bodyPr/>
        <a:lstStyle/>
        <a:p>
          <a:endParaRPr lang="pt-BR"/>
        </a:p>
      </dgm:t>
    </dgm:pt>
    <dgm:pt modelId="{9E489200-67CA-47D5-BBBC-29FD8981A549}" type="pres">
      <dgm:prSet presAssocID="{ACB8DAB3-7AA6-49DF-B9C4-20A23C309D8E}" presName="hierRoot3" presStyleCnt="0">
        <dgm:presLayoutVars>
          <dgm:hierBranch val="init"/>
        </dgm:presLayoutVars>
      </dgm:prSet>
      <dgm:spPr/>
    </dgm:pt>
    <dgm:pt modelId="{AEB7197E-024E-4561-B059-70EEF53B1CD4}" type="pres">
      <dgm:prSet presAssocID="{ACB8DAB3-7AA6-49DF-B9C4-20A23C309D8E}" presName="rootComposite3" presStyleCnt="0"/>
      <dgm:spPr/>
    </dgm:pt>
    <dgm:pt modelId="{755597BB-366B-45E0-9ADD-2A6E60752F94}" type="pres">
      <dgm:prSet presAssocID="{ACB8DAB3-7AA6-49DF-B9C4-20A23C309D8E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CD2267B-FDF2-41C0-9E0A-CC41B6E66C0C}" type="pres">
      <dgm:prSet presAssocID="{ACB8DAB3-7AA6-49DF-B9C4-20A23C309D8E}" presName="rootConnector3" presStyleLbl="asst1" presStyleIdx="1" presStyleCnt="2"/>
      <dgm:spPr/>
      <dgm:t>
        <a:bodyPr/>
        <a:lstStyle/>
        <a:p>
          <a:endParaRPr lang="pt-BR"/>
        </a:p>
      </dgm:t>
    </dgm:pt>
    <dgm:pt modelId="{4B2CA081-0D92-429A-8E6C-94790320454C}" type="pres">
      <dgm:prSet presAssocID="{ACB8DAB3-7AA6-49DF-B9C4-20A23C309D8E}" presName="hierChild6" presStyleCnt="0"/>
      <dgm:spPr/>
    </dgm:pt>
    <dgm:pt modelId="{07BB21C6-2E3B-4F10-BD2E-99FBB683634D}" type="pres">
      <dgm:prSet presAssocID="{ACB8DAB3-7AA6-49DF-B9C4-20A23C309D8E}" presName="hierChild7" presStyleCnt="0"/>
      <dgm:spPr/>
    </dgm:pt>
  </dgm:ptLst>
  <dgm:cxnLst>
    <dgm:cxn modelId="{A2133E54-CF84-4779-887E-81623219CF61}" type="presOf" srcId="{20ACB4A3-F0FD-434C-AEB4-94FF6433E046}" destId="{5A74BD3E-84D2-4804-91F8-F2B208F2828B}" srcOrd="0" destOrd="0" presId="urn:microsoft.com/office/officeart/2005/8/layout/orgChart1"/>
    <dgm:cxn modelId="{03D2B700-2F67-480A-A829-F186E76F76CA}" type="presOf" srcId="{3364E10E-F738-439D-A1D9-6FE0FF52B824}" destId="{DABB0056-7332-48FC-8B2C-8B0BDC5ED342}" srcOrd="0" destOrd="0" presId="urn:microsoft.com/office/officeart/2005/8/layout/orgChart1"/>
    <dgm:cxn modelId="{3FE17710-BC4B-4D54-89C4-50FC024E27C5}" type="presOf" srcId="{AC1EEF18-4FFF-4A23-8839-E50FA96173F6}" destId="{FF95E252-0331-4CF9-A679-1AA4B6BE70E2}" srcOrd="0" destOrd="0" presId="urn:microsoft.com/office/officeart/2005/8/layout/orgChart1"/>
    <dgm:cxn modelId="{406FB3AB-8590-45D6-9222-92180868C524}" srcId="{802D29AB-0C27-48DC-96D6-29D23AE3D398}" destId="{8DC202E4-DB6D-4A89-AD93-4B0EBE79C0B4}" srcOrd="1" destOrd="0" parTransId="{E90133C7-DD84-4772-92FA-A4F17826293C}" sibTransId="{5C2820B3-8C19-4FE5-9B71-CA16CD1F47A4}"/>
    <dgm:cxn modelId="{9143C66B-191E-4A38-BD94-74BE4351E205}" srcId="{3364E10E-F738-439D-A1D9-6FE0FF52B824}" destId="{C3933EBC-14B4-48C2-ABC9-D4EB1FB7511E}" srcOrd="0" destOrd="0" parTransId="{A61603C2-C599-4AD1-AC04-CF577FE3DCD2}" sibTransId="{94AA6039-39F6-4A79-B2F9-5AC9D4A62651}"/>
    <dgm:cxn modelId="{73B6896E-50FA-4307-9E46-DA7F40B60A4A}" type="presOf" srcId="{30EE29F6-B5A7-43DD-AF22-B13665A0F7F0}" destId="{FF22BE90-66C5-430A-B812-CEA56447B05D}" srcOrd="1" destOrd="0" presId="urn:microsoft.com/office/officeart/2005/8/layout/orgChart1"/>
    <dgm:cxn modelId="{50FD3E2F-FA51-46C7-B189-C9112EE5805B}" type="presOf" srcId="{9BAF77ED-6E0E-4BAC-8444-21B88A210420}" destId="{812B2FCA-FF31-4219-94F3-04E20A0892F5}" srcOrd="0" destOrd="0" presId="urn:microsoft.com/office/officeart/2005/8/layout/orgChart1"/>
    <dgm:cxn modelId="{049939C5-4617-4D73-B1E6-923C854FDCF4}" type="presOf" srcId="{E1EB7977-34EB-4904-A07D-E7C37C6239DC}" destId="{35BDFC92-4237-4DE2-8BA9-68E1B0EF0EB6}" srcOrd="0" destOrd="0" presId="urn:microsoft.com/office/officeart/2005/8/layout/orgChart1"/>
    <dgm:cxn modelId="{5EC24B40-3D2D-44E7-B02B-A16592B1D799}" srcId="{802D29AB-0C27-48DC-96D6-29D23AE3D398}" destId="{BE5C4D25-DBF7-4435-AD32-B5FCD9D496BF}" srcOrd="0" destOrd="0" parTransId="{AC1EEF18-4FFF-4A23-8839-E50FA96173F6}" sibTransId="{5DCD7CB0-E37B-4F07-8867-AD55601FF9D7}"/>
    <dgm:cxn modelId="{A35FD854-E0B5-4146-BA5A-C02EF6EBEB4E}" type="presOf" srcId="{A375D887-F92B-45AF-9ACE-B74B99873D82}" destId="{1BD7A98D-3AD2-44E4-B199-2F7C70301725}" srcOrd="0" destOrd="0" presId="urn:microsoft.com/office/officeart/2005/8/layout/orgChart1"/>
    <dgm:cxn modelId="{79FF5697-E2F6-41D4-B905-F4D68C61DAAD}" type="presOf" srcId="{7F8B40A5-F640-4BA4-ADDC-CF907F0D96CA}" destId="{2B80A6CF-F437-41AD-AB5C-AEAE525A9EAA}" srcOrd="0" destOrd="0" presId="urn:microsoft.com/office/officeart/2005/8/layout/orgChart1"/>
    <dgm:cxn modelId="{C7142ACF-8DF5-4D3B-932D-23703368497E}" srcId="{BE5C4D25-DBF7-4435-AD32-B5FCD9D496BF}" destId="{F66AADDE-B005-4D4C-8334-E55F33C3E715}" srcOrd="2" destOrd="0" parTransId="{7F8B40A5-F640-4BA4-ADDC-CF907F0D96CA}" sibTransId="{2146EB82-6CDE-4818-AE8A-9337ECE8554B}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4E538997-E944-4656-9A05-E044555B685A}" type="presOf" srcId="{AC4E2F90-7D64-49A8-B89C-B69B7F75143A}" destId="{91119AC4-ECF8-4C86-8342-B1B12E522D25}" srcOrd="0" destOrd="0" presId="urn:microsoft.com/office/officeart/2005/8/layout/orgChart1"/>
    <dgm:cxn modelId="{5E0DBC7B-ECC9-4AC0-AB6F-D865D2AC1EB9}" type="presOf" srcId="{9BAF77ED-6E0E-4BAC-8444-21B88A210420}" destId="{CC3481DB-3ED2-43FA-8AB1-6A2CCB3A9F44}" srcOrd="1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ECD3C83F-7727-4A7F-9ABC-149ADBC7662F}" srcId="{802D29AB-0C27-48DC-96D6-29D23AE3D398}" destId="{5509BE19-74A0-481D-909F-605090AC2D91}" srcOrd="2" destOrd="0" parTransId="{4812EC8A-0CB8-43D1-971A-55600EE68304}" sibTransId="{0524F22F-F241-4CEA-8651-F80DB5211654}"/>
    <dgm:cxn modelId="{A3D46C23-7BEA-4D4D-A5C4-9BAF0E5A955B}" type="presOf" srcId="{3AF6C129-52D4-4E15-9637-FC143ED5438F}" destId="{25432ADD-12DB-4782-A771-1A89AA03FBEA}" srcOrd="1" destOrd="0" presId="urn:microsoft.com/office/officeart/2005/8/layout/orgChart1"/>
    <dgm:cxn modelId="{BADB1B6C-D151-461D-B7AD-5D4CBD09D8CF}" type="presOf" srcId="{F66AADDE-B005-4D4C-8334-E55F33C3E715}" destId="{9273F1A9-BEA0-4260-B634-3EE81F9FDE0E}" srcOrd="0" destOrd="0" presId="urn:microsoft.com/office/officeart/2005/8/layout/orgChart1"/>
    <dgm:cxn modelId="{69B7CE21-130B-4EDE-ACEE-6624AA62DF23}" type="presOf" srcId="{C3933EBC-14B4-48C2-ABC9-D4EB1FB7511E}" destId="{7B27F657-6D8A-47CB-A1DE-4870EC18C49E}" srcOrd="0" destOrd="0" presId="urn:microsoft.com/office/officeart/2005/8/layout/orgChart1"/>
    <dgm:cxn modelId="{83CEF6D6-D238-4EAC-B782-09C6DAB854C7}" type="presOf" srcId="{5509BE19-74A0-481D-909F-605090AC2D91}" destId="{0269DC17-B4B7-47E0-8C14-000612AFBC57}" srcOrd="0" destOrd="0" presId="urn:microsoft.com/office/officeart/2005/8/layout/orgChart1"/>
    <dgm:cxn modelId="{DC90077C-59DE-4AF5-96ED-15B12B082A36}" type="presOf" srcId="{B6D88CCB-2473-48F2-8067-A2917675BFF8}" destId="{79905BDA-D9E8-4EC2-A3E1-9FBD257E7DB2}" srcOrd="0" destOrd="0" presId="urn:microsoft.com/office/officeart/2005/8/layout/orgChart1"/>
    <dgm:cxn modelId="{152D9714-415E-4E98-B3C7-05F7522E355C}" srcId="{8DC202E4-DB6D-4A89-AD93-4B0EBE79C0B4}" destId="{30EE29F6-B5A7-43DD-AF22-B13665A0F7F0}" srcOrd="4" destOrd="0" parTransId="{20ACB4A3-F0FD-434C-AEB4-94FF6433E046}" sibTransId="{5EDC0B4C-EE5E-4A70-9EDA-CC4045B6C385}"/>
    <dgm:cxn modelId="{880DB8D7-60D9-43EB-B7D6-EDF2D6F6E6E0}" type="presOf" srcId="{AD63073E-882D-49BA-A513-628DDF61557A}" destId="{FB33969D-242B-40AA-A06E-45DDC825E59E}" srcOrd="1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C4E718D0-DE25-44E5-88C8-F067E6F9BA52}" type="presOf" srcId="{BE5C4D25-DBF7-4435-AD32-B5FCD9D496BF}" destId="{415BD3C9-A9EE-46D6-88E6-FD26C9BEBFAE}" srcOrd="1" destOrd="0" presId="urn:microsoft.com/office/officeart/2005/8/layout/orgChart1"/>
    <dgm:cxn modelId="{7394417E-A111-4E47-BE4E-80A6E8040957}" type="presOf" srcId="{BE5C4D25-DBF7-4435-AD32-B5FCD9D496BF}" destId="{226E36F3-23E3-4627-88CD-D7C2D43B92BA}" srcOrd="0" destOrd="0" presId="urn:microsoft.com/office/officeart/2005/8/layout/orgChart1"/>
    <dgm:cxn modelId="{7B24EF85-D981-4B47-8E9D-2BA95B88C8FE}" srcId="{BE5C4D25-DBF7-4435-AD32-B5FCD9D496BF}" destId="{3364E10E-F738-439D-A1D9-6FE0FF52B824}" srcOrd="0" destOrd="0" parTransId="{E1EB7977-34EB-4904-A07D-E7C37C6239DC}" sibTransId="{2A9B4F4C-23B5-4F27-AFD4-31AA14BA9643}"/>
    <dgm:cxn modelId="{3D3CDC97-C219-48E7-A899-C252461C76FF}" srcId="{802D29AB-0C27-48DC-96D6-29D23AE3D398}" destId="{ACB8DAB3-7AA6-49DF-B9C4-20A23C309D8E}" srcOrd="3" destOrd="0" parTransId="{BA6366EA-31C5-441D-B7F4-ACF966528CFA}" sibTransId="{6D064706-0C67-4BA8-93E9-5D2A4EFDD816}"/>
    <dgm:cxn modelId="{B2009712-A400-4E77-B5C9-1C3EC280E130}" type="presOf" srcId="{B424CEA8-B871-4F1D-9963-D702775C532F}" destId="{BBE58996-C73D-4361-BEC2-2AE9928AB0B5}" srcOrd="0" destOrd="0" presId="urn:microsoft.com/office/officeart/2005/8/layout/orgChart1"/>
    <dgm:cxn modelId="{027E782F-5CF2-4744-9DD8-4D53706837A4}" type="presOf" srcId="{E90133C7-DD84-4772-92FA-A4F17826293C}" destId="{86B7FF7D-6698-4C4E-B013-024C3FE3430B}" srcOrd="0" destOrd="0" presId="urn:microsoft.com/office/officeart/2005/8/layout/orgChart1"/>
    <dgm:cxn modelId="{0DE83F49-0685-48E7-8489-68F2F2668ECE}" type="presOf" srcId="{AD63073E-882D-49BA-A513-628DDF61557A}" destId="{BEFFDD94-4136-46F5-A1F5-8C467C7BB50E}" srcOrd="0" destOrd="0" presId="urn:microsoft.com/office/officeart/2005/8/layout/orgChart1"/>
    <dgm:cxn modelId="{5E067136-42EB-4985-B860-A6A11F57F1BB}" type="presOf" srcId="{C3933EBC-14B4-48C2-ABC9-D4EB1FB7511E}" destId="{6D64AB52-4B65-421A-BF08-490EF2AD51EA}" srcOrd="1" destOrd="0" presId="urn:microsoft.com/office/officeart/2005/8/layout/orgChart1"/>
    <dgm:cxn modelId="{F0DFB374-C4BD-4B46-8FC4-CCDD482A5499}" type="presOf" srcId="{8DC202E4-DB6D-4A89-AD93-4B0EBE79C0B4}" destId="{2D6A004A-EA7C-4441-9418-0DEDEAFCBE03}" srcOrd="0" destOrd="0" presId="urn:microsoft.com/office/officeart/2005/8/layout/orgChart1"/>
    <dgm:cxn modelId="{06431E19-3E82-4083-91B0-D142776830C0}" type="presOf" srcId="{F66AADDE-B005-4D4C-8334-E55F33C3E715}" destId="{0B8BD0B0-9F83-44AC-915C-A56E243C742A}" srcOrd="1" destOrd="0" presId="urn:microsoft.com/office/officeart/2005/8/layout/orgChart1"/>
    <dgm:cxn modelId="{B75D33ED-5F47-4ADE-B504-1308F66B8C08}" type="presOf" srcId="{AC4E2F90-7D64-49A8-B89C-B69B7F75143A}" destId="{6F2EDB14-399B-47CF-97F0-D77DEF83E505}" srcOrd="1" destOrd="0" presId="urn:microsoft.com/office/officeart/2005/8/layout/orgChart1"/>
    <dgm:cxn modelId="{A20E3E60-AB89-4EE8-B152-74DCC9F54F47}" type="presOf" srcId="{A61603C2-C599-4AD1-AC04-CF577FE3DCD2}" destId="{968BEA3D-2BFB-4040-9A63-1237274F424F}" srcOrd="0" destOrd="0" presId="urn:microsoft.com/office/officeart/2005/8/layout/orgChart1"/>
    <dgm:cxn modelId="{26722146-2621-48EA-A058-EDD5FA1B6C7C}" srcId="{8DC202E4-DB6D-4A89-AD93-4B0EBE79C0B4}" destId="{AD63073E-882D-49BA-A513-628DDF61557A}" srcOrd="0" destOrd="0" parTransId="{B424CEA8-B871-4F1D-9963-D702775C532F}" sibTransId="{21567E29-3AAF-4F7D-AAE1-C5F2E33AACA6}"/>
    <dgm:cxn modelId="{E42877E8-7DA0-4D54-A06D-AF86ABDD56AF}" type="presOf" srcId="{5509BE19-74A0-481D-909F-605090AC2D91}" destId="{05994616-3157-467B-BB99-6AD44CA9A961}" srcOrd="1" destOrd="0" presId="urn:microsoft.com/office/officeart/2005/8/layout/orgChart1"/>
    <dgm:cxn modelId="{79CCD046-3F53-49BB-B482-EAAB1D6054FC}" type="presOf" srcId="{BA6366EA-31C5-441D-B7F4-ACF966528CFA}" destId="{F557BE3D-8024-4611-A13A-20A995FC82A1}" srcOrd="0" destOrd="0" presId="urn:microsoft.com/office/officeart/2005/8/layout/orgChart1"/>
    <dgm:cxn modelId="{14034BD7-56AC-4F61-910C-97DB56337553}" type="presOf" srcId="{ACB8DAB3-7AA6-49DF-B9C4-20A23C309D8E}" destId="{DCD2267B-FDF2-41C0-9E0A-CC41B6E66C0C}" srcOrd="1" destOrd="0" presId="urn:microsoft.com/office/officeart/2005/8/layout/orgChart1"/>
    <dgm:cxn modelId="{6F969620-B288-4809-98DD-A75D56DBF422}" srcId="{8DC202E4-DB6D-4A89-AD93-4B0EBE79C0B4}" destId="{B6D88CCB-2473-48F2-8067-A2917675BFF8}" srcOrd="2" destOrd="0" parTransId="{C7D246B9-5573-426A-8444-82714A6460A4}" sibTransId="{B77367C4-8363-48B5-A1FB-F6A46ADC36ED}"/>
    <dgm:cxn modelId="{C64E3D94-4D26-48F8-A038-086699F8D88E}" type="presOf" srcId="{C7D246B9-5573-426A-8444-82714A6460A4}" destId="{CCC48357-C156-4A56-B1D3-9A17F2E1FC3A}" srcOrd="0" destOrd="0" presId="urn:microsoft.com/office/officeart/2005/8/layout/orgChart1"/>
    <dgm:cxn modelId="{727F2070-5B82-458E-A0A9-762D7759913F}" type="presOf" srcId="{4812EC8A-0CB8-43D1-971A-55600EE68304}" destId="{3D917B94-EB67-4210-9427-E5424412E87A}" srcOrd="0" destOrd="0" presId="urn:microsoft.com/office/officeart/2005/8/layout/orgChart1"/>
    <dgm:cxn modelId="{B67BFA5C-BD7A-4B76-96B5-1D27C1B90C7C}" type="presOf" srcId="{30EE29F6-B5A7-43DD-AF22-B13665A0F7F0}" destId="{750AA7AB-A538-4B9C-A240-D20B1E0D169D}" srcOrd="0" destOrd="0" presId="urn:microsoft.com/office/officeart/2005/8/layout/orgChart1"/>
    <dgm:cxn modelId="{81899F87-D399-4ED4-B2D1-0974CB8805C8}" type="presOf" srcId="{ACB8DAB3-7AA6-49DF-B9C4-20A23C309D8E}" destId="{755597BB-366B-45E0-9ADD-2A6E60752F94}" srcOrd="0" destOrd="0" presId="urn:microsoft.com/office/officeart/2005/8/layout/orgChart1"/>
    <dgm:cxn modelId="{10E4CD9C-4BA5-4176-924F-0391133366CA}" srcId="{8DC202E4-DB6D-4A89-AD93-4B0EBE79C0B4}" destId="{9BAF77ED-6E0E-4BAC-8444-21B88A210420}" srcOrd="1" destOrd="0" parTransId="{A375D887-F92B-45AF-9ACE-B74B99873D82}" sibTransId="{28003C54-BF4C-4F09-BFB9-CD8B3A71C5DE}"/>
    <dgm:cxn modelId="{B73B7581-9709-43DB-94AD-AAECE2EC4B62}" type="presOf" srcId="{250BF411-0158-4055-9500-FE7E39B97A65}" destId="{A990ACF4-9746-469C-AE42-49862BA223CB}" srcOrd="0" destOrd="0" presId="urn:microsoft.com/office/officeart/2005/8/layout/orgChart1"/>
    <dgm:cxn modelId="{BA9746B4-98AF-4512-9F54-67B45306A12F}" type="presOf" srcId="{3364E10E-F738-439D-A1D9-6FE0FF52B824}" destId="{9DC66675-587A-4B65-81DC-A052D297A9C1}" srcOrd="1" destOrd="0" presId="urn:microsoft.com/office/officeart/2005/8/layout/orgChart1"/>
    <dgm:cxn modelId="{33BB1A18-CC42-4B94-A880-AFAEE11AA404}" type="presOf" srcId="{B6D88CCB-2473-48F2-8067-A2917675BFF8}" destId="{7C2C6F56-4044-48B7-8C60-B682C6331C4C}" srcOrd="1" destOrd="0" presId="urn:microsoft.com/office/officeart/2005/8/layout/orgChart1"/>
    <dgm:cxn modelId="{EDABB17C-28B1-42BE-9C5E-56743A0B5FBA}" srcId="{BE5C4D25-DBF7-4435-AD32-B5FCD9D496BF}" destId="{AC4E2F90-7D64-49A8-B89C-B69B7F75143A}" srcOrd="1" destOrd="0" parTransId="{250BF411-0158-4055-9500-FE7E39B97A65}" sibTransId="{5D22BA17-F118-45A6-A65C-587028CF759E}"/>
    <dgm:cxn modelId="{DFACDC64-92BC-4F09-9A3C-C9E61648451E}" type="presOf" srcId="{8DC202E4-DB6D-4A89-AD93-4B0EBE79C0B4}" destId="{DAFFDD1C-5206-48E3-9CE4-26A4FFF6882C}" srcOrd="1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0127F6DA-8989-4277-8C05-B5A30AD01A91}" type="presOf" srcId="{3AF6C129-52D4-4E15-9637-FC143ED5438F}" destId="{0DDBABFC-C70B-4DEA-B43A-DEE331DE8F1C}" srcOrd="0" destOrd="0" presId="urn:microsoft.com/office/officeart/2005/8/layout/orgChart1"/>
    <dgm:cxn modelId="{315509F5-82F2-4774-AD23-6084E1248228}" srcId="{8DC202E4-DB6D-4A89-AD93-4B0EBE79C0B4}" destId="{3AF6C129-52D4-4E15-9637-FC143ED5438F}" srcOrd="3" destOrd="0" parTransId="{08D2BBDE-5C3D-4250-8A67-F1A81985BEBA}" sibTransId="{21A7CA1B-257C-447A-B093-441DE96183CA}"/>
    <dgm:cxn modelId="{715FA104-FA98-4F5C-AAA4-4989B8AF7D0F}" type="presOf" srcId="{08D2BBDE-5C3D-4250-8A67-F1A81985BEBA}" destId="{7F226EAF-CFDC-4B17-8997-8BBEA6C8E80E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850E84AB-6B78-4416-8157-2754C30A10F6}" type="presParOf" srcId="{389B67B3-C8AA-405B-9866-D700050B5F7B}" destId="{FF95E252-0331-4CF9-A679-1AA4B6BE70E2}" srcOrd="0" destOrd="0" presId="urn:microsoft.com/office/officeart/2005/8/layout/orgChart1"/>
    <dgm:cxn modelId="{ACABB2E6-7250-4593-9E77-627E457555FD}" type="presParOf" srcId="{389B67B3-C8AA-405B-9866-D700050B5F7B}" destId="{56514E1C-39B2-4357-924E-713538D90F6A}" srcOrd="1" destOrd="0" presId="urn:microsoft.com/office/officeart/2005/8/layout/orgChart1"/>
    <dgm:cxn modelId="{509D10A4-AF8E-4941-BF8C-7998E7AB12F0}" type="presParOf" srcId="{56514E1C-39B2-4357-924E-713538D90F6A}" destId="{4D41E6CC-1633-40C0-B214-A57ABC673D0F}" srcOrd="0" destOrd="0" presId="urn:microsoft.com/office/officeart/2005/8/layout/orgChart1"/>
    <dgm:cxn modelId="{1B398086-44C6-42A5-9269-8F1B56BE112E}" type="presParOf" srcId="{4D41E6CC-1633-40C0-B214-A57ABC673D0F}" destId="{226E36F3-23E3-4627-88CD-D7C2D43B92BA}" srcOrd="0" destOrd="0" presId="urn:microsoft.com/office/officeart/2005/8/layout/orgChart1"/>
    <dgm:cxn modelId="{621CE336-97F9-4B95-941B-90CDB7727C97}" type="presParOf" srcId="{4D41E6CC-1633-40C0-B214-A57ABC673D0F}" destId="{415BD3C9-A9EE-46D6-88E6-FD26C9BEBFAE}" srcOrd="1" destOrd="0" presId="urn:microsoft.com/office/officeart/2005/8/layout/orgChart1"/>
    <dgm:cxn modelId="{73F68ABA-7E7F-4925-A31A-6C791BB53756}" type="presParOf" srcId="{56514E1C-39B2-4357-924E-713538D90F6A}" destId="{8A1F9C97-74BD-411A-8BE1-E448A0494D6C}" srcOrd="1" destOrd="0" presId="urn:microsoft.com/office/officeart/2005/8/layout/orgChart1"/>
    <dgm:cxn modelId="{C1666B72-A3A9-4730-8356-49177552837B}" type="presParOf" srcId="{8A1F9C97-74BD-411A-8BE1-E448A0494D6C}" destId="{35BDFC92-4237-4DE2-8BA9-68E1B0EF0EB6}" srcOrd="0" destOrd="0" presId="urn:microsoft.com/office/officeart/2005/8/layout/orgChart1"/>
    <dgm:cxn modelId="{3439375E-B835-4309-8262-A9BE93C78964}" type="presParOf" srcId="{8A1F9C97-74BD-411A-8BE1-E448A0494D6C}" destId="{2DE32035-22F6-4AE9-8E9E-B001B0D580FF}" srcOrd="1" destOrd="0" presId="urn:microsoft.com/office/officeart/2005/8/layout/orgChart1"/>
    <dgm:cxn modelId="{433C9350-A8CF-4E80-A9FE-7C6AB153DA57}" type="presParOf" srcId="{2DE32035-22F6-4AE9-8E9E-B001B0D580FF}" destId="{0B4E77A5-0C8B-4EEB-9206-FE22017AE4EF}" srcOrd="0" destOrd="0" presId="urn:microsoft.com/office/officeart/2005/8/layout/orgChart1"/>
    <dgm:cxn modelId="{8495B58B-4F82-4820-B1EF-176D6D0E9DB1}" type="presParOf" srcId="{0B4E77A5-0C8B-4EEB-9206-FE22017AE4EF}" destId="{DABB0056-7332-48FC-8B2C-8B0BDC5ED342}" srcOrd="0" destOrd="0" presId="urn:microsoft.com/office/officeart/2005/8/layout/orgChart1"/>
    <dgm:cxn modelId="{A5E03405-843C-4FB9-9B6B-FFA3B8D89F07}" type="presParOf" srcId="{0B4E77A5-0C8B-4EEB-9206-FE22017AE4EF}" destId="{9DC66675-587A-4B65-81DC-A052D297A9C1}" srcOrd="1" destOrd="0" presId="urn:microsoft.com/office/officeart/2005/8/layout/orgChart1"/>
    <dgm:cxn modelId="{9BBBB218-24C5-4C8B-8EBB-B5DA77775000}" type="presParOf" srcId="{2DE32035-22F6-4AE9-8E9E-B001B0D580FF}" destId="{20226197-0C0A-480B-BB7E-C81A0396A352}" srcOrd="1" destOrd="0" presId="urn:microsoft.com/office/officeart/2005/8/layout/orgChart1"/>
    <dgm:cxn modelId="{77D070A0-0F34-4633-A7BB-CD21F02124D9}" type="presParOf" srcId="{20226197-0C0A-480B-BB7E-C81A0396A352}" destId="{968BEA3D-2BFB-4040-9A63-1237274F424F}" srcOrd="0" destOrd="0" presId="urn:microsoft.com/office/officeart/2005/8/layout/orgChart1"/>
    <dgm:cxn modelId="{3C373BDF-29D7-40F3-8208-E5119FC6C59A}" type="presParOf" srcId="{20226197-0C0A-480B-BB7E-C81A0396A352}" destId="{A798B4A5-409A-4D31-9869-0BF9A2548F6E}" srcOrd="1" destOrd="0" presId="urn:microsoft.com/office/officeart/2005/8/layout/orgChart1"/>
    <dgm:cxn modelId="{63D3BB0E-B39A-4DD8-8DB4-97F91529CD61}" type="presParOf" srcId="{A798B4A5-409A-4D31-9869-0BF9A2548F6E}" destId="{8934BE23-C30C-4CF6-9F96-B975342E2AD8}" srcOrd="0" destOrd="0" presId="urn:microsoft.com/office/officeart/2005/8/layout/orgChart1"/>
    <dgm:cxn modelId="{9170B851-22C0-47B4-AAFA-D55119664B84}" type="presParOf" srcId="{8934BE23-C30C-4CF6-9F96-B975342E2AD8}" destId="{7B27F657-6D8A-47CB-A1DE-4870EC18C49E}" srcOrd="0" destOrd="0" presId="urn:microsoft.com/office/officeart/2005/8/layout/orgChart1"/>
    <dgm:cxn modelId="{D4438667-FAB2-4EE7-8D9F-0BF26579919C}" type="presParOf" srcId="{8934BE23-C30C-4CF6-9F96-B975342E2AD8}" destId="{6D64AB52-4B65-421A-BF08-490EF2AD51EA}" srcOrd="1" destOrd="0" presId="urn:microsoft.com/office/officeart/2005/8/layout/orgChart1"/>
    <dgm:cxn modelId="{76264362-9284-4C66-BD77-AFB66463CCD4}" type="presParOf" srcId="{A798B4A5-409A-4D31-9869-0BF9A2548F6E}" destId="{BFD0C769-8B51-4AC6-9B13-5638D4459DE6}" srcOrd="1" destOrd="0" presId="urn:microsoft.com/office/officeart/2005/8/layout/orgChart1"/>
    <dgm:cxn modelId="{757DEBFA-8B43-42DD-A3A1-3E73A6C64751}" type="presParOf" srcId="{A798B4A5-409A-4D31-9869-0BF9A2548F6E}" destId="{50DB5536-3A01-4B5F-9810-4683A34209AA}" srcOrd="2" destOrd="0" presId="urn:microsoft.com/office/officeart/2005/8/layout/orgChart1"/>
    <dgm:cxn modelId="{CA26EF17-37AD-429F-ABC1-7DA9874795B8}" type="presParOf" srcId="{2DE32035-22F6-4AE9-8E9E-B001B0D580FF}" destId="{EE91F537-7DC3-4F63-81A7-7F4C38DB109C}" srcOrd="2" destOrd="0" presId="urn:microsoft.com/office/officeart/2005/8/layout/orgChart1"/>
    <dgm:cxn modelId="{1D678E0B-8B21-40DD-B634-71B843FEDFCC}" type="presParOf" srcId="{8A1F9C97-74BD-411A-8BE1-E448A0494D6C}" destId="{A990ACF4-9746-469C-AE42-49862BA223CB}" srcOrd="2" destOrd="0" presId="urn:microsoft.com/office/officeart/2005/8/layout/orgChart1"/>
    <dgm:cxn modelId="{9325C8AC-4068-4409-853F-5CF4DAFF1AE6}" type="presParOf" srcId="{8A1F9C97-74BD-411A-8BE1-E448A0494D6C}" destId="{3314CF08-9DB7-42F0-B483-CEF5ABA9584E}" srcOrd="3" destOrd="0" presId="urn:microsoft.com/office/officeart/2005/8/layout/orgChart1"/>
    <dgm:cxn modelId="{61186FFF-5B6D-46DD-80E8-CB74F7C1C60F}" type="presParOf" srcId="{3314CF08-9DB7-42F0-B483-CEF5ABA9584E}" destId="{6811A5D5-FA2F-4099-BD5B-3CB59A45F5F1}" srcOrd="0" destOrd="0" presId="urn:microsoft.com/office/officeart/2005/8/layout/orgChart1"/>
    <dgm:cxn modelId="{C43F46FC-CB63-4B16-BCDE-8251268F3C32}" type="presParOf" srcId="{6811A5D5-FA2F-4099-BD5B-3CB59A45F5F1}" destId="{91119AC4-ECF8-4C86-8342-B1B12E522D25}" srcOrd="0" destOrd="0" presId="urn:microsoft.com/office/officeart/2005/8/layout/orgChart1"/>
    <dgm:cxn modelId="{D4BDC78D-05CF-428F-B2DA-FDE527AE7966}" type="presParOf" srcId="{6811A5D5-FA2F-4099-BD5B-3CB59A45F5F1}" destId="{6F2EDB14-399B-47CF-97F0-D77DEF83E505}" srcOrd="1" destOrd="0" presId="urn:microsoft.com/office/officeart/2005/8/layout/orgChart1"/>
    <dgm:cxn modelId="{4E892A57-9772-4317-BEA9-AF4B8D98602E}" type="presParOf" srcId="{3314CF08-9DB7-42F0-B483-CEF5ABA9584E}" destId="{43B9A4DD-3BD5-4609-A313-6F96157F7E27}" srcOrd="1" destOrd="0" presId="urn:microsoft.com/office/officeart/2005/8/layout/orgChart1"/>
    <dgm:cxn modelId="{E6885491-5A6B-4218-B3CB-E87EBE098C46}" type="presParOf" srcId="{3314CF08-9DB7-42F0-B483-CEF5ABA9584E}" destId="{07EB2E3A-C260-45AA-8FB0-066FF951CDE2}" srcOrd="2" destOrd="0" presId="urn:microsoft.com/office/officeart/2005/8/layout/orgChart1"/>
    <dgm:cxn modelId="{090B51FF-6E74-436F-8E93-D31D7A60DCE1}" type="presParOf" srcId="{8A1F9C97-74BD-411A-8BE1-E448A0494D6C}" destId="{2B80A6CF-F437-41AD-AB5C-AEAE525A9EAA}" srcOrd="4" destOrd="0" presId="urn:microsoft.com/office/officeart/2005/8/layout/orgChart1"/>
    <dgm:cxn modelId="{8C1B66DF-F926-4E27-AB5F-71C3B01709C6}" type="presParOf" srcId="{8A1F9C97-74BD-411A-8BE1-E448A0494D6C}" destId="{C9FB5052-3477-4619-A8B2-4AED0CB50048}" srcOrd="5" destOrd="0" presId="urn:microsoft.com/office/officeart/2005/8/layout/orgChart1"/>
    <dgm:cxn modelId="{2EC97EEE-D9FC-4E03-9A1D-730DE514DEF4}" type="presParOf" srcId="{C9FB5052-3477-4619-A8B2-4AED0CB50048}" destId="{E2954967-4562-4F67-90D0-76A3CFCB5555}" srcOrd="0" destOrd="0" presId="urn:microsoft.com/office/officeart/2005/8/layout/orgChart1"/>
    <dgm:cxn modelId="{78D9A087-2D7E-4064-9B4F-5C7A148B7ED1}" type="presParOf" srcId="{E2954967-4562-4F67-90D0-76A3CFCB5555}" destId="{9273F1A9-BEA0-4260-B634-3EE81F9FDE0E}" srcOrd="0" destOrd="0" presId="urn:microsoft.com/office/officeart/2005/8/layout/orgChart1"/>
    <dgm:cxn modelId="{DBDAF15C-69EF-4223-B697-17609932F8D4}" type="presParOf" srcId="{E2954967-4562-4F67-90D0-76A3CFCB5555}" destId="{0B8BD0B0-9F83-44AC-915C-A56E243C742A}" srcOrd="1" destOrd="0" presId="urn:microsoft.com/office/officeart/2005/8/layout/orgChart1"/>
    <dgm:cxn modelId="{F3E0D895-D02D-41BA-8934-824E362E045D}" type="presParOf" srcId="{C9FB5052-3477-4619-A8B2-4AED0CB50048}" destId="{4491D644-7D92-41FF-A481-BCBA65E5A763}" srcOrd="1" destOrd="0" presId="urn:microsoft.com/office/officeart/2005/8/layout/orgChart1"/>
    <dgm:cxn modelId="{CADB64C6-2E2B-41FD-85AE-D54847843EC8}" type="presParOf" srcId="{C9FB5052-3477-4619-A8B2-4AED0CB50048}" destId="{635AEF60-F509-4424-A7AA-B82EB30BAD35}" srcOrd="2" destOrd="0" presId="urn:microsoft.com/office/officeart/2005/8/layout/orgChart1"/>
    <dgm:cxn modelId="{C11744EA-0559-4C1A-9DF5-7E5B76B0A522}" type="presParOf" srcId="{56514E1C-39B2-4357-924E-713538D90F6A}" destId="{3B1C73DE-2A3A-4081-93FA-15B0A5FF08E3}" srcOrd="2" destOrd="0" presId="urn:microsoft.com/office/officeart/2005/8/layout/orgChart1"/>
    <dgm:cxn modelId="{CEE448DF-9288-4C23-A3CB-F8C01DF8D4D5}" type="presParOf" srcId="{389B67B3-C8AA-405B-9866-D700050B5F7B}" destId="{86B7FF7D-6698-4C4E-B013-024C3FE3430B}" srcOrd="2" destOrd="0" presId="urn:microsoft.com/office/officeart/2005/8/layout/orgChart1"/>
    <dgm:cxn modelId="{FA036276-DAD8-4B56-8D11-E3716AA22EB8}" type="presParOf" srcId="{389B67B3-C8AA-405B-9866-D700050B5F7B}" destId="{E1D1C887-C837-4B30-8D1A-6DEF6194F94D}" srcOrd="3" destOrd="0" presId="urn:microsoft.com/office/officeart/2005/8/layout/orgChart1"/>
    <dgm:cxn modelId="{3A17C44A-3943-4C78-8064-84206CDB8156}" type="presParOf" srcId="{E1D1C887-C837-4B30-8D1A-6DEF6194F94D}" destId="{4C189A76-DE32-4AC6-9095-5B47EEB5EF87}" srcOrd="0" destOrd="0" presId="urn:microsoft.com/office/officeart/2005/8/layout/orgChart1"/>
    <dgm:cxn modelId="{05D5A4BC-DBF6-48AB-B4DD-168ABC450BFF}" type="presParOf" srcId="{4C189A76-DE32-4AC6-9095-5B47EEB5EF87}" destId="{2D6A004A-EA7C-4441-9418-0DEDEAFCBE03}" srcOrd="0" destOrd="0" presId="urn:microsoft.com/office/officeart/2005/8/layout/orgChart1"/>
    <dgm:cxn modelId="{BC62D3F2-96AA-4F6D-85D5-986B5EF4829A}" type="presParOf" srcId="{4C189A76-DE32-4AC6-9095-5B47EEB5EF87}" destId="{DAFFDD1C-5206-48E3-9CE4-26A4FFF6882C}" srcOrd="1" destOrd="0" presId="urn:microsoft.com/office/officeart/2005/8/layout/orgChart1"/>
    <dgm:cxn modelId="{AD4E52E3-3791-407B-A863-430ECC1A45AB}" type="presParOf" srcId="{E1D1C887-C837-4B30-8D1A-6DEF6194F94D}" destId="{F5478666-9299-4270-8E1F-BCE411FB74A7}" srcOrd="1" destOrd="0" presId="urn:microsoft.com/office/officeart/2005/8/layout/orgChart1"/>
    <dgm:cxn modelId="{3E1AF12B-C414-4756-8277-0CE5B1BDD15C}" type="presParOf" srcId="{F5478666-9299-4270-8E1F-BCE411FB74A7}" destId="{BBE58996-C73D-4361-BEC2-2AE9928AB0B5}" srcOrd="0" destOrd="0" presId="urn:microsoft.com/office/officeart/2005/8/layout/orgChart1"/>
    <dgm:cxn modelId="{F2C95CDE-2927-43C1-9651-23F53C4DD084}" type="presParOf" srcId="{F5478666-9299-4270-8E1F-BCE411FB74A7}" destId="{86FCDD91-8FF6-4460-BAD7-CFEAAA179742}" srcOrd="1" destOrd="0" presId="urn:microsoft.com/office/officeart/2005/8/layout/orgChart1"/>
    <dgm:cxn modelId="{CE55A253-9865-4215-A9E4-8E1296D3A90A}" type="presParOf" srcId="{86FCDD91-8FF6-4460-BAD7-CFEAAA179742}" destId="{3B608289-65D7-4CCE-BED8-6619BD02A6D5}" srcOrd="0" destOrd="0" presId="urn:microsoft.com/office/officeart/2005/8/layout/orgChart1"/>
    <dgm:cxn modelId="{323AF2C8-C8B1-4C0A-8E66-4825AEBF5A6B}" type="presParOf" srcId="{3B608289-65D7-4CCE-BED8-6619BD02A6D5}" destId="{BEFFDD94-4136-46F5-A1F5-8C467C7BB50E}" srcOrd="0" destOrd="0" presId="urn:microsoft.com/office/officeart/2005/8/layout/orgChart1"/>
    <dgm:cxn modelId="{EE091B90-8EB6-4BB5-9C83-FF607E468F44}" type="presParOf" srcId="{3B608289-65D7-4CCE-BED8-6619BD02A6D5}" destId="{FB33969D-242B-40AA-A06E-45DDC825E59E}" srcOrd="1" destOrd="0" presId="urn:microsoft.com/office/officeart/2005/8/layout/orgChart1"/>
    <dgm:cxn modelId="{04701574-B330-4441-990F-3E418D8AD68D}" type="presParOf" srcId="{86FCDD91-8FF6-4460-BAD7-CFEAAA179742}" destId="{6BF0C394-270C-48B7-9FC2-EF3060151502}" srcOrd="1" destOrd="0" presId="urn:microsoft.com/office/officeart/2005/8/layout/orgChart1"/>
    <dgm:cxn modelId="{42559FDC-8B37-4215-96B6-243B56FAC0D7}" type="presParOf" srcId="{86FCDD91-8FF6-4460-BAD7-CFEAAA179742}" destId="{DEA6DA59-E4A2-471F-B1D4-591BE0CC9B6A}" srcOrd="2" destOrd="0" presId="urn:microsoft.com/office/officeart/2005/8/layout/orgChart1"/>
    <dgm:cxn modelId="{947DDE87-FCC3-4645-BFE1-D576984AED6D}" type="presParOf" srcId="{F5478666-9299-4270-8E1F-BCE411FB74A7}" destId="{1BD7A98D-3AD2-44E4-B199-2F7C70301725}" srcOrd="2" destOrd="0" presId="urn:microsoft.com/office/officeart/2005/8/layout/orgChart1"/>
    <dgm:cxn modelId="{7EAD5D4D-50AE-4EEC-9BC2-FD666D7A5D62}" type="presParOf" srcId="{F5478666-9299-4270-8E1F-BCE411FB74A7}" destId="{459BBB6F-25FE-4EDA-AB10-8B6C6FB52CD4}" srcOrd="3" destOrd="0" presId="urn:microsoft.com/office/officeart/2005/8/layout/orgChart1"/>
    <dgm:cxn modelId="{77F6E80E-C491-4B36-B130-868661AB6D7C}" type="presParOf" srcId="{459BBB6F-25FE-4EDA-AB10-8B6C6FB52CD4}" destId="{66D053C1-B5D8-4722-B721-F445A6F15D81}" srcOrd="0" destOrd="0" presId="urn:microsoft.com/office/officeart/2005/8/layout/orgChart1"/>
    <dgm:cxn modelId="{66720A5A-F248-4305-B2A8-E4D2018DC042}" type="presParOf" srcId="{66D053C1-B5D8-4722-B721-F445A6F15D81}" destId="{812B2FCA-FF31-4219-94F3-04E20A0892F5}" srcOrd="0" destOrd="0" presId="urn:microsoft.com/office/officeart/2005/8/layout/orgChart1"/>
    <dgm:cxn modelId="{0879F5F2-8875-430A-8109-BAD09BAFF85D}" type="presParOf" srcId="{66D053C1-B5D8-4722-B721-F445A6F15D81}" destId="{CC3481DB-3ED2-43FA-8AB1-6A2CCB3A9F44}" srcOrd="1" destOrd="0" presId="urn:microsoft.com/office/officeart/2005/8/layout/orgChart1"/>
    <dgm:cxn modelId="{C9C693B7-0926-4852-A278-41AF32629206}" type="presParOf" srcId="{459BBB6F-25FE-4EDA-AB10-8B6C6FB52CD4}" destId="{3BD23549-A8BB-4E9D-B8F4-6F590F6D29C5}" srcOrd="1" destOrd="0" presId="urn:microsoft.com/office/officeart/2005/8/layout/orgChart1"/>
    <dgm:cxn modelId="{0705A84D-F041-407B-9ED2-12496919254C}" type="presParOf" srcId="{459BBB6F-25FE-4EDA-AB10-8B6C6FB52CD4}" destId="{4EE56676-5C08-4A94-8C87-F2588958E556}" srcOrd="2" destOrd="0" presId="urn:microsoft.com/office/officeart/2005/8/layout/orgChart1"/>
    <dgm:cxn modelId="{F05209EC-D187-4470-85A2-19B879C2AA12}" type="presParOf" srcId="{F5478666-9299-4270-8E1F-BCE411FB74A7}" destId="{CCC48357-C156-4A56-B1D3-9A17F2E1FC3A}" srcOrd="4" destOrd="0" presId="urn:microsoft.com/office/officeart/2005/8/layout/orgChart1"/>
    <dgm:cxn modelId="{857735EE-2CBB-4E18-ACCC-9F05C67E2FB7}" type="presParOf" srcId="{F5478666-9299-4270-8E1F-BCE411FB74A7}" destId="{1B89383B-DF8C-423A-B08F-D382EF307EBE}" srcOrd="5" destOrd="0" presId="urn:microsoft.com/office/officeart/2005/8/layout/orgChart1"/>
    <dgm:cxn modelId="{A2B384FF-5CE2-4052-B783-929BDBF20699}" type="presParOf" srcId="{1B89383B-DF8C-423A-B08F-D382EF307EBE}" destId="{AFB61B86-6465-4573-B3CC-5473528B93BE}" srcOrd="0" destOrd="0" presId="urn:microsoft.com/office/officeart/2005/8/layout/orgChart1"/>
    <dgm:cxn modelId="{674312A2-9815-41A0-951C-BD9519267F5F}" type="presParOf" srcId="{AFB61B86-6465-4573-B3CC-5473528B93BE}" destId="{79905BDA-D9E8-4EC2-A3E1-9FBD257E7DB2}" srcOrd="0" destOrd="0" presId="urn:microsoft.com/office/officeart/2005/8/layout/orgChart1"/>
    <dgm:cxn modelId="{00362CE6-8F1A-4D85-9276-12CB70F835A5}" type="presParOf" srcId="{AFB61B86-6465-4573-B3CC-5473528B93BE}" destId="{7C2C6F56-4044-48B7-8C60-B682C6331C4C}" srcOrd="1" destOrd="0" presId="urn:microsoft.com/office/officeart/2005/8/layout/orgChart1"/>
    <dgm:cxn modelId="{4683B28F-EBB1-42F0-9C82-F78CF99B3AF2}" type="presParOf" srcId="{1B89383B-DF8C-423A-B08F-D382EF307EBE}" destId="{63312E5F-D986-438E-BDE7-3123354E3FB2}" srcOrd="1" destOrd="0" presId="urn:microsoft.com/office/officeart/2005/8/layout/orgChart1"/>
    <dgm:cxn modelId="{20C0D2D7-2B3A-48AC-B201-82A8EF945235}" type="presParOf" srcId="{1B89383B-DF8C-423A-B08F-D382EF307EBE}" destId="{D8F512B3-3A01-4517-AC0E-97676D5BCD33}" srcOrd="2" destOrd="0" presId="urn:microsoft.com/office/officeart/2005/8/layout/orgChart1"/>
    <dgm:cxn modelId="{96B52026-6877-4C90-ACBA-27920A3800D1}" type="presParOf" srcId="{F5478666-9299-4270-8E1F-BCE411FB74A7}" destId="{7F226EAF-CFDC-4B17-8997-8BBEA6C8E80E}" srcOrd="6" destOrd="0" presId="urn:microsoft.com/office/officeart/2005/8/layout/orgChart1"/>
    <dgm:cxn modelId="{9BD26359-E2FC-4C03-8E33-19C244F0A0DD}" type="presParOf" srcId="{F5478666-9299-4270-8E1F-BCE411FB74A7}" destId="{486F7BEE-508A-48EC-B6D6-FC476E54CFF4}" srcOrd="7" destOrd="0" presId="urn:microsoft.com/office/officeart/2005/8/layout/orgChart1"/>
    <dgm:cxn modelId="{28A9FCB7-46C2-46E1-A2A9-D46A69596A5C}" type="presParOf" srcId="{486F7BEE-508A-48EC-B6D6-FC476E54CFF4}" destId="{0186B56D-EE70-49C6-BAC0-61DE28FDCA81}" srcOrd="0" destOrd="0" presId="urn:microsoft.com/office/officeart/2005/8/layout/orgChart1"/>
    <dgm:cxn modelId="{2264CBE8-487A-429E-8F10-E350A4E26003}" type="presParOf" srcId="{0186B56D-EE70-49C6-BAC0-61DE28FDCA81}" destId="{0DDBABFC-C70B-4DEA-B43A-DEE331DE8F1C}" srcOrd="0" destOrd="0" presId="urn:microsoft.com/office/officeart/2005/8/layout/orgChart1"/>
    <dgm:cxn modelId="{EE2EF022-46A0-4686-8F11-3EE852A4EEB8}" type="presParOf" srcId="{0186B56D-EE70-49C6-BAC0-61DE28FDCA81}" destId="{25432ADD-12DB-4782-A771-1A89AA03FBEA}" srcOrd="1" destOrd="0" presId="urn:microsoft.com/office/officeart/2005/8/layout/orgChart1"/>
    <dgm:cxn modelId="{55EEFE61-055A-413B-97C0-55CB1284F51C}" type="presParOf" srcId="{486F7BEE-508A-48EC-B6D6-FC476E54CFF4}" destId="{DF2CDBEA-4B93-4184-87F4-9F029243BFA1}" srcOrd="1" destOrd="0" presId="urn:microsoft.com/office/officeart/2005/8/layout/orgChart1"/>
    <dgm:cxn modelId="{25D153DB-54A7-4EBC-A8FB-6CF948E0C1E9}" type="presParOf" srcId="{486F7BEE-508A-48EC-B6D6-FC476E54CFF4}" destId="{8D40CE49-9D80-4C88-BF77-ABA6F06ECA95}" srcOrd="2" destOrd="0" presId="urn:microsoft.com/office/officeart/2005/8/layout/orgChart1"/>
    <dgm:cxn modelId="{9F6AAD08-CAE9-4276-A4EE-387F7E610019}" type="presParOf" srcId="{F5478666-9299-4270-8E1F-BCE411FB74A7}" destId="{5A74BD3E-84D2-4804-91F8-F2B208F2828B}" srcOrd="8" destOrd="0" presId="urn:microsoft.com/office/officeart/2005/8/layout/orgChart1"/>
    <dgm:cxn modelId="{FC0ACDA9-78C6-4CCD-80D6-1053AD8EBE81}" type="presParOf" srcId="{F5478666-9299-4270-8E1F-BCE411FB74A7}" destId="{A52077F8-44AB-4E83-AE43-BA4841A83BB4}" srcOrd="9" destOrd="0" presId="urn:microsoft.com/office/officeart/2005/8/layout/orgChart1"/>
    <dgm:cxn modelId="{4ADB0DC0-F330-4D99-86F9-70AF172783B7}" type="presParOf" srcId="{A52077F8-44AB-4E83-AE43-BA4841A83BB4}" destId="{0810BA52-5F51-4376-8462-8255E5B16AA6}" srcOrd="0" destOrd="0" presId="urn:microsoft.com/office/officeart/2005/8/layout/orgChart1"/>
    <dgm:cxn modelId="{A8EFF257-FC7E-4AA2-8C6A-540BA327F680}" type="presParOf" srcId="{0810BA52-5F51-4376-8462-8255E5B16AA6}" destId="{750AA7AB-A538-4B9C-A240-D20B1E0D169D}" srcOrd="0" destOrd="0" presId="urn:microsoft.com/office/officeart/2005/8/layout/orgChart1"/>
    <dgm:cxn modelId="{47401356-7D1E-4846-ABE9-150CDD9B34EE}" type="presParOf" srcId="{0810BA52-5F51-4376-8462-8255E5B16AA6}" destId="{FF22BE90-66C5-430A-B812-CEA56447B05D}" srcOrd="1" destOrd="0" presId="urn:microsoft.com/office/officeart/2005/8/layout/orgChart1"/>
    <dgm:cxn modelId="{9FA0B980-1620-4597-A68D-63EAA24F32C9}" type="presParOf" srcId="{A52077F8-44AB-4E83-AE43-BA4841A83BB4}" destId="{69830095-7B9F-4595-9CED-B7E2C9B1AE81}" srcOrd="1" destOrd="0" presId="urn:microsoft.com/office/officeart/2005/8/layout/orgChart1"/>
    <dgm:cxn modelId="{EFFD5714-6469-4E70-B70C-1236A607BDC9}" type="presParOf" srcId="{A52077F8-44AB-4E83-AE43-BA4841A83BB4}" destId="{D048EA2A-3FF7-4797-B325-00A0A6B0067D}" srcOrd="2" destOrd="0" presId="urn:microsoft.com/office/officeart/2005/8/layout/orgChart1"/>
    <dgm:cxn modelId="{75A999CC-8C2C-4499-B847-14A9F0DDD846}" type="presParOf" srcId="{E1D1C887-C837-4B30-8D1A-6DEF6194F94D}" destId="{1F7803B8-3D67-47D9-A644-E2B46FEDEA6B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DABB853C-88A7-4EEC-A36D-5787AC8E95FD}" type="presParOf" srcId="{99F0F1EC-BED5-4FC3-9450-FA6DBF4920D9}" destId="{3D917B94-EB67-4210-9427-E5424412E87A}" srcOrd="0" destOrd="0" presId="urn:microsoft.com/office/officeart/2005/8/layout/orgChart1"/>
    <dgm:cxn modelId="{D7F1457F-1AE6-45FF-9AE5-AC78D9F03812}" type="presParOf" srcId="{99F0F1EC-BED5-4FC3-9450-FA6DBF4920D9}" destId="{D436E1EA-B246-46BB-812D-860F36E16D52}" srcOrd="1" destOrd="0" presId="urn:microsoft.com/office/officeart/2005/8/layout/orgChart1"/>
    <dgm:cxn modelId="{F355288F-6715-4086-ADF3-FD5DDF77BE4C}" type="presParOf" srcId="{D436E1EA-B246-46BB-812D-860F36E16D52}" destId="{E8E15C7C-75CE-4646-832B-E18A3A8A8F1B}" srcOrd="0" destOrd="0" presId="urn:microsoft.com/office/officeart/2005/8/layout/orgChart1"/>
    <dgm:cxn modelId="{CA57A408-60A8-4076-935A-BB0D27D7D02B}" type="presParOf" srcId="{E8E15C7C-75CE-4646-832B-E18A3A8A8F1B}" destId="{0269DC17-B4B7-47E0-8C14-000612AFBC57}" srcOrd="0" destOrd="0" presId="urn:microsoft.com/office/officeart/2005/8/layout/orgChart1"/>
    <dgm:cxn modelId="{E825094F-2636-469C-BD11-073491D28F4F}" type="presParOf" srcId="{E8E15C7C-75CE-4646-832B-E18A3A8A8F1B}" destId="{05994616-3157-467B-BB99-6AD44CA9A961}" srcOrd="1" destOrd="0" presId="urn:microsoft.com/office/officeart/2005/8/layout/orgChart1"/>
    <dgm:cxn modelId="{2A545EBB-EA97-44EC-981D-FFBC37255523}" type="presParOf" srcId="{D436E1EA-B246-46BB-812D-860F36E16D52}" destId="{396C7BB5-4F99-4309-B4FF-A1EE0FB48F96}" srcOrd="1" destOrd="0" presId="urn:microsoft.com/office/officeart/2005/8/layout/orgChart1"/>
    <dgm:cxn modelId="{1BAA1D37-3924-4A1A-A4BC-5C420EF867EA}" type="presParOf" srcId="{D436E1EA-B246-46BB-812D-860F36E16D52}" destId="{240A2BD2-0BCB-4F3A-82FC-4D231E9D571A}" srcOrd="2" destOrd="0" presId="urn:microsoft.com/office/officeart/2005/8/layout/orgChart1"/>
    <dgm:cxn modelId="{00984660-6367-4D41-BDD0-F05E440A7FAB}" type="presParOf" srcId="{99F0F1EC-BED5-4FC3-9450-FA6DBF4920D9}" destId="{F557BE3D-8024-4611-A13A-20A995FC82A1}" srcOrd="2" destOrd="0" presId="urn:microsoft.com/office/officeart/2005/8/layout/orgChart1"/>
    <dgm:cxn modelId="{4D9AA478-59A2-41E2-A037-A1A60BB77F4F}" type="presParOf" srcId="{99F0F1EC-BED5-4FC3-9450-FA6DBF4920D9}" destId="{9E489200-67CA-47D5-BBBC-29FD8981A549}" srcOrd="3" destOrd="0" presId="urn:microsoft.com/office/officeart/2005/8/layout/orgChart1"/>
    <dgm:cxn modelId="{3C86A936-D027-4A01-A692-DC73E3AB0506}" type="presParOf" srcId="{9E489200-67CA-47D5-BBBC-29FD8981A549}" destId="{AEB7197E-024E-4561-B059-70EEF53B1CD4}" srcOrd="0" destOrd="0" presId="urn:microsoft.com/office/officeart/2005/8/layout/orgChart1"/>
    <dgm:cxn modelId="{085D25DC-9030-4005-B3B4-41FEC52C028D}" type="presParOf" srcId="{AEB7197E-024E-4561-B059-70EEF53B1CD4}" destId="{755597BB-366B-45E0-9ADD-2A6E60752F94}" srcOrd="0" destOrd="0" presId="urn:microsoft.com/office/officeart/2005/8/layout/orgChart1"/>
    <dgm:cxn modelId="{4BA08EA2-9B1D-4F81-9384-E1B5885908B0}" type="presParOf" srcId="{AEB7197E-024E-4561-B059-70EEF53B1CD4}" destId="{DCD2267B-FDF2-41C0-9E0A-CC41B6E66C0C}" srcOrd="1" destOrd="0" presId="urn:microsoft.com/office/officeart/2005/8/layout/orgChart1"/>
    <dgm:cxn modelId="{98386D7F-A314-46A6-A0E0-3EC434F614C1}" type="presParOf" srcId="{9E489200-67CA-47D5-BBBC-29FD8981A549}" destId="{4B2CA081-0D92-429A-8E6C-94790320454C}" srcOrd="1" destOrd="0" presId="urn:microsoft.com/office/officeart/2005/8/layout/orgChart1"/>
    <dgm:cxn modelId="{FAC118B6-34D9-400E-94CF-F88AC2D61992}" type="presParOf" srcId="{9E489200-67CA-47D5-BBBC-29FD8981A549}" destId="{07BB21C6-2E3B-4F10-BD2E-99FBB68363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 custT="1"/>
      <dgm:spPr/>
      <dgm:t>
        <a:bodyPr/>
        <a:lstStyle/>
        <a:p>
          <a:r>
            <a:rPr lang="pt-BR" sz="1050" dirty="0" smtClean="0"/>
            <a:t>SECRETARIA MUNICIPAL DE SAÚDE</a:t>
          </a:r>
          <a:endParaRPr lang="pt-BR" sz="1050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9CCAC1F5-09C1-4FB0-8C1D-4B196F58A9B1}">
      <dgm:prSet phldrT="[Texto]"/>
      <dgm:spPr>
        <a:solidFill>
          <a:schemeClr val="accent3"/>
        </a:solidFill>
      </dgm:spPr>
      <dgm:t>
        <a:bodyPr/>
        <a:lstStyle/>
        <a:p>
          <a:r>
            <a:rPr lang="pt-BR" dirty="0" smtClean="0"/>
            <a:t>DEPARTAMENTO ADMINISTRATIVO E FINANCEIRO</a:t>
          </a:r>
          <a:endParaRPr lang="pt-BR" dirty="0"/>
        </a:p>
      </dgm:t>
    </dgm:pt>
    <dgm:pt modelId="{4414CA36-C389-45E4-8A2B-FF21F01CCC5D}" type="parTrans" cxnId="{E89AC604-83AC-4242-A91A-265D717F3A1E}">
      <dgm:prSet/>
      <dgm:spPr/>
      <dgm:t>
        <a:bodyPr/>
        <a:lstStyle/>
        <a:p>
          <a:endParaRPr lang="pt-BR"/>
        </a:p>
      </dgm:t>
    </dgm:pt>
    <dgm:pt modelId="{AB86FCC2-6D44-4B26-A1FB-C74565C7307D}" type="sibTrans" cxnId="{E89AC604-83AC-4242-A91A-265D717F3A1E}">
      <dgm:prSet/>
      <dgm:spPr/>
      <dgm:t>
        <a:bodyPr/>
        <a:lstStyle/>
        <a:p>
          <a:endParaRPr lang="pt-BR"/>
        </a:p>
      </dgm:t>
    </dgm:pt>
    <dgm:pt modelId="{4C3FE02D-E3D7-4629-9F5B-DD6655466C01}">
      <dgm:prSet custT="1"/>
      <dgm:spPr/>
      <dgm:t>
        <a:bodyPr/>
        <a:lstStyle/>
        <a:p>
          <a:r>
            <a:rPr lang="pt-BR" sz="1050" dirty="0" smtClean="0"/>
            <a:t>SUBSECRETARIA DE VIGILÂNCIA E REGULAÇÃO</a:t>
          </a:r>
          <a:endParaRPr lang="pt-BR" sz="1050" dirty="0"/>
        </a:p>
      </dgm:t>
    </dgm:pt>
    <dgm:pt modelId="{95BDB992-1CFA-42F6-AC42-146FE6802103}" type="parTrans" cxnId="{27F8BE58-C723-4E5A-995F-F926FFAF8A9D}">
      <dgm:prSet/>
      <dgm:spPr/>
      <dgm:t>
        <a:bodyPr/>
        <a:lstStyle/>
        <a:p>
          <a:endParaRPr lang="pt-BR"/>
        </a:p>
      </dgm:t>
    </dgm:pt>
    <dgm:pt modelId="{C2D4B97A-0980-46E1-8BC4-83DF46D1F4E8}" type="sibTrans" cxnId="{27F8BE58-C723-4E5A-995F-F926FFAF8A9D}">
      <dgm:prSet/>
      <dgm:spPr/>
      <dgm:t>
        <a:bodyPr/>
        <a:lstStyle/>
        <a:p>
          <a:endParaRPr lang="pt-BR"/>
        </a:p>
      </dgm:t>
    </dgm:pt>
    <dgm:pt modelId="{6D6908F1-3D72-4519-9022-E65D5BF6E4D4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1919E568-B71B-44CC-B10A-B45A6DEF3DF5}" type="parTrans" cxnId="{B11ED989-A50E-4183-9DA9-A015A938128D}">
      <dgm:prSet/>
      <dgm:spPr/>
      <dgm:t>
        <a:bodyPr/>
        <a:lstStyle/>
        <a:p>
          <a:endParaRPr lang="pt-BR"/>
        </a:p>
      </dgm:t>
    </dgm:pt>
    <dgm:pt modelId="{5D1D6826-2154-4991-8869-166DE5BE48BD}" type="sibTrans" cxnId="{B11ED989-A50E-4183-9DA9-A015A938128D}">
      <dgm:prSet/>
      <dgm:spPr/>
      <dgm:t>
        <a:bodyPr/>
        <a:lstStyle/>
        <a:p>
          <a:endParaRPr lang="pt-BR"/>
        </a:p>
      </dgm:t>
    </dgm:pt>
    <dgm:pt modelId="{2BD008C8-5CAB-40DD-A6F1-2C476231519D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OUVIDORIA DA SAÚDE</a:t>
          </a:r>
          <a:endParaRPr lang="pt-BR" dirty="0"/>
        </a:p>
      </dgm:t>
    </dgm:pt>
    <dgm:pt modelId="{A4FA8823-727C-4142-A841-01903C5EB4FB}" type="parTrans" cxnId="{17B87BD4-D485-42F6-8C4A-39FA54600DBB}">
      <dgm:prSet/>
      <dgm:spPr/>
      <dgm:t>
        <a:bodyPr/>
        <a:lstStyle/>
        <a:p>
          <a:endParaRPr lang="pt-BR"/>
        </a:p>
      </dgm:t>
    </dgm:pt>
    <dgm:pt modelId="{1AAAC0B2-92FA-4C61-8D4C-EF8008110928}" type="sibTrans" cxnId="{17B87BD4-D485-42F6-8C4A-39FA54600DBB}">
      <dgm:prSet/>
      <dgm:spPr/>
      <dgm:t>
        <a:bodyPr/>
        <a:lstStyle/>
        <a:p>
          <a:endParaRPr lang="pt-BR"/>
        </a:p>
      </dgm:t>
    </dgm:pt>
    <dgm:pt modelId="{02AA1241-A2F1-451D-B94B-DC38BAD41FF1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FUNDO MUNICIPAL DE SAÚDE</a:t>
          </a:r>
          <a:endParaRPr lang="pt-BR" dirty="0"/>
        </a:p>
      </dgm:t>
    </dgm:pt>
    <dgm:pt modelId="{753A78CF-FC90-43CA-92F4-94348B940360}" type="parTrans" cxnId="{7632D8F6-EAA9-4215-B23D-7D16320A166A}">
      <dgm:prSet/>
      <dgm:spPr/>
      <dgm:t>
        <a:bodyPr/>
        <a:lstStyle/>
        <a:p>
          <a:endParaRPr lang="pt-BR"/>
        </a:p>
      </dgm:t>
    </dgm:pt>
    <dgm:pt modelId="{EC7E227B-45AA-4E36-ACD8-854FE602B589}" type="sibTrans" cxnId="{7632D8F6-EAA9-4215-B23D-7D16320A166A}">
      <dgm:prSet/>
      <dgm:spPr/>
      <dgm:t>
        <a:bodyPr/>
        <a:lstStyle/>
        <a:p>
          <a:endParaRPr lang="pt-BR"/>
        </a:p>
      </dgm:t>
    </dgm:pt>
    <dgm:pt modelId="{E054E892-99EC-4CDB-8BFB-B2FDE5B7473C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CONSELHO MUNICIPAL DE SAÚDE</a:t>
          </a:r>
          <a:endParaRPr lang="pt-BR" dirty="0"/>
        </a:p>
      </dgm:t>
    </dgm:pt>
    <dgm:pt modelId="{06265620-128B-4570-AFD3-BCDD40082AE7}" type="parTrans" cxnId="{7259B145-7F5B-4A4E-8AA4-0F4A9953AE8D}">
      <dgm:prSet/>
      <dgm:spPr/>
      <dgm:t>
        <a:bodyPr/>
        <a:lstStyle/>
        <a:p>
          <a:endParaRPr lang="pt-BR"/>
        </a:p>
      </dgm:t>
    </dgm:pt>
    <dgm:pt modelId="{B037285C-2FE6-4757-8DEF-68A2D582016D}" type="sibTrans" cxnId="{7259B145-7F5B-4A4E-8AA4-0F4A9953AE8D}">
      <dgm:prSet/>
      <dgm:spPr/>
      <dgm:t>
        <a:bodyPr/>
        <a:lstStyle/>
        <a:p>
          <a:endParaRPr lang="pt-BR"/>
        </a:p>
      </dgm:t>
    </dgm:pt>
    <dgm:pt modelId="{2A8FB12C-FF8E-4701-BB72-406B507CD24F}">
      <dgm:prSet/>
      <dgm:spPr>
        <a:solidFill>
          <a:schemeClr val="accent4"/>
        </a:solidFill>
      </dgm:spPr>
      <dgm:t>
        <a:bodyPr/>
        <a:lstStyle/>
        <a:p>
          <a:r>
            <a:rPr lang="pt-BR" dirty="0" smtClean="0"/>
            <a:t>DIVISÃO DE GESTÃO FINANCEIRA</a:t>
          </a:r>
          <a:endParaRPr lang="pt-BR" dirty="0"/>
        </a:p>
      </dgm:t>
    </dgm:pt>
    <dgm:pt modelId="{2F02A9B0-4C17-4E89-8BD6-1EA930C27C04}" type="parTrans" cxnId="{F4286764-C156-4549-A0B5-74A5D85130DE}">
      <dgm:prSet/>
      <dgm:spPr/>
      <dgm:t>
        <a:bodyPr/>
        <a:lstStyle/>
        <a:p>
          <a:endParaRPr lang="pt-BR"/>
        </a:p>
      </dgm:t>
    </dgm:pt>
    <dgm:pt modelId="{CA3EA720-9FB1-41C9-AE4F-01E21EDE66F9}" type="sibTrans" cxnId="{F4286764-C156-4549-A0B5-74A5D85130DE}">
      <dgm:prSet/>
      <dgm:spPr/>
      <dgm:t>
        <a:bodyPr/>
        <a:lstStyle/>
        <a:p>
          <a:endParaRPr lang="pt-BR"/>
        </a:p>
      </dgm:t>
    </dgm:pt>
    <dgm:pt modelId="{7D0B3A24-ED0E-4E45-83C6-09EF1496EC13}">
      <dgm:prSet/>
      <dgm:spPr>
        <a:solidFill>
          <a:schemeClr val="accent4"/>
        </a:solidFill>
      </dgm:spPr>
      <dgm:t>
        <a:bodyPr/>
        <a:lstStyle/>
        <a:p>
          <a:r>
            <a:rPr lang="pt-BR" dirty="0" smtClean="0"/>
            <a:t>DIVISÃO DE TRANSPORTE</a:t>
          </a:r>
          <a:endParaRPr lang="pt-BR" dirty="0"/>
        </a:p>
      </dgm:t>
    </dgm:pt>
    <dgm:pt modelId="{79B90D6E-6D53-4CCA-9ABB-B5F98808E5E3}" type="parTrans" cxnId="{B725A596-D98F-4DB3-BF67-1012EDB3F411}">
      <dgm:prSet/>
      <dgm:spPr/>
      <dgm:t>
        <a:bodyPr/>
        <a:lstStyle/>
        <a:p>
          <a:endParaRPr lang="pt-BR"/>
        </a:p>
      </dgm:t>
    </dgm:pt>
    <dgm:pt modelId="{E339A112-29D2-4AEA-944F-1C0064940AA9}" type="sibTrans" cxnId="{B725A596-D98F-4DB3-BF67-1012EDB3F411}">
      <dgm:prSet/>
      <dgm:spPr/>
      <dgm:t>
        <a:bodyPr/>
        <a:lstStyle/>
        <a:p>
          <a:endParaRPr lang="pt-BR"/>
        </a:p>
      </dgm:t>
    </dgm:pt>
    <dgm:pt modelId="{AABF0FFD-58AB-4378-BFBE-4AAC78B26176}">
      <dgm:prSet/>
      <dgm:spPr>
        <a:solidFill>
          <a:schemeClr val="accent4"/>
        </a:solidFill>
      </dgm:spPr>
      <dgm:t>
        <a:bodyPr/>
        <a:lstStyle/>
        <a:p>
          <a:r>
            <a:rPr lang="pt-BR" dirty="0" smtClean="0"/>
            <a:t>DIVISÃO DE VERIFICAÇÃO DE ÓBITOS</a:t>
          </a:r>
          <a:endParaRPr lang="pt-BR" dirty="0"/>
        </a:p>
      </dgm:t>
    </dgm:pt>
    <dgm:pt modelId="{C0A16437-0155-4519-8AB4-67BFF48726F0}" type="parTrans" cxnId="{796E642C-B004-481C-8E28-41AC3944DE2C}">
      <dgm:prSet/>
      <dgm:spPr/>
      <dgm:t>
        <a:bodyPr/>
        <a:lstStyle/>
        <a:p>
          <a:endParaRPr lang="pt-BR"/>
        </a:p>
      </dgm:t>
    </dgm:pt>
    <dgm:pt modelId="{43207FEB-CBA0-42F8-A1F9-0E7EAC7A1AA4}" type="sibTrans" cxnId="{796E642C-B004-481C-8E28-41AC3944DE2C}">
      <dgm:prSet/>
      <dgm:spPr/>
      <dgm:t>
        <a:bodyPr/>
        <a:lstStyle/>
        <a:p>
          <a:endParaRPr lang="pt-BR"/>
        </a:p>
      </dgm:t>
    </dgm:pt>
    <dgm:pt modelId="{FF3B417E-85E7-468E-8612-D3F49AE39A11}">
      <dgm:prSet/>
      <dgm:spPr>
        <a:solidFill>
          <a:schemeClr val="accent4"/>
        </a:solidFill>
      </dgm:spPr>
      <dgm:t>
        <a:bodyPr/>
        <a:lstStyle/>
        <a:p>
          <a:r>
            <a:rPr lang="pt-BR" dirty="0" smtClean="0"/>
            <a:t>DIVISÃO DE APOIO E GESTÃO DE PESSOAS</a:t>
          </a:r>
          <a:endParaRPr lang="pt-BR" dirty="0"/>
        </a:p>
      </dgm:t>
    </dgm:pt>
    <dgm:pt modelId="{E80B8D11-DFA8-49ED-AED4-E2E31CB2E227}" type="parTrans" cxnId="{CFEB7081-1911-4179-B3D2-20466FAEEE89}">
      <dgm:prSet/>
      <dgm:spPr/>
      <dgm:t>
        <a:bodyPr/>
        <a:lstStyle/>
        <a:p>
          <a:endParaRPr lang="pt-BR"/>
        </a:p>
      </dgm:t>
    </dgm:pt>
    <dgm:pt modelId="{8091D4F5-2CC7-43D2-B371-76CBFF7F9E84}" type="sibTrans" cxnId="{CFEB7081-1911-4179-B3D2-20466FAEEE89}">
      <dgm:prSet/>
      <dgm:spPr/>
      <dgm:t>
        <a:bodyPr/>
        <a:lstStyle/>
        <a:p>
          <a:endParaRPr lang="pt-BR"/>
        </a:p>
      </dgm:t>
    </dgm:pt>
    <dgm:pt modelId="{F3FA3933-41DA-4631-B831-E80C30C76C96}">
      <dgm:prSet/>
      <dgm:spPr/>
      <dgm:t>
        <a:bodyPr/>
        <a:lstStyle/>
        <a:p>
          <a:r>
            <a:rPr lang="pt-BR" dirty="0" smtClean="0"/>
            <a:t>DEPARTAMENTO DE VIGILÂNCIA EM SAÚDE</a:t>
          </a:r>
          <a:endParaRPr lang="pt-BR" dirty="0"/>
        </a:p>
      </dgm:t>
    </dgm:pt>
    <dgm:pt modelId="{6F55A651-5B8C-4083-8CB0-8BA3141F0F67}" type="parTrans" cxnId="{676CE73B-E5B8-4A46-891A-09DE6749049E}">
      <dgm:prSet/>
      <dgm:spPr/>
      <dgm:t>
        <a:bodyPr/>
        <a:lstStyle/>
        <a:p>
          <a:endParaRPr lang="pt-BR"/>
        </a:p>
      </dgm:t>
    </dgm:pt>
    <dgm:pt modelId="{B6423153-0847-4E9C-90C7-B0AD139DD78C}" type="sibTrans" cxnId="{676CE73B-E5B8-4A46-891A-09DE6749049E}">
      <dgm:prSet/>
      <dgm:spPr/>
      <dgm:t>
        <a:bodyPr/>
        <a:lstStyle/>
        <a:p>
          <a:endParaRPr lang="pt-BR"/>
        </a:p>
      </dgm:t>
    </dgm:pt>
    <dgm:pt modelId="{E3BB5FA5-1CD5-47DB-9BF1-09CE919F66B9}">
      <dgm:prSet/>
      <dgm:spPr/>
      <dgm:t>
        <a:bodyPr/>
        <a:lstStyle/>
        <a:p>
          <a:r>
            <a:rPr lang="pt-BR" dirty="0" smtClean="0"/>
            <a:t>DEPARTAMENTO DE REGULAÇÃO E CONTROLE</a:t>
          </a:r>
          <a:endParaRPr lang="pt-BR" dirty="0"/>
        </a:p>
      </dgm:t>
    </dgm:pt>
    <dgm:pt modelId="{00DDA92B-A7D9-4EA1-9130-F7AFC4F837DF}" type="parTrans" cxnId="{976EE8B9-BFE5-41B0-823B-ECE74B8C0379}">
      <dgm:prSet/>
      <dgm:spPr/>
      <dgm:t>
        <a:bodyPr/>
        <a:lstStyle/>
        <a:p>
          <a:endParaRPr lang="pt-BR"/>
        </a:p>
      </dgm:t>
    </dgm:pt>
    <dgm:pt modelId="{44755DD3-C60B-496C-8558-2F2B4B68A905}" type="sibTrans" cxnId="{976EE8B9-BFE5-41B0-823B-ECE74B8C0379}">
      <dgm:prSet/>
      <dgm:spPr/>
      <dgm:t>
        <a:bodyPr/>
        <a:lstStyle/>
        <a:p>
          <a:endParaRPr lang="pt-BR"/>
        </a:p>
      </dgm:t>
    </dgm:pt>
    <dgm:pt modelId="{8DF78760-96FE-406D-BC9E-CE2408707483}">
      <dgm:prSet/>
      <dgm:spPr/>
      <dgm:t>
        <a:bodyPr/>
        <a:lstStyle/>
        <a:p>
          <a:r>
            <a:rPr lang="pt-BR" dirty="0" smtClean="0"/>
            <a:t>DIVISÃO DE ZOONOSES</a:t>
          </a:r>
          <a:endParaRPr lang="pt-BR" dirty="0"/>
        </a:p>
      </dgm:t>
    </dgm:pt>
    <dgm:pt modelId="{B69F41F0-265C-4D23-AED7-01978F84EA61}" type="parTrans" cxnId="{8369F892-A781-404D-95A8-9EC5F5717F38}">
      <dgm:prSet/>
      <dgm:spPr/>
      <dgm:t>
        <a:bodyPr/>
        <a:lstStyle/>
        <a:p>
          <a:endParaRPr lang="pt-BR"/>
        </a:p>
      </dgm:t>
    </dgm:pt>
    <dgm:pt modelId="{20BFB504-9766-4136-BA17-B82DDD3DB1E5}" type="sibTrans" cxnId="{8369F892-A781-404D-95A8-9EC5F5717F38}">
      <dgm:prSet/>
      <dgm:spPr/>
      <dgm:t>
        <a:bodyPr/>
        <a:lstStyle/>
        <a:p>
          <a:endParaRPr lang="pt-BR"/>
        </a:p>
      </dgm:t>
    </dgm:pt>
    <dgm:pt modelId="{EB4CBDDF-41D2-4ED0-9711-20857B2E7285}">
      <dgm:prSet/>
      <dgm:spPr/>
      <dgm:t>
        <a:bodyPr/>
        <a:lstStyle/>
        <a:p>
          <a:r>
            <a:rPr lang="pt-BR" dirty="0" smtClean="0"/>
            <a:t>DIVISÃO DE VIGILÂNCIA SANITÁRIA</a:t>
          </a:r>
          <a:endParaRPr lang="pt-BR" dirty="0"/>
        </a:p>
      </dgm:t>
    </dgm:pt>
    <dgm:pt modelId="{2C2AD946-5B22-4238-B895-10D6D8D8036B}" type="parTrans" cxnId="{93D7B083-0549-4E2A-9CD5-24A7CDA6A47A}">
      <dgm:prSet/>
      <dgm:spPr/>
      <dgm:t>
        <a:bodyPr/>
        <a:lstStyle/>
        <a:p>
          <a:endParaRPr lang="pt-BR"/>
        </a:p>
      </dgm:t>
    </dgm:pt>
    <dgm:pt modelId="{8316678A-4E7D-4CAD-92E0-B23D7EDEF01A}" type="sibTrans" cxnId="{93D7B083-0549-4E2A-9CD5-24A7CDA6A47A}">
      <dgm:prSet/>
      <dgm:spPr/>
      <dgm:t>
        <a:bodyPr/>
        <a:lstStyle/>
        <a:p>
          <a:endParaRPr lang="pt-BR"/>
        </a:p>
      </dgm:t>
    </dgm:pt>
    <dgm:pt modelId="{1334222D-4399-4913-8CCF-D5A96F846168}">
      <dgm:prSet/>
      <dgm:spPr/>
      <dgm:t>
        <a:bodyPr/>
        <a:lstStyle/>
        <a:p>
          <a:r>
            <a:rPr lang="pt-BR" dirty="0" smtClean="0"/>
            <a:t>DIVISÃO DE VIGILÂNCIA EPIDEMIOLÓGICA</a:t>
          </a:r>
          <a:endParaRPr lang="pt-BR" dirty="0"/>
        </a:p>
      </dgm:t>
    </dgm:pt>
    <dgm:pt modelId="{6ABCF65F-19B3-473A-8887-B063439AE881}" type="parTrans" cxnId="{A3572B97-56D7-450E-8E82-39A7615C3124}">
      <dgm:prSet/>
      <dgm:spPr/>
      <dgm:t>
        <a:bodyPr/>
        <a:lstStyle/>
        <a:p>
          <a:endParaRPr lang="pt-BR"/>
        </a:p>
      </dgm:t>
    </dgm:pt>
    <dgm:pt modelId="{90F98F93-3AD8-41F4-8D72-8636DCFDCEEA}" type="sibTrans" cxnId="{A3572B97-56D7-450E-8E82-39A7615C3124}">
      <dgm:prSet/>
      <dgm:spPr/>
      <dgm:t>
        <a:bodyPr/>
        <a:lstStyle/>
        <a:p>
          <a:endParaRPr lang="pt-BR"/>
        </a:p>
      </dgm:t>
    </dgm:pt>
    <dgm:pt modelId="{B4261B66-B5C8-49FE-8C8A-8DD8889FBA64}">
      <dgm:prSet/>
      <dgm:spPr/>
      <dgm:t>
        <a:bodyPr/>
        <a:lstStyle/>
        <a:p>
          <a:r>
            <a:rPr lang="pt-BR" dirty="0" smtClean="0"/>
            <a:t>DIVISÃO DE CONTROLE E AVALIAÇÃO</a:t>
          </a:r>
          <a:endParaRPr lang="pt-BR" dirty="0"/>
        </a:p>
      </dgm:t>
    </dgm:pt>
    <dgm:pt modelId="{C27F97B0-37CF-4DBC-8212-37839F99672B}" type="parTrans" cxnId="{625CDB42-DC0A-49E1-9999-85BD300739AC}">
      <dgm:prSet/>
      <dgm:spPr/>
      <dgm:t>
        <a:bodyPr/>
        <a:lstStyle/>
        <a:p>
          <a:endParaRPr lang="pt-BR"/>
        </a:p>
      </dgm:t>
    </dgm:pt>
    <dgm:pt modelId="{8B612067-803C-4D6D-BDE3-C8DDC94E02EA}" type="sibTrans" cxnId="{625CDB42-DC0A-49E1-9999-85BD300739AC}">
      <dgm:prSet/>
      <dgm:spPr/>
      <dgm:t>
        <a:bodyPr/>
        <a:lstStyle/>
        <a:p>
          <a:endParaRPr lang="pt-BR"/>
        </a:p>
      </dgm:t>
    </dgm:pt>
    <dgm:pt modelId="{7DEFFE57-BE74-49F6-85D5-8D7D5502F935}">
      <dgm:prSet/>
      <dgm:spPr/>
      <dgm:t>
        <a:bodyPr/>
        <a:lstStyle/>
        <a:p>
          <a:r>
            <a:rPr lang="pt-BR" dirty="0" smtClean="0"/>
            <a:t>DIVISÃO DE AUDITORIA</a:t>
          </a:r>
          <a:endParaRPr lang="pt-BR" dirty="0"/>
        </a:p>
      </dgm:t>
    </dgm:pt>
    <dgm:pt modelId="{B8C21DD2-1C02-4587-B8C1-7BB9C561FAFA}" type="parTrans" cxnId="{33F8F39E-009B-4EC3-B2DF-ABCE9C8D17B2}">
      <dgm:prSet/>
      <dgm:spPr/>
      <dgm:t>
        <a:bodyPr/>
        <a:lstStyle/>
        <a:p>
          <a:endParaRPr lang="pt-BR"/>
        </a:p>
      </dgm:t>
    </dgm:pt>
    <dgm:pt modelId="{3448C954-D0A8-463A-B06B-A4EF9D5F77B8}" type="sibTrans" cxnId="{33F8F39E-009B-4EC3-B2DF-ABCE9C8D17B2}">
      <dgm:prSet/>
      <dgm:spPr/>
      <dgm:t>
        <a:bodyPr/>
        <a:lstStyle/>
        <a:p>
          <a:endParaRPr lang="pt-BR"/>
        </a:p>
      </dgm:t>
    </dgm:pt>
    <dgm:pt modelId="{A4290E33-A546-49A8-8A6D-FFECB47EDAC9}">
      <dgm:prSet/>
      <dgm:spPr/>
      <dgm:t>
        <a:bodyPr/>
        <a:lstStyle/>
        <a:p>
          <a:r>
            <a:rPr lang="pt-BR" dirty="0" smtClean="0"/>
            <a:t>DIVISÃO DE REGULAÇÃO</a:t>
          </a:r>
          <a:endParaRPr lang="pt-BR" dirty="0"/>
        </a:p>
      </dgm:t>
    </dgm:pt>
    <dgm:pt modelId="{D8EB1791-7A2F-460E-8B2C-B112026442F4}" type="parTrans" cxnId="{F14FB1ED-BFA7-47FA-A3F8-54B8ACD31CD7}">
      <dgm:prSet/>
      <dgm:spPr/>
      <dgm:t>
        <a:bodyPr/>
        <a:lstStyle/>
        <a:p>
          <a:endParaRPr lang="pt-BR"/>
        </a:p>
      </dgm:t>
    </dgm:pt>
    <dgm:pt modelId="{87961F05-773F-47FC-9C42-8CA63A6BB8C2}" type="sibTrans" cxnId="{F14FB1ED-BFA7-47FA-A3F8-54B8ACD31CD7}">
      <dgm:prSet/>
      <dgm:spPr/>
      <dgm:t>
        <a:bodyPr/>
        <a:lstStyle/>
        <a:p>
          <a:endParaRPr lang="pt-BR"/>
        </a:p>
      </dgm:t>
    </dgm:pt>
    <dgm:pt modelId="{F534A0DB-3BC7-4415-A510-B5997A798C6E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CENTRO DE CONTROLE DE ZOONOSES</a:t>
          </a:r>
          <a:endParaRPr lang="pt-BR" dirty="0"/>
        </a:p>
      </dgm:t>
    </dgm:pt>
    <dgm:pt modelId="{66368E26-EF2B-43E0-B605-7758EEC700B0}" type="parTrans" cxnId="{E6211EF1-73CB-45C0-B249-80EC3EAE1A9B}">
      <dgm:prSet/>
      <dgm:spPr/>
      <dgm:t>
        <a:bodyPr/>
        <a:lstStyle/>
        <a:p>
          <a:endParaRPr lang="pt-BR"/>
        </a:p>
      </dgm:t>
    </dgm:pt>
    <dgm:pt modelId="{7EA80A4C-BE8D-467E-8C89-3C8E23D681E5}" type="sibTrans" cxnId="{E6211EF1-73CB-45C0-B249-80EC3EAE1A9B}">
      <dgm:prSet/>
      <dgm:spPr/>
      <dgm:t>
        <a:bodyPr/>
        <a:lstStyle/>
        <a:p>
          <a:endParaRPr lang="pt-BR"/>
        </a:p>
      </dgm:t>
    </dgm:pt>
    <dgm:pt modelId="{3EA7C711-A28C-46EE-B9F2-D22AC0F437B4}" type="asst">
      <dgm:prSet/>
      <dgm:spPr>
        <a:solidFill>
          <a:schemeClr val="accent6"/>
        </a:solidFill>
      </dgm:spPr>
      <dgm:t>
        <a:bodyPr/>
        <a:lstStyle/>
        <a:p>
          <a:r>
            <a:rPr lang="pt-BR" smtClean="0"/>
            <a:t>SECRETARIA EXECUTIVA</a:t>
          </a:r>
          <a:endParaRPr lang="pt-BR" dirty="0"/>
        </a:p>
      </dgm:t>
    </dgm:pt>
    <dgm:pt modelId="{9D90BE84-531D-4C53-ADAC-7B94534D4F7C}" type="parTrans" cxnId="{19E429C4-2AB5-4468-B803-9F46469EFFB8}">
      <dgm:prSet/>
      <dgm:spPr/>
      <dgm:t>
        <a:bodyPr/>
        <a:lstStyle/>
        <a:p>
          <a:endParaRPr lang="pt-BR"/>
        </a:p>
      </dgm:t>
    </dgm:pt>
    <dgm:pt modelId="{95D15830-00F8-4251-BBC8-810712180C59}" type="sibTrans" cxnId="{19E429C4-2AB5-4468-B803-9F46469EFFB8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AD62F545-C1BE-48DD-811B-658B3DE83EB3}" type="pres">
      <dgm:prSet presAssocID="{4414CA36-C389-45E4-8A2B-FF21F01CCC5D}" presName="Name37" presStyleLbl="parChTrans1D2" presStyleIdx="0" presStyleCnt="7"/>
      <dgm:spPr/>
      <dgm:t>
        <a:bodyPr/>
        <a:lstStyle/>
        <a:p>
          <a:endParaRPr lang="pt-BR"/>
        </a:p>
      </dgm:t>
    </dgm:pt>
    <dgm:pt modelId="{E7DB569A-3F8F-4AD5-AF7B-A0D6F3FAD9CD}" type="pres">
      <dgm:prSet presAssocID="{9CCAC1F5-09C1-4FB0-8C1D-4B196F58A9B1}" presName="hierRoot2" presStyleCnt="0">
        <dgm:presLayoutVars>
          <dgm:hierBranch val="init"/>
        </dgm:presLayoutVars>
      </dgm:prSet>
      <dgm:spPr/>
    </dgm:pt>
    <dgm:pt modelId="{4C2F9662-F584-4AB4-A73F-9C2304D4A7BE}" type="pres">
      <dgm:prSet presAssocID="{9CCAC1F5-09C1-4FB0-8C1D-4B196F58A9B1}" presName="rootComposite" presStyleCnt="0"/>
      <dgm:spPr/>
    </dgm:pt>
    <dgm:pt modelId="{6435A5CA-B262-4AFB-8F7E-1CCA23EC9FC0}" type="pres">
      <dgm:prSet presAssocID="{9CCAC1F5-09C1-4FB0-8C1D-4B196F58A9B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D4D8C2-07ED-4B40-98D2-00B8DE3290A8}" type="pres">
      <dgm:prSet presAssocID="{9CCAC1F5-09C1-4FB0-8C1D-4B196F58A9B1}" presName="rootConnector" presStyleLbl="node2" presStyleIdx="0" presStyleCnt="2"/>
      <dgm:spPr/>
      <dgm:t>
        <a:bodyPr/>
        <a:lstStyle/>
        <a:p>
          <a:endParaRPr lang="pt-BR"/>
        </a:p>
      </dgm:t>
    </dgm:pt>
    <dgm:pt modelId="{C2E5D315-D43D-461A-8134-AB1238706583}" type="pres">
      <dgm:prSet presAssocID="{9CCAC1F5-09C1-4FB0-8C1D-4B196F58A9B1}" presName="hierChild4" presStyleCnt="0"/>
      <dgm:spPr/>
    </dgm:pt>
    <dgm:pt modelId="{EA9E6097-A6F9-4F39-A52A-5744C0769C8A}" type="pres">
      <dgm:prSet presAssocID="{2F02A9B0-4C17-4E89-8BD6-1EA930C27C04}" presName="Name37" presStyleLbl="parChTrans1D3" presStyleIdx="0" presStyleCnt="6"/>
      <dgm:spPr/>
      <dgm:t>
        <a:bodyPr/>
        <a:lstStyle/>
        <a:p>
          <a:endParaRPr lang="pt-BR"/>
        </a:p>
      </dgm:t>
    </dgm:pt>
    <dgm:pt modelId="{2CA04CF6-63F1-4104-86E8-C19B0A6EE9B1}" type="pres">
      <dgm:prSet presAssocID="{2A8FB12C-FF8E-4701-BB72-406B507CD24F}" presName="hierRoot2" presStyleCnt="0">
        <dgm:presLayoutVars>
          <dgm:hierBranch val="init"/>
        </dgm:presLayoutVars>
      </dgm:prSet>
      <dgm:spPr/>
    </dgm:pt>
    <dgm:pt modelId="{E2208A2B-EB97-470D-B869-25AE295FB72D}" type="pres">
      <dgm:prSet presAssocID="{2A8FB12C-FF8E-4701-BB72-406B507CD24F}" presName="rootComposite" presStyleCnt="0"/>
      <dgm:spPr/>
    </dgm:pt>
    <dgm:pt modelId="{60D2D5DC-BC4D-426E-A29C-4D594DB990E6}" type="pres">
      <dgm:prSet presAssocID="{2A8FB12C-FF8E-4701-BB72-406B507CD24F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AFCB674-7271-425F-B498-EE2581C18CBC}" type="pres">
      <dgm:prSet presAssocID="{2A8FB12C-FF8E-4701-BB72-406B507CD24F}" presName="rootConnector" presStyleLbl="node3" presStyleIdx="0" presStyleCnt="6"/>
      <dgm:spPr/>
      <dgm:t>
        <a:bodyPr/>
        <a:lstStyle/>
        <a:p>
          <a:endParaRPr lang="pt-BR"/>
        </a:p>
      </dgm:t>
    </dgm:pt>
    <dgm:pt modelId="{7A248A9B-FCC2-496C-A220-F08E2BBEEDE5}" type="pres">
      <dgm:prSet presAssocID="{2A8FB12C-FF8E-4701-BB72-406B507CD24F}" presName="hierChild4" presStyleCnt="0"/>
      <dgm:spPr/>
    </dgm:pt>
    <dgm:pt modelId="{5D46255A-5DDE-46DD-9DE7-D77774C3E50C}" type="pres">
      <dgm:prSet presAssocID="{2A8FB12C-FF8E-4701-BB72-406B507CD24F}" presName="hierChild5" presStyleCnt="0"/>
      <dgm:spPr/>
    </dgm:pt>
    <dgm:pt modelId="{686A39E2-C501-4FAC-9426-187ACB1D04D5}" type="pres">
      <dgm:prSet presAssocID="{79B90D6E-6D53-4CCA-9ABB-B5F98808E5E3}" presName="Name37" presStyleLbl="parChTrans1D3" presStyleIdx="1" presStyleCnt="6"/>
      <dgm:spPr/>
      <dgm:t>
        <a:bodyPr/>
        <a:lstStyle/>
        <a:p>
          <a:endParaRPr lang="pt-BR"/>
        </a:p>
      </dgm:t>
    </dgm:pt>
    <dgm:pt modelId="{3D0C140A-0A0F-414F-8D37-B40DD579214F}" type="pres">
      <dgm:prSet presAssocID="{7D0B3A24-ED0E-4E45-83C6-09EF1496EC13}" presName="hierRoot2" presStyleCnt="0">
        <dgm:presLayoutVars>
          <dgm:hierBranch val="init"/>
        </dgm:presLayoutVars>
      </dgm:prSet>
      <dgm:spPr/>
    </dgm:pt>
    <dgm:pt modelId="{8B80F8FF-21DF-419D-BDFA-5AD5F8932527}" type="pres">
      <dgm:prSet presAssocID="{7D0B3A24-ED0E-4E45-83C6-09EF1496EC13}" presName="rootComposite" presStyleCnt="0"/>
      <dgm:spPr/>
    </dgm:pt>
    <dgm:pt modelId="{F63EBD53-2201-4DB4-BAAC-BF38055B27A1}" type="pres">
      <dgm:prSet presAssocID="{7D0B3A24-ED0E-4E45-83C6-09EF1496EC13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7577047-24A2-431F-9305-7FCBD675026F}" type="pres">
      <dgm:prSet presAssocID="{7D0B3A24-ED0E-4E45-83C6-09EF1496EC13}" presName="rootConnector" presStyleLbl="node3" presStyleIdx="1" presStyleCnt="6"/>
      <dgm:spPr/>
      <dgm:t>
        <a:bodyPr/>
        <a:lstStyle/>
        <a:p>
          <a:endParaRPr lang="pt-BR"/>
        </a:p>
      </dgm:t>
    </dgm:pt>
    <dgm:pt modelId="{CE50E356-3A92-443C-9B55-A0F13FC67EF9}" type="pres">
      <dgm:prSet presAssocID="{7D0B3A24-ED0E-4E45-83C6-09EF1496EC13}" presName="hierChild4" presStyleCnt="0"/>
      <dgm:spPr/>
    </dgm:pt>
    <dgm:pt modelId="{FF3EB02D-4EB9-4185-BF11-78889D27120B}" type="pres">
      <dgm:prSet presAssocID="{7D0B3A24-ED0E-4E45-83C6-09EF1496EC13}" presName="hierChild5" presStyleCnt="0"/>
      <dgm:spPr/>
    </dgm:pt>
    <dgm:pt modelId="{3438DA8F-CC69-46F9-8C9A-1B081432A1BD}" type="pres">
      <dgm:prSet presAssocID="{C0A16437-0155-4519-8AB4-67BFF48726F0}" presName="Name37" presStyleLbl="parChTrans1D3" presStyleIdx="2" presStyleCnt="6"/>
      <dgm:spPr/>
      <dgm:t>
        <a:bodyPr/>
        <a:lstStyle/>
        <a:p>
          <a:endParaRPr lang="pt-BR"/>
        </a:p>
      </dgm:t>
    </dgm:pt>
    <dgm:pt modelId="{E9E79C70-E159-400F-B944-4339E65A96FF}" type="pres">
      <dgm:prSet presAssocID="{AABF0FFD-58AB-4378-BFBE-4AAC78B26176}" presName="hierRoot2" presStyleCnt="0">
        <dgm:presLayoutVars>
          <dgm:hierBranch val="init"/>
        </dgm:presLayoutVars>
      </dgm:prSet>
      <dgm:spPr/>
    </dgm:pt>
    <dgm:pt modelId="{76CF8963-60CC-4B7E-A7C0-3AA09D1DD34E}" type="pres">
      <dgm:prSet presAssocID="{AABF0FFD-58AB-4378-BFBE-4AAC78B26176}" presName="rootComposite" presStyleCnt="0"/>
      <dgm:spPr/>
    </dgm:pt>
    <dgm:pt modelId="{92946FF0-920C-4A3F-9D2E-8D235AA0F869}" type="pres">
      <dgm:prSet presAssocID="{AABF0FFD-58AB-4378-BFBE-4AAC78B26176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74C80B-AF1C-4440-9C3A-055A51FBD1DA}" type="pres">
      <dgm:prSet presAssocID="{AABF0FFD-58AB-4378-BFBE-4AAC78B26176}" presName="rootConnector" presStyleLbl="node3" presStyleIdx="2" presStyleCnt="6"/>
      <dgm:spPr/>
      <dgm:t>
        <a:bodyPr/>
        <a:lstStyle/>
        <a:p>
          <a:endParaRPr lang="pt-BR"/>
        </a:p>
      </dgm:t>
    </dgm:pt>
    <dgm:pt modelId="{BCB186E6-7C8E-4968-BE76-F4D79C6E4CAB}" type="pres">
      <dgm:prSet presAssocID="{AABF0FFD-58AB-4378-BFBE-4AAC78B26176}" presName="hierChild4" presStyleCnt="0"/>
      <dgm:spPr/>
    </dgm:pt>
    <dgm:pt modelId="{4E411CA3-AA5C-4D77-9BAE-DA40F324E96E}" type="pres">
      <dgm:prSet presAssocID="{AABF0FFD-58AB-4378-BFBE-4AAC78B26176}" presName="hierChild5" presStyleCnt="0"/>
      <dgm:spPr/>
    </dgm:pt>
    <dgm:pt modelId="{E3658B39-8255-46F1-81F6-1F50A327E564}" type="pres">
      <dgm:prSet presAssocID="{E80B8D11-DFA8-49ED-AED4-E2E31CB2E227}" presName="Name37" presStyleLbl="parChTrans1D3" presStyleIdx="3" presStyleCnt="6"/>
      <dgm:spPr/>
      <dgm:t>
        <a:bodyPr/>
        <a:lstStyle/>
        <a:p>
          <a:endParaRPr lang="pt-BR"/>
        </a:p>
      </dgm:t>
    </dgm:pt>
    <dgm:pt modelId="{8323787C-AC94-487A-B6D0-273F0C15D81B}" type="pres">
      <dgm:prSet presAssocID="{FF3B417E-85E7-468E-8612-D3F49AE39A11}" presName="hierRoot2" presStyleCnt="0">
        <dgm:presLayoutVars>
          <dgm:hierBranch val="init"/>
        </dgm:presLayoutVars>
      </dgm:prSet>
      <dgm:spPr/>
    </dgm:pt>
    <dgm:pt modelId="{D1AD25A3-6477-4272-A050-FD853DC96131}" type="pres">
      <dgm:prSet presAssocID="{FF3B417E-85E7-468E-8612-D3F49AE39A11}" presName="rootComposite" presStyleCnt="0"/>
      <dgm:spPr/>
    </dgm:pt>
    <dgm:pt modelId="{47B48F58-1B25-4E7E-9B9C-B92DCA33032D}" type="pres">
      <dgm:prSet presAssocID="{FF3B417E-85E7-468E-8612-D3F49AE39A11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BB5A755-5ED3-487F-B4A0-8832BE3C5D45}" type="pres">
      <dgm:prSet presAssocID="{FF3B417E-85E7-468E-8612-D3F49AE39A11}" presName="rootConnector" presStyleLbl="node3" presStyleIdx="3" presStyleCnt="6"/>
      <dgm:spPr/>
      <dgm:t>
        <a:bodyPr/>
        <a:lstStyle/>
        <a:p>
          <a:endParaRPr lang="pt-BR"/>
        </a:p>
      </dgm:t>
    </dgm:pt>
    <dgm:pt modelId="{1EA7AC82-018B-462D-BC59-D4C0D19A4CB4}" type="pres">
      <dgm:prSet presAssocID="{FF3B417E-85E7-468E-8612-D3F49AE39A11}" presName="hierChild4" presStyleCnt="0"/>
      <dgm:spPr/>
    </dgm:pt>
    <dgm:pt modelId="{77848FD8-C00C-4137-9AD8-E515D6876915}" type="pres">
      <dgm:prSet presAssocID="{FF3B417E-85E7-468E-8612-D3F49AE39A11}" presName="hierChild5" presStyleCnt="0"/>
      <dgm:spPr/>
    </dgm:pt>
    <dgm:pt modelId="{73C270D3-26EE-41F0-875F-825E6EA507E5}" type="pres">
      <dgm:prSet presAssocID="{9CCAC1F5-09C1-4FB0-8C1D-4B196F58A9B1}" presName="hierChild5" presStyleCnt="0"/>
      <dgm:spPr/>
    </dgm:pt>
    <dgm:pt modelId="{DDF07AE2-0FCE-4245-9BE7-23710C4B132B}" type="pres">
      <dgm:prSet presAssocID="{95BDB992-1CFA-42F6-AC42-146FE6802103}" presName="Name37" presStyleLbl="parChTrans1D2" presStyleIdx="1" presStyleCnt="7"/>
      <dgm:spPr/>
      <dgm:t>
        <a:bodyPr/>
        <a:lstStyle/>
        <a:p>
          <a:endParaRPr lang="pt-BR"/>
        </a:p>
      </dgm:t>
    </dgm:pt>
    <dgm:pt modelId="{067B592E-375F-4A79-84B9-EF026C0A1FBA}" type="pres">
      <dgm:prSet presAssocID="{4C3FE02D-E3D7-4629-9F5B-DD6655466C01}" presName="hierRoot2" presStyleCnt="0">
        <dgm:presLayoutVars>
          <dgm:hierBranch val="init"/>
        </dgm:presLayoutVars>
      </dgm:prSet>
      <dgm:spPr/>
    </dgm:pt>
    <dgm:pt modelId="{1C59574A-2DD2-4FC7-99E1-B9BF6318FDD0}" type="pres">
      <dgm:prSet presAssocID="{4C3FE02D-E3D7-4629-9F5B-DD6655466C01}" presName="rootComposite" presStyleCnt="0"/>
      <dgm:spPr/>
    </dgm:pt>
    <dgm:pt modelId="{480C3D98-1E65-4EE5-AAEE-F475C063E18D}" type="pres">
      <dgm:prSet presAssocID="{4C3FE02D-E3D7-4629-9F5B-DD6655466C0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6470BCC-38CA-4049-A7D7-D2AB437A63C0}" type="pres">
      <dgm:prSet presAssocID="{4C3FE02D-E3D7-4629-9F5B-DD6655466C01}" presName="rootConnector" presStyleLbl="node2" presStyleIdx="1" presStyleCnt="2"/>
      <dgm:spPr/>
      <dgm:t>
        <a:bodyPr/>
        <a:lstStyle/>
        <a:p>
          <a:endParaRPr lang="pt-BR"/>
        </a:p>
      </dgm:t>
    </dgm:pt>
    <dgm:pt modelId="{9EB0B693-86E5-4F41-8AAD-4838BEA568B0}" type="pres">
      <dgm:prSet presAssocID="{4C3FE02D-E3D7-4629-9F5B-DD6655466C01}" presName="hierChild4" presStyleCnt="0"/>
      <dgm:spPr/>
    </dgm:pt>
    <dgm:pt modelId="{1DAD430D-4975-4650-940A-19AE086ECD2A}" type="pres">
      <dgm:prSet presAssocID="{6F55A651-5B8C-4083-8CB0-8BA3141F0F67}" presName="Name37" presStyleLbl="parChTrans1D3" presStyleIdx="4" presStyleCnt="6"/>
      <dgm:spPr/>
      <dgm:t>
        <a:bodyPr/>
        <a:lstStyle/>
        <a:p>
          <a:endParaRPr lang="pt-BR"/>
        </a:p>
      </dgm:t>
    </dgm:pt>
    <dgm:pt modelId="{E0265CD4-7210-4608-9955-E9180E191714}" type="pres">
      <dgm:prSet presAssocID="{F3FA3933-41DA-4631-B831-E80C30C76C96}" presName="hierRoot2" presStyleCnt="0">
        <dgm:presLayoutVars>
          <dgm:hierBranch val="init"/>
        </dgm:presLayoutVars>
      </dgm:prSet>
      <dgm:spPr/>
    </dgm:pt>
    <dgm:pt modelId="{C4EBC6F2-2160-436B-B088-CDDD2AEECC57}" type="pres">
      <dgm:prSet presAssocID="{F3FA3933-41DA-4631-B831-E80C30C76C96}" presName="rootComposite" presStyleCnt="0"/>
      <dgm:spPr/>
    </dgm:pt>
    <dgm:pt modelId="{F91DC8BE-8A6A-4541-803C-3B8C1D0FE0D4}" type="pres">
      <dgm:prSet presAssocID="{F3FA3933-41DA-4631-B831-E80C30C76C96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7E7C78D-EDA5-4E3C-9CE0-8D1E2A091CFD}" type="pres">
      <dgm:prSet presAssocID="{F3FA3933-41DA-4631-B831-E80C30C76C96}" presName="rootConnector" presStyleLbl="node3" presStyleIdx="4" presStyleCnt="6"/>
      <dgm:spPr/>
      <dgm:t>
        <a:bodyPr/>
        <a:lstStyle/>
        <a:p>
          <a:endParaRPr lang="pt-BR"/>
        </a:p>
      </dgm:t>
    </dgm:pt>
    <dgm:pt modelId="{B11B73EC-2AB5-4F6B-9643-7D8B4EC4870D}" type="pres">
      <dgm:prSet presAssocID="{F3FA3933-41DA-4631-B831-E80C30C76C96}" presName="hierChild4" presStyleCnt="0"/>
      <dgm:spPr/>
    </dgm:pt>
    <dgm:pt modelId="{0A5199D3-2943-4F2C-BF5C-C96ED0BF8A8A}" type="pres">
      <dgm:prSet presAssocID="{B69F41F0-265C-4D23-AED7-01978F84EA61}" presName="Name37" presStyleLbl="parChTrans1D4" presStyleIdx="0" presStyleCnt="7"/>
      <dgm:spPr/>
      <dgm:t>
        <a:bodyPr/>
        <a:lstStyle/>
        <a:p>
          <a:endParaRPr lang="pt-BR"/>
        </a:p>
      </dgm:t>
    </dgm:pt>
    <dgm:pt modelId="{CB921E27-4563-4330-889F-FB1900E85E8B}" type="pres">
      <dgm:prSet presAssocID="{8DF78760-96FE-406D-BC9E-CE2408707483}" presName="hierRoot2" presStyleCnt="0">
        <dgm:presLayoutVars>
          <dgm:hierBranch val="init"/>
        </dgm:presLayoutVars>
      </dgm:prSet>
      <dgm:spPr/>
    </dgm:pt>
    <dgm:pt modelId="{B7493FC6-BF2D-47EA-8B46-F91DFD986510}" type="pres">
      <dgm:prSet presAssocID="{8DF78760-96FE-406D-BC9E-CE2408707483}" presName="rootComposite" presStyleCnt="0"/>
      <dgm:spPr/>
    </dgm:pt>
    <dgm:pt modelId="{CCF77647-D6A5-43D0-BB22-79EF61802A83}" type="pres">
      <dgm:prSet presAssocID="{8DF78760-96FE-406D-BC9E-CE2408707483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29823C-D05C-4A28-A2DA-DCD9B36FB449}" type="pres">
      <dgm:prSet presAssocID="{8DF78760-96FE-406D-BC9E-CE2408707483}" presName="rootConnector" presStyleLbl="node4" presStyleIdx="0" presStyleCnt="7"/>
      <dgm:spPr/>
      <dgm:t>
        <a:bodyPr/>
        <a:lstStyle/>
        <a:p>
          <a:endParaRPr lang="pt-BR"/>
        </a:p>
      </dgm:t>
    </dgm:pt>
    <dgm:pt modelId="{FA03658B-9B76-4BD2-B6E1-52DEA22D0A27}" type="pres">
      <dgm:prSet presAssocID="{8DF78760-96FE-406D-BC9E-CE2408707483}" presName="hierChild4" presStyleCnt="0"/>
      <dgm:spPr/>
    </dgm:pt>
    <dgm:pt modelId="{8CF2E471-E8FD-40D9-A352-8D981E9DD7CD}" type="pres">
      <dgm:prSet presAssocID="{66368E26-EF2B-43E0-B605-7758EEC700B0}" presName="Name37" presStyleLbl="parChTrans1D4" presStyleIdx="1" presStyleCnt="7"/>
      <dgm:spPr/>
      <dgm:t>
        <a:bodyPr/>
        <a:lstStyle/>
        <a:p>
          <a:endParaRPr lang="pt-BR"/>
        </a:p>
      </dgm:t>
    </dgm:pt>
    <dgm:pt modelId="{57310B19-6DAA-42CA-9973-68E7D2A0E14D}" type="pres">
      <dgm:prSet presAssocID="{F534A0DB-3BC7-4415-A510-B5997A798C6E}" presName="hierRoot2" presStyleCnt="0">
        <dgm:presLayoutVars>
          <dgm:hierBranch val="init"/>
        </dgm:presLayoutVars>
      </dgm:prSet>
      <dgm:spPr/>
    </dgm:pt>
    <dgm:pt modelId="{4B2E966E-EB11-4859-85ED-302A041F2112}" type="pres">
      <dgm:prSet presAssocID="{F534A0DB-3BC7-4415-A510-B5997A798C6E}" presName="rootComposite" presStyleCnt="0"/>
      <dgm:spPr/>
    </dgm:pt>
    <dgm:pt modelId="{BB3A66FE-5494-465D-9DD4-86BEE21D874F}" type="pres">
      <dgm:prSet presAssocID="{F534A0DB-3BC7-4415-A510-B5997A798C6E}" presName="rootText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8C760E6-0142-4943-AC90-C292DDC43FF0}" type="pres">
      <dgm:prSet presAssocID="{F534A0DB-3BC7-4415-A510-B5997A798C6E}" presName="rootConnector" presStyleLbl="node4" presStyleIdx="1" presStyleCnt="7"/>
      <dgm:spPr/>
      <dgm:t>
        <a:bodyPr/>
        <a:lstStyle/>
        <a:p>
          <a:endParaRPr lang="pt-BR"/>
        </a:p>
      </dgm:t>
    </dgm:pt>
    <dgm:pt modelId="{52C6DEF2-94D7-4823-A752-A9AF59F1F87C}" type="pres">
      <dgm:prSet presAssocID="{F534A0DB-3BC7-4415-A510-B5997A798C6E}" presName="hierChild4" presStyleCnt="0"/>
      <dgm:spPr/>
    </dgm:pt>
    <dgm:pt modelId="{BD6DDA5B-C9EF-4633-A472-5FFE81BD194E}" type="pres">
      <dgm:prSet presAssocID="{F534A0DB-3BC7-4415-A510-B5997A798C6E}" presName="hierChild5" presStyleCnt="0"/>
      <dgm:spPr/>
    </dgm:pt>
    <dgm:pt modelId="{E4FB3902-A819-4210-9992-C592F78E3E55}" type="pres">
      <dgm:prSet presAssocID="{8DF78760-96FE-406D-BC9E-CE2408707483}" presName="hierChild5" presStyleCnt="0"/>
      <dgm:spPr/>
    </dgm:pt>
    <dgm:pt modelId="{2681BDA8-0F14-4F53-B75E-19D4CF4A6119}" type="pres">
      <dgm:prSet presAssocID="{2C2AD946-5B22-4238-B895-10D6D8D8036B}" presName="Name37" presStyleLbl="parChTrans1D4" presStyleIdx="2" presStyleCnt="7"/>
      <dgm:spPr/>
      <dgm:t>
        <a:bodyPr/>
        <a:lstStyle/>
        <a:p>
          <a:endParaRPr lang="pt-BR"/>
        </a:p>
      </dgm:t>
    </dgm:pt>
    <dgm:pt modelId="{0D453F54-8ECA-4606-AA2F-7C1F16E613CB}" type="pres">
      <dgm:prSet presAssocID="{EB4CBDDF-41D2-4ED0-9711-20857B2E7285}" presName="hierRoot2" presStyleCnt="0">
        <dgm:presLayoutVars>
          <dgm:hierBranch val="init"/>
        </dgm:presLayoutVars>
      </dgm:prSet>
      <dgm:spPr/>
    </dgm:pt>
    <dgm:pt modelId="{27878C38-2E49-4FD6-B0B4-CE9F2EBAC1CE}" type="pres">
      <dgm:prSet presAssocID="{EB4CBDDF-41D2-4ED0-9711-20857B2E7285}" presName="rootComposite" presStyleCnt="0"/>
      <dgm:spPr/>
    </dgm:pt>
    <dgm:pt modelId="{ED48A89C-643F-4954-ADF2-D1034B0E7BF2}" type="pres">
      <dgm:prSet presAssocID="{EB4CBDDF-41D2-4ED0-9711-20857B2E7285}" presName="rootText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4FCA1B7-B33B-4CE7-983E-2AC0684A5664}" type="pres">
      <dgm:prSet presAssocID="{EB4CBDDF-41D2-4ED0-9711-20857B2E7285}" presName="rootConnector" presStyleLbl="node4" presStyleIdx="2" presStyleCnt="7"/>
      <dgm:spPr/>
      <dgm:t>
        <a:bodyPr/>
        <a:lstStyle/>
        <a:p>
          <a:endParaRPr lang="pt-BR"/>
        </a:p>
      </dgm:t>
    </dgm:pt>
    <dgm:pt modelId="{5DC1CD97-6FC5-4A09-9100-63D557355F0E}" type="pres">
      <dgm:prSet presAssocID="{EB4CBDDF-41D2-4ED0-9711-20857B2E7285}" presName="hierChild4" presStyleCnt="0"/>
      <dgm:spPr/>
    </dgm:pt>
    <dgm:pt modelId="{722B8BB6-8BA0-4AFE-A9B1-C19E4879DAB2}" type="pres">
      <dgm:prSet presAssocID="{EB4CBDDF-41D2-4ED0-9711-20857B2E7285}" presName="hierChild5" presStyleCnt="0"/>
      <dgm:spPr/>
    </dgm:pt>
    <dgm:pt modelId="{8ED564BA-3AB4-4C76-8FDA-FC965C2118B7}" type="pres">
      <dgm:prSet presAssocID="{6ABCF65F-19B3-473A-8887-B063439AE881}" presName="Name37" presStyleLbl="parChTrans1D4" presStyleIdx="3" presStyleCnt="7"/>
      <dgm:spPr/>
      <dgm:t>
        <a:bodyPr/>
        <a:lstStyle/>
        <a:p>
          <a:endParaRPr lang="pt-BR"/>
        </a:p>
      </dgm:t>
    </dgm:pt>
    <dgm:pt modelId="{0C3AC047-D9F5-4064-A85D-ACFE506AAA3B}" type="pres">
      <dgm:prSet presAssocID="{1334222D-4399-4913-8CCF-D5A96F846168}" presName="hierRoot2" presStyleCnt="0">
        <dgm:presLayoutVars>
          <dgm:hierBranch val="init"/>
        </dgm:presLayoutVars>
      </dgm:prSet>
      <dgm:spPr/>
    </dgm:pt>
    <dgm:pt modelId="{2A971F7A-DA15-48A4-994C-2CB4192AB34D}" type="pres">
      <dgm:prSet presAssocID="{1334222D-4399-4913-8CCF-D5A96F846168}" presName="rootComposite" presStyleCnt="0"/>
      <dgm:spPr/>
    </dgm:pt>
    <dgm:pt modelId="{D8652438-E654-45DF-A47D-B2AC5FE93BB6}" type="pres">
      <dgm:prSet presAssocID="{1334222D-4399-4913-8CCF-D5A96F846168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3C43B58-12FF-4D68-940B-99ADB3DB458B}" type="pres">
      <dgm:prSet presAssocID="{1334222D-4399-4913-8CCF-D5A96F846168}" presName="rootConnector" presStyleLbl="node4" presStyleIdx="3" presStyleCnt="7"/>
      <dgm:spPr/>
      <dgm:t>
        <a:bodyPr/>
        <a:lstStyle/>
        <a:p>
          <a:endParaRPr lang="pt-BR"/>
        </a:p>
      </dgm:t>
    </dgm:pt>
    <dgm:pt modelId="{7A4DDB35-0F34-4A95-84E3-133A6F400273}" type="pres">
      <dgm:prSet presAssocID="{1334222D-4399-4913-8CCF-D5A96F846168}" presName="hierChild4" presStyleCnt="0"/>
      <dgm:spPr/>
    </dgm:pt>
    <dgm:pt modelId="{69175ED3-CCFC-4BF8-AB30-45B402C04F78}" type="pres">
      <dgm:prSet presAssocID="{1334222D-4399-4913-8CCF-D5A96F846168}" presName="hierChild5" presStyleCnt="0"/>
      <dgm:spPr/>
    </dgm:pt>
    <dgm:pt modelId="{4BEC19E4-BF65-4FBF-9E66-E54E6823FD55}" type="pres">
      <dgm:prSet presAssocID="{F3FA3933-41DA-4631-B831-E80C30C76C96}" presName="hierChild5" presStyleCnt="0"/>
      <dgm:spPr/>
    </dgm:pt>
    <dgm:pt modelId="{4AB0A08B-90F3-4D14-960F-FEBF766F517E}" type="pres">
      <dgm:prSet presAssocID="{00DDA92B-A7D9-4EA1-9130-F7AFC4F837DF}" presName="Name37" presStyleLbl="parChTrans1D3" presStyleIdx="5" presStyleCnt="6"/>
      <dgm:spPr/>
      <dgm:t>
        <a:bodyPr/>
        <a:lstStyle/>
        <a:p>
          <a:endParaRPr lang="pt-BR"/>
        </a:p>
      </dgm:t>
    </dgm:pt>
    <dgm:pt modelId="{02588C1A-5A98-4EF6-BA4A-3B21FFF4E020}" type="pres">
      <dgm:prSet presAssocID="{E3BB5FA5-1CD5-47DB-9BF1-09CE919F66B9}" presName="hierRoot2" presStyleCnt="0">
        <dgm:presLayoutVars>
          <dgm:hierBranch val="init"/>
        </dgm:presLayoutVars>
      </dgm:prSet>
      <dgm:spPr/>
    </dgm:pt>
    <dgm:pt modelId="{5806FFA5-0F82-40DC-B5CD-6FCE1A9C04F0}" type="pres">
      <dgm:prSet presAssocID="{E3BB5FA5-1CD5-47DB-9BF1-09CE919F66B9}" presName="rootComposite" presStyleCnt="0"/>
      <dgm:spPr/>
    </dgm:pt>
    <dgm:pt modelId="{04D61C30-2534-4D96-8DE6-AB0E6BC90F12}" type="pres">
      <dgm:prSet presAssocID="{E3BB5FA5-1CD5-47DB-9BF1-09CE919F66B9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C8671E3-7518-4135-ABE6-FFA77A87BB22}" type="pres">
      <dgm:prSet presAssocID="{E3BB5FA5-1CD5-47DB-9BF1-09CE919F66B9}" presName="rootConnector" presStyleLbl="node3" presStyleIdx="5" presStyleCnt="6"/>
      <dgm:spPr/>
      <dgm:t>
        <a:bodyPr/>
        <a:lstStyle/>
        <a:p>
          <a:endParaRPr lang="pt-BR"/>
        </a:p>
      </dgm:t>
    </dgm:pt>
    <dgm:pt modelId="{029782EC-CF96-4E3E-8EF7-3A8D6531CEB2}" type="pres">
      <dgm:prSet presAssocID="{E3BB5FA5-1CD5-47DB-9BF1-09CE919F66B9}" presName="hierChild4" presStyleCnt="0"/>
      <dgm:spPr/>
    </dgm:pt>
    <dgm:pt modelId="{25F7E273-D582-4968-ABB6-7E0A40D9C8D4}" type="pres">
      <dgm:prSet presAssocID="{C27F97B0-37CF-4DBC-8212-37839F99672B}" presName="Name37" presStyleLbl="parChTrans1D4" presStyleIdx="4" presStyleCnt="7"/>
      <dgm:spPr/>
      <dgm:t>
        <a:bodyPr/>
        <a:lstStyle/>
        <a:p>
          <a:endParaRPr lang="pt-BR"/>
        </a:p>
      </dgm:t>
    </dgm:pt>
    <dgm:pt modelId="{8381608E-E6C1-44FB-8D1E-B883D2D4B9B1}" type="pres">
      <dgm:prSet presAssocID="{B4261B66-B5C8-49FE-8C8A-8DD8889FBA64}" presName="hierRoot2" presStyleCnt="0">
        <dgm:presLayoutVars>
          <dgm:hierBranch val="init"/>
        </dgm:presLayoutVars>
      </dgm:prSet>
      <dgm:spPr/>
    </dgm:pt>
    <dgm:pt modelId="{9640095C-712A-414D-A5E1-A738DD122713}" type="pres">
      <dgm:prSet presAssocID="{B4261B66-B5C8-49FE-8C8A-8DD8889FBA64}" presName="rootComposite" presStyleCnt="0"/>
      <dgm:spPr/>
    </dgm:pt>
    <dgm:pt modelId="{6617156D-D688-4E66-A8F4-3E637CBF1C13}" type="pres">
      <dgm:prSet presAssocID="{B4261B66-B5C8-49FE-8C8A-8DD8889FBA64}" presName="rootText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9E43E1B-6BF3-416F-A683-13B1FF7FCEBD}" type="pres">
      <dgm:prSet presAssocID="{B4261B66-B5C8-49FE-8C8A-8DD8889FBA64}" presName="rootConnector" presStyleLbl="node4" presStyleIdx="4" presStyleCnt="7"/>
      <dgm:spPr/>
      <dgm:t>
        <a:bodyPr/>
        <a:lstStyle/>
        <a:p>
          <a:endParaRPr lang="pt-BR"/>
        </a:p>
      </dgm:t>
    </dgm:pt>
    <dgm:pt modelId="{F385371A-D6CD-40D5-BF3A-C5AE6D22BCDA}" type="pres">
      <dgm:prSet presAssocID="{B4261B66-B5C8-49FE-8C8A-8DD8889FBA64}" presName="hierChild4" presStyleCnt="0"/>
      <dgm:spPr/>
    </dgm:pt>
    <dgm:pt modelId="{67C707C2-B6B6-4319-A44E-4AA34BC7173C}" type="pres">
      <dgm:prSet presAssocID="{B4261B66-B5C8-49FE-8C8A-8DD8889FBA64}" presName="hierChild5" presStyleCnt="0"/>
      <dgm:spPr/>
    </dgm:pt>
    <dgm:pt modelId="{08E83AD5-6690-408E-9BD4-654CD0253532}" type="pres">
      <dgm:prSet presAssocID="{B8C21DD2-1C02-4587-B8C1-7BB9C561FAFA}" presName="Name37" presStyleLbl="parChTrans1D4" presStyleIdx="5" presStyleCnt="7"/>
      <dgm:spPr/>
      <dgm:t>
        <a:bodyPr/>
        <a:lstStyle/>
        <a:p>
          <a:endParaRPr lang="pt-BR"/>
        </a:p>
      </dgm:t>
    </dgm:pt>
    <dgm:pt modelId="{1AEAE8DD-8B09-419A-826D-909D3C661C9E}" type="pres">
      <dgm:prSet presAssocID="{7DEFFE57-BE74-49F6-85D5-8D7D5502F935}" presName="hierRoot2" presStyleCnt="0">
        <dgm:presLayoutVars>
          <dgm:hierBranch val="init"/>
        </dgm:presLayoutVars>
      </dgm:prSet>
      <dgm:spPr/>
    </dgm:pt>
    <dgm:pt modelId="{EC80E789-8EBC-4EAA-A21C-AEA1DE5CDBA9}" type="pres">
      <dgm:prSet presAssocID="{7DEFFE57-BE74-49F6-85D5-8D7D5502F935}" presName="rootComposite" presStyleCnt="0"/>
      <dgm:spPr/>
    </dgm:pt>
    <dgm:pt modelId="{AFFB3CEA-A0FE-4593-B38B-C09D3256EDDC}" type="pres">
      <dgm:prSet presAssocID="{7DEFFE57-BE74-49F6-85D5-8D7D5502F935}" presName="rootText" presStyleLbl="node4" presStyleIdx="5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A5EF1CD-3709-45C6-8E63-5F6FC4225BD1}" type="pres">
      <dgm:prSet presAssocID="{7DEFFE57-BE74-49F6-85D5-8D7D5502F935}" presName="rootConnector" presStyleLbl="node4" presStyleIdx="5" presStyleCnt="7"/>
      <dgm:spPr/>
      <dgm:t>
        <a:bodyPr/>
        <a:lstStyle/>
        <a:p>
          <a:endParaRPr lang="pt-BR"/>
        </a:p>
      </dgm:t>
    </dgm:pt>
    <dgm:pt modelId="{BD97954F-24C1-4A7C-A7A6-A93AB4B722E6}" type="pres">
      <dgm:prSet presAssocID="{7DEFFE57-BE74-49F6-85D5-8D7D5502F935}" presName="hierChild4" presStyleCnt="0"/>
      <dgm:spPr/>
    </dgm:pt>
    <dgm:pt modelId="{3B7B5FA8-0F34-40FF-B623-97FDC8F6899A}" type="pres">
      <dgm:prSet presAssocID="{7DEFFE57-BE74-49F6-85D5-8D7D5502F935}" presName="hierChild5" presStyleCnt="0"/>
      <dgm:spPr/>
    </dgm:pt>
    <dgm:pt modelId="{E181370F-9673-465C-9F10-537A2E37B846}" type="pres">
      <dgm:prSet presAssocID="{D8EB1791-7A2F-460E-8B2C-B112026442F4}" presName="Name37" presStyleLbl="parChTrans1D4" presStyleIdx="6" presStyleCnt="7"/>
      <dgm:spPr/>
      <dgm:t>
        <a:bodyPr/>
        <a:lstStyle/>
        <a:p>
          <a:endParaRPr lang="pt-BR"/>
        </a:p>
      </dgm:t>
    </dgm:pt>
    <dgm:pt modelId="{A74C39D9-59A8-474D-AA0D-4F1190FB8785}" type="pres">
      <dgm:prSet presAssocID="{A4290E33-A546-49A8-8A6D-FFECB47EDAC9}" presName="hierRoot2" presStyleCnt="0">
        <dgm:presLayoutVars>
          <dgm:hierBranch val="init"/>
        </dgm:presLayoutVars>
      </dgm:prSet>
      <dgm:spPr/>
    </dgm:pt>
    <dgm:pt modelId="{74827584-FD3E-45A1-8AD2-6E8EFD8D0C90}" type="pres">
      <dgm:prSet presAssocID="{A4290E33-A546-49A8-8A6D-FFECB47EDAC9}" presName="rootComposite" presStyleCnt="0"/>
      <dgm:spPr/>
    </dgm:pt>
    <dgm:pt modelId="{EAE34837-5C1E-497D-B3A2-F866A4CE151C}" type="pres">
      <dgm:prSet presAssocID="{A4290E33-A546-49A8-8A6D-FFECB47EDAC9}" presName="rootText" presStyleLbl="node4" presStyleIdx="6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545632C-7BD1-49E4-8B38-F17B36A22E17}" type="pres">
      <dgm:prSet presAssocID="{A4290E33-A546-49A8-8A6D-FFECB47EDAC9}" presName="rootConnector" presStyleLbl="node4" presStyleIdx="6" presStyleCnt="7"/>
      <dgm:spPr/>
      <dgm:t>
        <a:bodyPr/>
        <a:lstStyle/>
        <a:p>
          <a:endParaRPr lang="pt-BR"/>
        </a:p>
      </dgm:t>
    </dgm:pt>
    <dgm:pt modelId="{C15E2B70-7961-4BC4-818A-4C7E627222DA}" type="pres">
      <dgm:prSet presAssocID="{A4290E33-A546-49A8-8A6D-FFECB47EDAC9}" presName="hierChild4" presStyleCnt="0"/>
      <dgm:spPr/>
    </dgm:pt>
    <dgm:pt modelId="{EF95D6C7-D1D3-4FB1-8ED7-98856568CD73}" type="pres">
      <dgm:prSet presAssocID="{A4290E33-A546-49A8-8A6D-FFECB47EDAC9}" presName="hierChild5" presStyleCnt="0"/>
      <dgm:spPr/>
    </dgm:pt>
    <dgm:pt modelId="{88F0BEC7-6821-40E7-ABDF-7CBB4F5C68F2}" type="pres">
      <dgm:prSet presAssocID="{E3BB5FA5-1CD5-47DB-9BF1-09CE919F66B9}" presName="hierChild5" presStyleCnt="0"/>
      <dgm:spPr/>
    </dgm:pt>
    <dgm:pt modelId="{DB2B161D-A03E-4CE8-A861-49D048A35EC5}" type="pres">
      <dgm:prSet presAssocID="{4C3FE02D-E3D7-4629-9F5B-DD6655466C01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92AEFA7D-A539-4198-BA68-E334577ED1E4}" type="pres">
      <dgm:prSet presAssocID="{1919E568-B71B-44CC-B10A-B45A6DEF3DF5}" presName="Name111" presStyleLbl="parChTrans1D2" presStyleIdx="2" presStyleCnt="7"/>
      <dgm:spPr/>
      <dgm:t>
        <a:bodyPr/>
        <a:lstStyle/>
        <a:p>
          <a:endParaRPr lang="pt-BR"/>
        </a:p>
      </dgm:t>
    </dgm:pt>
    <dgm:pt modelId="{0B35C5D2-A0DF-40D6-9096-1F44AF131D9B}" type="pres">
      <dgm:prSet presAssocID="{6D6908F1-3D72-4519-9022-E65D5BF6E4D4}" presName="hierRoot3" presStyleCnt="0">
        <dgm:presLayoutVars>
          <dgm:hierBranch val="init"/>
        </dgm:presLayoutVars>
      </dgm:prSet>
      <dgm:spPr/>
    </dgm:pt>
    <dgm:pt modelId="{8EBDC16C-C2DF-43C1-B783-3D67949EF923}" type="pres">
      <dgm:prSet presAssocID="{6D6908F1-3D72-4519-9022-E65D5BF6E4D4}" presName="rootComposite3" presStyleCnt="0"/>
      <dgm:spPr/>
    </dgm:pt>
    <dgm:pt modelId="{13E2565D-B453-4340-8D4C-39CF563BEC3A}" type="pres">
      <dgm:prSet presAssocID="{6D6908F1-3D72-4519-9022-E65D5BF6E4D4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5317CD3-B8B9-4339-B4D2-03619F80A043}" type="pres">
      <dgm:prSet presAssocID="{6D6908F1-3D72-4519-9022-E65D5BF6E4D4}" presName="rootConnector3" presStyleLbl="asst1" presStyleIdx="0" presStyleCnt="5"/>
      <dgm:spPr/>
      <dgm:t>
        <a:bodyPr/>
        <a:lstStyle/>
        <a:p>
          <a:endParaRPr lang="pt-BR"/>
        </a:p>
      </dgm:t>
    </dgm:pt>
    <dgm:pt modelId="{E3110588-B84B-4E4B-9214-3E13FBD7985B}" type="pres">
      <dgm:prSet presAssocID="{6D6908F1-3D72-4519-9022-E65D5BF6E4D4}" presName="hierChild6" presStyleCnt="0"/>
      <dgm:spPr/>
    </dgm:pt>
    <dgm:pt modelId="{51C3F0E6-71CB-448A-A276-8DA413766B08}" type="pres">
      <dgm:prSet presAssocID="{6D6908F1-3D72-4519-9022-E65D5BF6E4D4}" presName="hierChild7" presStyleCnt="0"/>
      <dgm:spPr/>
    </dgm:pt>
    <dgm:pt modelId="{236BD720-0F5E-40ED-A3DC-E2DEEB20B572}" type="pres">
      <dgm:prSet presAssocID="{A4FA8823-727C-4142-A841-01903C5EB4FB}" presName="Name111" presStyleLbl="parChTrans1D2" presStyleIdx="3" presStyleCnt="7"/>
      <dgm:spPr/>
      <dgm:t>
        <a:bodyPr/>
        <a:lstStyle/>
        <a:p>
          <a:endParaRPr lang="pt-BR"/>
        </a:p>
      </dgm:t>
    </dgm:pt>
    <dgm:pt modelId="{795E7492-2C6C-4F93-9BCE-A09A674D4340}" type="pres">
      <dgm:prSet presAssocID="{2BD008C8-5CAB-40DD-A6F1-2C476231519D}" presName="hierRoot3" presStyleCnt="0">
        <dgm:presLayoutVars>
          <dgm:hierBranch val="init"/>
        </dgm:presLayoutVars>
      </dgm:prSet>
      <dgm:spPr/>
    </dgm:pt>
    <dgm:pt modelId="{6E2D3BAD-4985-41E6-B6E1-2EA5E57ADCE4}" type="pres">
      <dgm:prSet presAssocID="{2BD008C8-5CAB-40DD-A6F1-2C476231519D}" presName="rootComposite3" presStyleCnt="0"/>
      <dgm:spPr/>
    </dgm:pt>
    <dgm:pt modelId="{080C901B-5269-4756-B8BD-F0FE95964781}" type="pres">
      <dgm:prSet presAssocID="{2BD008C8-5CAB-40DD-A6F1-2C476231519D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8441A9C-D494-48E3-BC2B-F314E9580CAD}" type="pres">
      <dgm:prSet presAssocID="{2BD008C8-5CAB-40DD-A6F1-2C476231519D}" presName="rootConnector3" presStyleLbl="asst1" presStyleIdx="1" presStyleCnt="5"/>
      <dgm:spPr/>
      <dgm:t>
        <a:bodyPr/>
        <a:lstStyle/>
        <a:p>
          <a:endParaRPr lang="pt-BR"/>
        </a:p>
      </dgm:t>
    </dgm:pt>
    <dgm:pt modelId="{79B6DB9E-6FA6-4281-A28C-37E7A9947B17}" type="pres">
      <dgm:prSet presAssocID="{2BD008C8-5CAB-40DD-A6F1-2C476231519D}" presName="hierChild6" presStyleCnt="0"/>
      <dgm:spPr/>
    </dgm:pt>
    <dgm:pt modelId="{CFAE5ADF-9706-4E4B-9A48-5595FA78A071}" type="pres">
      <dgm:prSet presAssocID="{2BD008C8-5CAB-40DD-A6F1-2C476231519D}" presName="hierChild7" presStyleCnt="0"/>
      <dgm:spPr/>
    </dgm:pt>
    <dgm:pt modelId="{C13FF608-5743-4539-A3F2-861018D2EDA5}" type="pres">
      <dgm:prSet presAssocID="{753A78CF-FC90-43CA-92F4-94348B940360}" presName="Name111" presStyleLbl="parChTrans1D2" presStyleIdx="4" presStyleCnt="7"/>
      <dgm:spPr/>
      <dgm:t>
        <a:bodyPr/>
        <a:lstStyle/>
        <a:p>
          <a:endParaRPr lang="pt-BR"/>
        </a:p>
      </dgm:t>
    </dgm:pt>
    <dgm:pt modelId="{F2CB3C18-6CE4-43D2-A5DD-9DB1C1D8F284}" type="pres">
      <dgm:prSet presAssocID="{02AA1241-A2F1-451D-B94B-DC38BAD41FF1}" presName="hierRoot3" presStyleCnt="0">
        <dgm:presLayoutVars>
          <dgm:hierBranch val="init"/>
        </dgm:presLayoutVars>
      </dgm:prSet>
      <dgm:spPr/>
    </dgm:pt>
    <dgm:pt modelId="{2D278718-7D68-4430-BCF9-24E83FB06A0B}" type="pres">
      <dgm:prSet presAssocID="{02AA1241-A2F1-451D-B94B-DC38BAD41FF1}" presName="rootComposite3" presStyleCnt="0"/>
      <dgm:spPr/>
    </dgm:pt>
    <dgm:pt modelId="{DD3B916B-7BA1-4F01-BF18-50C5813F8607}" type="pres">
      <dgm:prSet presAssocID="{02AA1241-A2F1-451D-B94B-DC38BAD41FF1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85A3532-94A6-4519-A00A-B07A64E9201E}" type="pres">
      <dgm:prSet presAssocID="{02AA1241-A2F1-451D-B94B-DC38BAD41FF1}" presName="rootConnector3" presStyleLbl="asst1" presStyleIdx="2" presStyleCnt="5"/>
      <dgm:spPr/>
      <dgm:t>
        <a:bodyPr/>
        <a:lstStyle/>
        <a:p>
          <a:endParaRPr lang="pt-BR"/>
        </a:p>
      </dgm:t>
    </dgm:pt>
    <dgm:pt modelId="{D51A6067-67B4-43F4-949B-E24C8CA24C97}" type="pres">
      <dgm:prSet presAssocID="{02AA1241-A2F1-451D-B94B-DC38BAD41FF1}" presName="hierChild6" presStyleCnt="0"/>
      <dgm:spPr/>
    </dgm:pt>
    <dgm:pt modelId="{571E1B1D-9124-4EDC-8E0C-29FD77D0821D}" type="pres">
      <dgm:prSet presAssocID="{02AA1241-A2F1-451D-B94B-DC38BAD41FF1}" presName="hierChild7" presStyleCnt="0"/>
      <dgm:spPr/>
    </dgm:pt>
    <dgm:pt modelId="{A67C1ADF-1D92-4189-88AD-338EE831F710}" type="pres">
      <dgm:prSet presAssocID="{06265620-128B-4570-AFD3-BCDD40082AE7}" presName="Name111" presStyleLbl="parChTrans1D2" presStyleIdx="5" presStyleCnt="7"/>
      <dgm:spPr/>
      <dgm:t>
        <a:bodyPr/>
        <a:lstStyle/>
        <a:p>
          <a:endParaRPr lang="pt-BR"/>
        </a:p>
      </dgm:t>
    </dgm:pt>
    <dgm:pt modelId="{1EA8BA31-70DD-4D08-BAD3-DB3578845192}" type="pres">
      <dgm:prSet presAssocID="{E054E892-99EC-4CDB-8BFB-B2FDE5B7473C}" presName="hierRoot3" presStyleCnt="0">
        <dgm:presLayoutVars>
          <dgm:hierBranch val="init"/>
        </dgm:presLayoutVars>
      </dgm:prSet>
      <dgm:spPr/>
    </dgm:pt>
    <dgm:pt modelId="{0390E86D-C978-446F-8ED2-02B701DD610D}" type="pres">
      <dgm:prSet presAssocID="{E054E892-99EC-4CDB-8BFB-B2FDE5B7473C}" presName="rootComposite3" presStyleCnt="0"/>
      <dgm:spPr/>
    </dgm:pt>
    <dgm:pt modelId="{FEA70BEA-5DB6-4D69-94F9-E7A9A3351AD7}" type="pres">
      <dgm:prSet presAssocID="{E054E892-99EC-4CDB-8BFB-B2FDE5B7473C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CD51CF-65AD-466E-AEFF-559CFD915651}" type="pres">
      <dgm:prSet presAssocID="{E054E892-99EC-4CDB-8BFB-B2FDE5B7473C}" presName="rootConnector3" presStyleLbl="asst1" presStyleIdx="3" presStyleCnt="5"/>
      <dgm:spPr/>
      <dgm:t>
        <a:bodyPr/>
        <a:lstStyle/>
        <a:p>
          <a:endParaRPr lang="pt-BR"/>
        </a:p>
      </dgm:t>
    </dgm:pt>
    <dgm:pt modelId="{C56559B4-55C7-49C3-AD57-6001CA2862D7}" type="pres">
      <dgm:prSet presAssocID="{E054E892-99EC-4CDB-8BFB-B2FDE5B7473C}" presName="hierChild6" presStyleCnt="0"/>
      <dgm:spPr/>
    </dgm:pt>
    <dgm:pt modelId="{CCE04A46-2EA3-4D86-9EA8-F8A3C475C24D}" type="pres">
      <dgm:prSet presAssocID="{E054E892-99EC-4CDB-8BFB-B2FDE5B7473C}" presName="hierChild7" presStyleCnt="0"/>
      <dgm:spPr/>
    </dgm:pt>
    <dgm:pt modelId="{87201333-B964-4870-93A8-BBD246C79996}" type="pres">
      <dgm:prSet presAssocID="{9D90BE84-531D-4C53-ADAC-7B94534D4F7C}" presName="Name111" presStyleLbl="parChTrans1D2" presStyleIdx="6" presStyleCnt="7"/>
      <dgm:spPr/>
      <dgm:t>
        <a:bodyPr/>
        <a:lstStyle/>
        <a:p>
          <a:endParaRPr lang="pt-BR"/>
        </a:p>
      </dgm:t>
    </dgm:pt>
    <dgm:pt modelId="{5AB488EE-2558-49D2-A973-E0A640B2D186}" type="pres">
      <dgm:prSet presAssocID="{3EA7C711-A28C-46EE-B9F2-D22AC0F437B4}" presName="hierRoot3" presStyleCnt="0">
        <dgm:presLayoutVars>
          <dgm:hierBranch val="init"/>
        </dgm:presLayoutVars>
      </dgm:prSet>
      <dgm:spPr/>
    </dgm:pt>
    <dgm:pt modelId="{3DB83D3E-B986-49E0-9FAD-5233E64AD9F0}" type="pres">
      <dgm:prSet presAssocID="{3EA7C711-A28C-46EE-B9F2-D22AC0F437B4}" presName="rootComposite3" presStyleCnt="0"/>
      <dgm:spPr/>
    </dgm:pt>
    <dgm:pt modelId="{DD69E21C-6BAF-4903-8BE2-29F41BE985C0}" type="pres">
      <dgm:prSet presAssocID="{3EA7C711-A28C-46EE-B9F2-D22AC0F437B4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C032FB3-4714-4086-B5F1-4D28A2209BD5}" type="pres">
      <dgm:prSet presAssocID="{3EA7C711-A28C-46EE-B9F2-D22AC0F437B4}" presName="rootConnector3" presStyleLbl="asst1" presStyleIdx="4" presStyleCnt="5"/>
      <dgm:spPr/>
      <dgm:t>
        <a:bodyPr/>
        <a:lstStyle/>
        <a:p>
          <a:endParaRPr lang="pt-BR"/>
        </a:p>
      </dgm:t>
    </dgm:pt>
    <dgm:pt modelId="{298988B7-4458-40A0-9D97-00C859F22273}" type="pres">
      <dgm:prSet presAssocID="{3EA7C711-A28C-46EE-B9F2-D22AC0F437B4}" presName="hierChild6" presStyleCnt="0"/>
      <dgm:spPr/>
    </dgm:pt>
    <dgm:pt modelId="{7D525564-20F7-48B3-86AE-0846A983D087}" type="pres">
      <dgm:prSet presAssocID="{3EA7C711-A28C-46EE-B9F2-D22AC0F437B4}" presName="hierChild7" presStyleCnt="0"/>
      <dgm:spPr/>
    </dgm:pt>
  </dgm:ptLst>
  <dgm:cxnLst>
    <dgm:cxn modelId="{B11ED989-A50E-4183-9DA9-A015A938128D}" srcId="{802D29AB-0C27-48DC-96D6-29D23AE3D398}" destId="{6D6908F1-3D72-4519-9022-E65D5BF6E4D4}" srcOrd="2" destOrd="0" parTransId="{1919E568-B71B-44CC-B10A-B45A6DEF3DF5}" sibTransId="{5D1D6826-2154-4991-8869-166DE5BE48BD}"/>
    <dgm:cxn modelId="{1249D6D2-C4FB-44EF-9627-8E8E48BAB772}" type="presOf" srcId="{7D0B3A24-ED0E-4E45-83C6-09EF1496EC13}" destId="{F63EBD53-2201-4DB4-BAAC-BF38055B27A1}" srcOrd="0" destOrd="0" presId="urn:microsoft.com/office/officeart/2005/8/layout/orgChart1"/>
    <dgm:cxn modelId="{C2397F5C-BB71-45E0-BE9E-D24FD48D6FA0}" type="presOf" srcId="{6D6908F1-3D72-4519-9022-E65D5BF6E4D4}" destId="{13E2565D-B453-4340-8D4C-39CF563BEC3A}" srcOrd="0" destOrd="0" presId="urn:microsoft.com/office/officeart/2005/8/layout/orgChart1"/>
    <dgm:cxn modelId="{B66D9C9E-3898-4797-846A-027FC7D1A0F1}" type="presOf" srcId="{F3FA3933-41DA-4631-B831-E80C30C76C96}" destId="{F91DC8BE-8A6A-4541-803C-3B8C1D0FE0D4}" srcOrd="0" destOrd="0" presId="urn:microsoft.com/office/officeart/2005/8/layout/orgChart1"/>
    <dgm:cxn modelId="{4C5F9493-B7F7-4F73-BADA-56C6A40EAE86}" type="presOf" srcId="{E80B8D11-DFA8-49ED-AED4-E2E31CB2E227}" destId="{E3658B39-8255-46F1-81F6-1F50A327E564}" srcOrd="0" destOrd="0" presId="urn:microsoft.com/office/officeart/2005/8/layout/orgChart1"/>
    <dgm:cxn modelId="{7DEA6902-ACB1-444E-A4A8-1FD62211367D}" type="presOf" srcId="{F534A0DB-3BC7-4415-A510-B5997A798C6E}" destId="{BB3A66FE-5494-465D-9DD4-86BEE21D874F}" srcOrd="0" destOrd="0" presId="urn:microsoft.com/office/officeart/2005/8/layout/orgChart1"/>
    <dgm:cxn modelId="{A3572B97-56D7-450E-8E82-39A7615C3124}" srcId="{F3FA3933-41DA-4631-B831-E80C30C76C96}" destId="{1334222D-4399-4913-8CCF-D5A96F846168}" srcOrd="2" destOrd="0" parTransId="{6ABCF65F-19B3-473A-8887-B063439AE881}" sibTransId="{90F98F93-3AD8-41F4-8D72-8636DCFDCEEA}"/>
    <dgm:cxn modelId="{389658F7-015D-489D-845D-2D1B0161C2CF}" type="presOf" srcId="{2BD008C8-5CAB-40DD-A6F1-2C476231519D}" destId="{080C901B-5269-4756-B8BD-F0FE95964781}" srcOrd="0" destOrd="0" presId="urn:microsoft.com/office/officeart/2005/8/layout/orgChart1"/>
    <dgm:cxn modelId="{17B87BD4-D485-42F6-8C4A-39FA54600DBB}" srcId="{802D29AB-0C27-48DC-96D6-29D23AE3D398}" destId="{2BD008C8-5CAB-40DD-A6F1-2C476231519D}" srcOrd="3" destOrd="0" parTransId="{A4FA8823-727C-4142-A841-01903C5EB4FB}" sibTransId="{1AAAC0B2-92FA-4C61-8D4C-EF8008110928}"/>
    <dgm:cxn modelId="{7632D8F6-EAA9-4215-B23D-7D16320A166A}" srcId="{802D29AB-0C27-48DC-96D6-29D23AE3D398}" destId="{02AA1241-A2F1-451D-B94B-DC38BAD41FF1}" srcOrd="4" destOrd="0" parTransId="{753A78CF-FC90-43CA-92F4-94348B940360}" sibTransId="{EC7E227B-45AA-4E36-ACD8-854FE602B589}"/>
    <dgm:cxn modelId="{B18FCE7C-3FE3-4B27-9C91-675D7EC50A98}" type="presOf" srcId="{7DEFFE57-BE74-49F6-85D5-8D7D5502F935}" destId="{AFFB3CEA-A0FE-4593-B38B-C09D3256EDDC}" srcOrd="0" destOrd="0" presId="urn:microsoft.com/office/officeart/2005/8/layout/orgChart1"/>
    <dgm:cxn modelId="{E6211EF1-73CB-45C0-B249-80EC3EAE1A9B}" srcId="{8DF78760-96FE-406D-BC9E-CE2408707483}" destId="{F534A0DB-3BC7-4415-A510-B5997A798C6E}" srcOrd="0" destOrd="0" parTransId="{66368E26-EF2B-43E0-B605-7758EEC700B0}" sibTransId="{7EA80A4C-BE8D-467E-8C89-3C8E23D681E5}"/>
    <dgm:cxn modelId="{73C8C212-408F-4632-BE72-D1CE52526B69}" type="presOf" srcId="{E054E892-99EC-4CDB-8BFB-B2FDE5B7473C}" destId="{84CD51CF-65AD-466E-AEFF-559CFD915651}" srcOrd="1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12787CD7-EF1B-4043-A190-8099AF039D38}" type="presOf" srcId="{00DDA92B-A7D9-4EA1-9130-F7AFC4F837DF}" destId="{4AB0A08B-90F3-4D14-960F-FEBF766F517E}" srcOrd="0" destOrd="0" presId="urn:microsoft.com/office/officeart/2005/8/layout/orgChart1"/>
    <dgm:cxn modelId="{E12AABAA-3AE1-4E27-8D7D-1F4E4269563A}" type="presOf" srcId="{79B90D6E-6D53-4CCA-9ABB-B5F98808E5E3}" destId="{686A39E2-C501-4FAC-9426-187ACB1D04D5}" srcOrd="0" destOrd="0" presId="urn:microsoft.com/office/officeart/2005/8/layout/orgChart1"/>
    <dgm:cxn modelId="{3BDFF853-C697-4B31-9742-941B630AE149}" type="presOf" srcId="{06265620-128B-4570-AFD3-BCDD40082AE7}" destId="{A67C1ADF-1D92-4189-88AD-338EE831F710}" srcOrd="0" destOrd="0" presId="urn:microsoft.com/office/officeart/2005/8/layout/orgChart1"/>
    <dgm:cxn modelId="{E76CC551-57FD-4096-9C3D-FDF25DE971BA}" type="presOf" srcId="{7DEFFE57-BE74-49F6-85D5-8D7D5502F935}" destId="{BA5EF1CD-3709-45C6-8E63-5F6FC4225BD1}" srcOrd="1" destOrd="0" presId="urn:microsoft.com/office/officeart/2005/8/layout/orgChart1"/>
    <dgm:cxn modelId="{8B6A4870-DED8-481E-8362-A997C48278E3}" type="presOf" srcId="{EB4CBDDF-41D2-4ED0-9711-20857B2E7285}" destId="{ED48A89C-643F-4954-ADF2-D1034B0E7BF2}" srcOrd="0" destOrd="0" presId="urn:microsoft.com/office/officeart/2005/8/layout/orgChart1"/>
    <dgm:cxn modelId="{E80FDE89-A6B3-4276-978A-C70C19BB899B}" type="presOf" srcId="{FF3B417E-85E7-468E-8612-D3F49AE39A11}" destId="{47B48F58-1B25-4E7E-9B9C-B92DCA33032D}" srcOrd="0" destOrd="0" presId="urn:microsoft.com/office/officeart/2005/8/layout/orgChart1"/>
    <dgm:cxn modelId="{0340B56E-FF06-477D-BAC3-41F05E94D97C}" type="presOf" srcId="{A4290E33-A546-49A8-8A6D-FFECB47EDAC9}" destId="{D545632C-7BD1-49E4-8B38-F17B36A22E17}" srcOrd="1" destOrd="0" presId="urn:microsoft.com/office/officeart/2005/8/layout/orgChart1"/>
    <dgm:cxn modelId="{0B698AAB-BE8F-4680-B1A7-DCC174D21B3F}" type="presOf" srcId="{2A8FB12C-FF8E-4701-BB72-406B507CD24F}" destId="{3AFCB674-7271-425F-B498-EE2581C18CBC}" srcOrd="1" destOrd="0" presId="urn:microsoft.com/office/officeart/2005/8/layout/orgChart1"/>
    <dgm:cxn modelId="{904374AE-BE45-4D18-88BE-3D20AE81969D}" type="presOf" srcId="{6F55A651-5B8C-4083-8CB0-8BA3141F0F67}" destId="{1DAD430D-4975-4650-940A-19AE086ECD2A}" srcOrd="0" destOrd="0" presId="urn:microsoft.com/office/officeart/2005/8/layout/orgChart1"/>
    <dgm:cxn modelId="{58EE0922-44DE-4933-A709-BBDD77C3998F}" type="presOf" srcId="{E3BB5FA5-1CD5-47DB-9BF1-09CE919F66B9}" destId="{04D61C30-2534-4D96-8DE6-AB0E6BC90F12}" srcOrd="0" destOrd="0" presId="urn:microsoft.com/office/officeart/2005/8/layout/orgChart1"/>
    <dgm:cxn modelId="{19E429C4-2AB5-4468-B803-9F46469EFFB8}" srcId="{802D29AB-0C27-48DC-96D6-29D23AE3D398}" destId="{3EA7C711-A28C-46EE-B9F2-D22AC0F437B4}" srcOrd="6" destOrd="0" parTransId="{9D90BE84-531D-4C53-ADAC-7B94534D4F7C}" sibTransId="{95D15830-00F8-4251-BBC8-810712180C59}"/>
    <dgm:cxn modelId="{900F204A-4AE0-4302-A5A1-6CB81C62D287}" type="presOf" srcId="{95BDB992-1CFA-42F6-AC42-146FE6802103}" destId="{DDF07AE2-0FCE-4245-9BE7-23710C4B132B}" srcOrd="0" destOrd="0" presId="urn:microsoft.com/office/officeart/2005/8/layout/orgChart1"/>
    <dgm:cxn modelId="{8F402ACE-06FA-4288-91F5-54C1482D0B77}" type="presOf" srcId="{4414CA36-C389-45E4-8A2B-FF21F01CCC5D}" destId="{AD62F545-C1BE-48DD-811B-658B3DE83EB3}" srcOrd="0" destOrd="0" presId="urn:microsoft.com/office/officeart/2005/8/layout/orgChart1"/>
    <dgm:cxn modelId="{8369F892-A781-404D-95A8-9EC5F5717F38}" srcId="{F3FA3933-41DA-4631-B831-E80C30C76C96}" destId="{8DF78760-96FE-406D-BC9E-CE2408707483}" srcOrd="0" destOrd="0" parTransId="{B69F41F0-265C-4D23-AED7-01978F84EA61}" sibTransId="{20BFB504-9766-4136-BA17-B82DDD3DB1E5}"/>
    <dgm:cxn modelId="{EDC99C36-1D6B-41CF-9657-766991FBBD19}" type="presOf" srcId="{B4261B66-B5C8-49FE-8C8A-8DD8889FBA64}" destId="{6617156D-D688-4E66-A8F4-3E637CBF1C13}" srcOrd="0" destOrd="0" presId="urn:microsoft.com/office/officeart/2005/8/layout/orgChart1"/>
    <dgm:cxn modelId="{D88326F2-9F24-4AEB-80B3-A456CF376527}" type="presOf" srcId="{3EA7C711-A28C-46EE-B9F2-D22AC0F437B4}" destId="{1C032FB3-4714-4086-B5F1-4D28A2209BD5}" srcOrd="1" destOrd="0" presId="urn:microsoft.com/office/officeart/2005/8/layout/orgChart1"/>
    <dgm:cxn modelId="{74332F61-FB7A-4E93-841B-BBCBEA623906}" type="presOf" srcId="{02AA1241-A2F1-451D-B94B-DC38BAD41FF1}" destId="{DD3B916B-7BA1-4F01-BF18-50C5813F8607}" srcOrd="0" destOrd="0" presId="urn:microsoft.com/office/officeart/2005/8/layout/orgChart1"/>
    <dgm:cxn modelId="{7061041F-C0DD-49DA-ABE0-9CEF60703CF9}" type="presOf" srcId="{9CCAC1F5-09C1-4FB0-8C1D-4B196F58A9B1}" destId="{6435A5CA-B262-4AFB-8F7E-1CCA23EC9FC0}" srcOrd="0" destOrd="0" presId="urn:microsoft.com/office/officeart/2005/8/layout/orgChart1"/>
    <dgm:cxn modelId="{27F8BE58-C723-4E5A-995F-F926FFAF8A9D}" srcId="{802D29AB-0C27-48DC-96D6-29D23AE3D398}" destId="{4C3FE02D-E3D7-4629-9F5B-DD6655466C01}" srcOrd="1" destOrd="0" parTransId="{95BDB992-1CFA-42F6-AC42-146FE6802103}" sibTransId="{C2D4B97A-0980-46E1-8BC4-83DF46D1F4E8}"/>
    <dgm:cxn modelId="{7A36CF0D-EEB0-40F5-B5F6-EAE843C4F9EE}" type="presOf" srcId="{B69F41F0-265C-4D23-AED7-01978F84EA61}" destId="{0A5199D3-2943-4F2C-BF5C-C96ED0BF8A8A}" srcOrd="0" destOrd="0" presId="urn:microsoft.com/office/officeart/2005/8/layout/orgChart1"/>
    <dgm:cxn modelId="{B4B09744-0A36-451F-A514-4C469BC72D87}" type="presOf" srcId="{753A78CF-FC90-43CA-92F4-94348B940360}" destId="{C13FF608-5743-4539-A3F2-861018D2EDA5}" srcOrd="0" destOrd="0" presId="urn:microsoft.com/office/officeart/2005/8/layout/orgChart1"/>
    <dgm:cxn modelId="{1D3B1F54-FF4D-482A-9895-B3857029CABD}" type="presOf" srcId="{8DF78760-96FE-406D-BC9E-CE2408707483}" destId="{CCF77647-D6A5-43D0-BB22-79EF61802A83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E89AC604-83AC-4242-A91A-265D717F3A1E}" srcId="{802D29AB-0C27-48DC-96D6-29D23AE3D398}" destId="{9CCAC1F5-09C1-4FB0-8C1D-4B196F58A9B1}" srcOrd="0" destOrd="0" parTransId="{4414CA36-C389-45E4-8A2B-FF21F01CCC5D}" sibTransId="{AB86FCC2-6D44-4B26-A1FB-C74565C7307D}"/>
    <dgm:cxn modelId="{41678957-2DE0-4B69-839D-1970ABF7AC71}" type="presOf" srcId="{A4290E33-A546-49A8-8A6D-FFECB47EDAC9}" destId="{EAE34837-5C1E-497D-B3A2-F866A4CE151C}" srcOrd="0" destOrd="0" presId="urn:microsoft.com/office/officeart/2005/8/layout/orgChart1"/>
    <dgm:cxn modelId="{E3741C58-AC7E-470A-B0E5-76BAB67AA3D4}" type="presOf" srcId="{AABF0FFD-58AB-4378-BFBE-4AAC78B26176}" destId="{92946FF0-920C-4A3F-9D2E-8D235AA0F869}" srcOrd="0" destOrd="0" presId="urn:microsoft.com/office/officeart/2005/8/layout/orgChart1"/>
    <dgm:cxn modelId="{B725A596-D98F-4DB3-BF67-1012EDB3F411}" srcId="{9CCAC1F5-09C1-4FB0-8C1D-4B196F58A9B1}" destId="{7D0B3A24-ED0E-4E45-83C6-09EF1496EC13}" srcOrd="1" destOrd="0" parTransId="{79B90D6E-6D53-4CCA-9ABB-B5F98808E5E3}" sibTransId="{E339A112-29D2-4AEA-944F-1C0064940AA9}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F14FB1ED-BFA7-47FA-A3F8-54B8ACD31CD7}" srcId="{E3BB5FA5-1CD5-47DB-9BF1-09CE919F66B9}" destId="{A4290E33-A546-49A8-8A6D-FFECB47EDAC9}" srcOrd="2" destOrd="0" parTransId="{D8EB1791-7A2F-460E-8B2C-B112026442F4}" sibTransId="{87961F05-773F-47FC-9C42-8CA63A6BB8C2}"/>
    <dgm:cxn modelId="{671F9D00-C9CB-4C51-85B9-624022EAC45D}" type="presOf" srcId="{1334222D-4399-4913-8CCF-D5A96F846168}" destId="{63C43B58-12FF-4D68-940B-99ADB3DB458B}" srcOrd="1" destOrd="0" presId="urn:microsoft.com/office/officeart/2005/8/layout/orgChart1"/>
    <dgm:cxn modelId="{B4340F55-EECC-48F9-AD28-E1F9D779AA7A}" type="presOf" srcId="{C0A16437-0155-4519-8AB4-67BFF48726F0}" destId="{3438DA8F-CC69-46F9-8C9A-1B081432A1BD}" srcOrd="0" destOrd="0" presId="urn:microsoft.com/office/officeart/2005/8/layout/orgChart1"/>
    <dgm:cxn modelId="{867CFCBC-3711-4295-9464-7B38FA39A948}" type="presOf" srcId="{1334222D-4399-4913-8CCF-D5A96F846168}" destId="{D8652438-E654-45DF-A47D-B2AC5FE93BB6}" srcOrd="0" destOrd="0" presId="urn:microsoft.com/office/officeart/2005/8/layout/orgChart1"/>
    <dgm:cxn modelId="{7BE7A703-0F72-4A2A-93B6-759C1D7D98C7}" type="presOf" srcId="{7D0B3A24-ED0E-4E45-83C6-09EF1496EC13}" destId="{67577047-24A2-431F-9305-7FCBD675026F}" srcOrd="1" destOrd="0" presId="urn:microsoft.com/office/officeart/2005/8/layout/orgChart1"/>
    <dgm:cxn modelId="{72DB45C2-6E8F-4FF5-80A1-ED645DCD5433}" type="presOf" srcId="{B8C21DD2-1C02-4587-B8C1-7BB9C561FAFA}" destId="{08E83AD5-6690-408E-9BD4-654CD0253532}" srcOrd="0" destOrd="0" presId="urn:microsoft.com/office/officeart/2005/8/layout/orgChart1"/>
    <dgm:cxn modelId="{FFDFE246-579B-46C4-8D2D-E80B9C0F9939}" type="presOf" srcId="{B4261B66-B5C8-49FE-8C8A-8DD8889FBA64}" destId="{79E43E1B-6BF3-416F-A683-13B1FF7FCEBD}" srcOrd="1" destOrd="0" presId="urn:microsoft.com/office/officeart/2005/8/layout/orgChart1"/>
    <dgm:cxn modelId="{3EA050E9-72C8-4B69-B255-21D62E544135}" type="presOf" srcId="{E3BB5FA5-1CD5-47DB-9BF1-09CE919F66B9}" destId="{FC8671E3-7518-4135-ABE6-FFA77A87BB22}" srcOrd="1" destOrd="0" presId="urn:microsoft.com/office/officeart/2005/8/layout/orgChart1"/>
    <dgm:cxn modelId="{CFEB7081-1911-4179-B3D2-20466FAEEE89}" srcId="{9CCAC1F5-09C1-4FB0-8C1D-4B196F58A9B1}" destId="{FF3B417E-85E7-468E-8612-D3F49AE39A11}" srcOrd="3" destOrd="0" parTransId="{E80B8D11-DFA8-49ED-AED4-E2E31CB2E227}" sibTransId="{8091D4F5-2CC7-43D2-B371-76CBFF7F9E84}"/>
    <dgm:cxn modelId="{1FE9ABD4-9D64-4C7D-8644-1B566C341D1C}" type="presOf" srcId="{C27F97B0-37CF-4DBC-8212-37839F99672B}" destId="{25F7E273-D582-4968-ABB6-7E0A40D9C8D4}" srcOrd="0" destOrd="0" presId="urn:microsoft.com/office/officeart/2005/8/layout/orgChart1"/>
    <dgm:cxn modelId="{D92CDEF8-E1A9-43BC-BB3A-C5A9CA1554B5}" type="presOf" srcId="{4C3FE02D-E3D7-4629-9F5B-DD6655466C01}" destId="{A6470BCC-38CA-4049-A7D7-D2AB437A63C0}" srcOrd="1" destOrd="0" presId="urn:microsoft.com/office/officeart/2005/8/layout/orgChart1"/>
    <dgm:cxn modelId="{B16CB1BA-CEF0-4838-920E-B531E199C107}" type="presOf" srcId="{6ABCF65F-19B3-473A-8887-B063439AE881}" destId="{8ED564BA-3AB4-4C76-8FDA-FC965C2118B7}" srcOrd="0" destOrd="0" presId="urn:microsoft.com/office/officeart/2005/8/layout/orgChart1"/>
    <dgm:cxn modelId="{F4286764-C156-4549-A0B5-74A5D85130DE}" srcId="{9CCAC1F5-09C1-4FB0-8C1D-4B196F58A9B1}" destId="{2A8FB12C-FF8E-4701-BB72-406B507CD24F}" srcOrd="0" destOrd="0" parTransId="{2F02A9B0-4C17-4E89-8BD6-1EA930C27C04}" sibTransId="{CA3EA720-9FB1-41C9-AE4F-01E21EDE66F9}"/>
    <dgm:cxn modelId="{5C5E14CE-5B28-4A18-A5DF-A56CBFA84A2D}" type="presOf" srcId="{4C3FE02D-E3D7-4629-9F5B-DD6655466C01}" destId="{480C3D98-1E65-4EE5-AAEE-F475C063E18D}" srcOrd="0" destOrd="0" presId="urn:microsoft.com/office/officeart/2005/8/layout/orgChart1"/>
    <dgm:cxn modelId="{37ED43D3-6C2A-46D7-BA80-09431FA756C1}" type="presOf" srcId="{02AA1241-A2F1-451D-B94B-DC38BAD41FF1}" destId="{C85A3532-94A6-4519-A00A-B07A64E9201E}" srcOrd="1" destOrd="0" presId="urn:microsoft.com/office/officeart/2005/8/layout/orgChart1"/>
    <dgm:cxn modelId="{263909B2-E682-4728-9466-6A9AB7948262}" type="presOf" srcId="{A4FA8823-727C-4142-A841-01903C5EB4FB}" destId="{236BD720-0F5E-40ED-A3DC-E2DEEB20B572}" srcOrd="0" destOrd="0" presId="urn:microsoft.com/office/officeart/2005/8/layout/orgChart1"/>
    <dgm:cxn modelId="{625CDB42-DC0A-49E1-9999-85BD300739AC}" srcId="{E3BB5FA5-1CD5-47DB-9BF1-09CE919F66B9}" destId="{B4261B66-B5C8-49FE-8C8A-8DD8889FBA64}" srcOrd="0" destOrd="0" parTransId="{C27F97B0-37CF-4DBC-8212-37839F99672B}" sibTransId="{8B612067-803C-4D6D-BDE3-C8DDC94E02EA}"/>
    <dgm:cxn modelId="{F46187E6-FAEE-4B05-AFBC-363C7A4E3FAF}" type="presOf" srcId="{AABF0FFD-58AB-4378-BFBE-4AAC78B26176}" destId="{0874C80B-AF1C-4440-9C3A-055A51FBD1DA}" srcOrd="1" destOrd="0" presId="urn:microsoft.com/office/officeart/2005/8/layout/orgChart1"/>
    <dgm:cxn modelId="{35650DF5-3A90-4D51-A3F8-A4F160315C82}" type="presOf" srcId="{66368E26-EF2B-43E0-B605-7758EEC700B0}" destId="{8CF2E471-E8FD-40D9-A352-8D981E9DD7CD}" srcOrd="0" destOrd="0" presId="urn:microsoft.com/office/officeart/2005/8/layout/orgChart1"/>
    <dgm:cxn modelId="{7F491AD6-0FAC-4644-8003-F7A294A3E16D}" type="presOf" srcId="{6D6908F1-3D72-4519-9022-E65D5BF6E4D4}" destId="{E5317CD3-B8B9-4339-B4D2-03619F80A043}" srcOrd="1" destOrd="0" presId="urn:microsoft.com/office/officeart/2005/8/layout/orgChart1"/>
    <dgm:cxn modelId="{63167324-0780-49AD-8B9B-FBA5A2688F9F}" type="presOf" srcId="{8DF78760-96FE-406D-BC9E-CE2408707483}" destId="{9A29823C-D05C-4A28-A2DA-DCD9B36FB449}" srcOrd="1" destOrd="0" presId="urn:microsoft.com/office/officeart/2005/8/layout/orgChart1"/>
    <dgm:cxn modelId="{B4EF1EC9-2CD2-461F-84BD-B8FE5326B081}" type="presOf" srcId="{9CCAC1F5-09C1-4FB0-8C1D-4B196F58A9B1}" destId="{26D4D8C2-07ED-4B40-98D2-00B8DE3290A8}" srcOrd="1" destOrd="0" presId="urn:microsoft.com/office/officeart/2005/8/layout/orgChart1"/>
    <dgm:cxn modelId="{976EE8B9-BFE5-41B0-823B-ECE74B8C0379}" srcId="{4C3FE02D-E3D7-4629-9F5B-DD6655466C01}" destId="{E3BB5FA5-1CD5-47DB-9BF1-09CE919F66B9}" srcOrd="1" destOrd="0" parTransId="{00DDA92B-A7D9-4EA1-9130-F7AFC4F837DF}" sibTransId="{44755DD3-C60B-496C-8558-2F2B4B68A905}"/>
    <dgm:cxn modelId="{676CE73B-E5B8-4A46-891A-09DE6749049E}" srcId="{4C3FE02D-E3D7-4629-9F5B-DD6655466C01}" destId="{F3FA3933-41DA-4631-B831-E80C30C76C96}" srcOrd="0" destOrd="0" parTransId="{6F55A651-5B8C-4083-8CB0-8BA3141F0F67}" sibTransId="{B6423153-0847-4E9C-90C7-B0AD139DD78C}"/>
    <dgm:cxn modelId="{6464FB09-C79C-459C-BBEA-940F93FD9518}" type="presOf" srcId="{3EA7C711-A28C-46EE-B9F2-D22AC0F437B4}" destId="{DD69E21C-6BAF-4903-8BE2-29F41BE985C0}" srcOrd="0" destOrd="0" presId="urn:microsoft.com/office/officeart/2005/8/layout/orgChart1"/>
    <dgm:cxn modelId="{1558E18A-B5CA-44DD-A6FD-97B8AF32AFD6}" type="presOf" srcId="{F534A0DB-3BC7-4415-A510-B5997A798C6E}" destId="{48C760E6-0142-4943-AC90-C292DDC43FF0}" srcOrd="1" destOrd="0" presId="urn:microsoft.com/office/officeart/2005/8/layout/orgChart1"/>
    <dgm:cxn modelId="{B83390F8-A4FC-4F59-A1FE-1224FE2783DB}" type="presOf" srcId="{FF3B417E-85E7-468E-8612-D3F49AE39A11}" destId="{2BB5A755-5ED3-487F-B4A0-8832BE3C5D45}" srcOrd="1" destOrd="0" presId="urn:microsoft.com/office/officeart/2005/8/layout/orgChart1"/>
    <dgm:cxn modelId="{33F8F39E-009B-4EC3-B2DF-ABCE9C8D17B2}" srcId="{E3BB5FA5-1CD5-47DB-9BF1-09CE919F66B9}" destId="{7DEFFE57-BE74-49F6-85D5-8D7D5502F935}" srcOrd="1" destOrd="0" parTransId="{B8C21DD2-1C02-4587-B8C1-7BB9C561FAFA}" sibTransId="{3448C954-D0A8-463A-B06B-A4EF9D5F77B8}"/>
    <dgm:cxn modelId="{FF9DCF90-4313-41BC-A4F5-EF23A279F475}" type="presOf" srcId="{2F02A9B0-4C17-4E89-8BD6-1EA930C27C04}" destId="{EA9E6097-A6F9-4F39-A52A-5744C0769C8A}" srcOrd="0" destOrd="0" presId="urn:microsoft.com/office/officeart/2005/8/layout/orgChart1"/>
    <dgm:cxn modelId="{93D7B083-0549-4E2A-9CD5-24A7CDA6A47A}" srcId="{F3FA3933-41DA-4631-B831-E80C30C76C96}" destId="{EB4CBDDF-41D2-4ED0-9711-20857B2E7285}" srcOrd="1" destOrd="0" parTransId="{2C2AD946-5B22-4238-B895-10D6D8D8036B}" sibTransId="{8316678A-4E7D-4CAD-92E0-B23D7EDEF01A}"/>
    <dgm:cxn modelId="{FDE2D4A6-497C-4140-AAD9-318555A791CD}" type="presOf" srcId="{1919E568-B71B-44CC-B10A-B45A6DEF3DF5}" destId="{92AEFA7D-A539-4198-BA68-E334577ED1E4}" srcOrd="0" destOrd="0" presId="urn:microsoft.com/office/officeart/2005/8/layout/orgChart1"/>
    <dgm:cxn modelId="{CA96E988-0E51-4A7B-8C3D-9CE61AE7CCC7}" type="presOf" srcId="{E054E892-99EC-4CDB-8BFB-B2FDE5B7473C}" destId="{FEA70BEA-5DB6-4D69-94F9-E7A9A3351AD7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7259B145-7F5B-4A4E-8AA4-0F4A9953AE8D}" srcId="{802D29AB-0C27-48DC-96D6-29D23AE3D398}" destId="{E054E892-99EC-4CDB-8BFB-B2FDE5B7473C}" srcOrd="5" destOrd="0" parTransId="{06265620-128B-4570-AFD3-BCDD40082AE7}" sibTransId="{B037285C-2FE6-4757-8DEF-68A2D582016D}"/>
    <dgm:cxn modelId="{796E642C-B004-481C-8E28-41AC3944DE2C}" srcId="{9CCAC1F5-09C1-4FB0-8C1D-4B196F58A9B1}" destId="{AABF0FFD-58AB-4378-BFBE-4AAC78B26176}" srcOrd="2" destOrd="0" parTransId="{C0A16437-0155-4519-8AB4-67BFF48726F0}" sibTransId="{43207FEB-CBA0-42F8-A1F9-0E7EAC7A1AA4}"/>
    <dgm:cxn modelId="{DFACB559-2E56-4F5A-B22A-D77831FF17F1}" type="presOf" srcId="{D8EB1791-7A2F-460E-8B2C-B112026442F4}" destId="{E181370F-9673-465C-9F10-537A2E37B846}" srcOrd="0" destOrd="0" presId="urn:microsoft.com/office/officeart/2005/8/layout/orgChart1"/>
    <dgm:cxn modelId="{EE691835-507C-444C-A2E6-4CBE85BF418D}" type="presOf" srcId="{9D90BE84-531D-4C53-ADAC-7B94534D4F7C}" destId="{87201333-B964-4870-93A8-BBD246C79996}" srcOrd="0" destOrd="0" presId="urn:microsoft.com/office/officeart/2005/8/layout/orgChart1"/>
    <dgm:cxn modelId="{C4C47D5B-CCED-4FC5-B247-F056C66A393C}" type="presOf" srcId="{EB4CBDDF-41D2-4ED0-9711-20857B2E7285}" destId="{64FCA1B7-B33B-4CE7-983E-2AC0684A5664}" srcOrd="1" destOrd="0" presId="urn:microsoft.com/office/officeart/2005/8/layout/orgChart1"/>
    <dgm:cxn modelId="{761F5248-2B83-47B2-B513-7F4D6549F356}" type="presOf" srcId="{2A8FB12C-FF8E-4701-BB72-406B507CD24F}" destId="{60D2D5DC-BC4D-426E-A29C-4D594DB990E6}" srcOrd="0" destOrd="0" presId="urn:microsoft.com/office/officeart/2005/8/layout/orgChart1"/>
    <dgm:cxn modelId="{0ED9A176-F563-4ED7-AB51-CBDB048A591F}" type="presOf" srcId="{2BD008C8-5CAB-40DD-A6F1-2C476231519D}" destId="{28441A9C-D494-48E3-BC2B-F314E9580CAD}" srcOrd="1" destOrd="0" presId="urn:microsoft.com/office/officeart/2005/8/layout/orgChart1"/>
    <dgm:cxn modelId="{E8529309-212D-4526-BD26-2763D7450582}" type="presOf" srcId="{F3FA3933-41DA-4631-B831-E80C30C76C96}" destId="{07E7C78D-EDA5-4E3C-9CE0-8D1E2A091CFD}" srcOrd="1" destOrd="0" presId="urn:microsoft.com/office/officeart/2005/8/layout/orgChart1"/>
    <dgm:cxn modelId="{003039F3-A1BF-4642-984A-C868F8CDA406}" type="presOf" srcId="{2C2AD946-5B22-4238-B895-10D6D8D8036B}" destId="{2681BDA8-0F14-4F53-B75E-19D4CF4A6119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17DAF069-F7D5-4AC1-862C-17B7DE2A7582}" type="presParOf" srcId="{389B67B3-C8AA-405B-9866-D700050B5F7B}" destId="{AD62F545-C1BE-48DD-811B-658B3DE83EB3}" srcOrd="0" destOrd="0" presId="urn:microsoft.com/office/officeart/2005/8/layout/orgChart1"/>
    <dgm:cxn modelId="{598DAF1E-ECF4-4FC1-8B6C-1D724A43E948}" type="presParOf" srcId="{389B67B3-C8AA-405B-9866-D700050B5F7B}" destId="{E7DB569A-3F8F-4AD5-AF7B-A0D6F3FAD9CD}" srcOrd="1" destOrd="0" presId="urn:microsoft.com/office/officeart/2005/8/layout/orgChart1"/>
    <dgm:cxn modelId="{613B9B9E-FFC1-4601-B451-099D2B6266C1}" type="presParOf" srcId="{E7DB569A-3F8F-4AD5-AF7B-A0D6F3FAD9CD}" destId="{4C2F9662-F584-4AB4-A73F-9C2304D4A7BE}" srcOrd="0" destOrd="0" presId="urn:microsoft.com/office/officeart/2005/8/layout/orgChart1"/>
    <dgm:cxn modelId="{24F11DFD-9481-46E8-B108-BFFADD55C1F0}" type="presParOf" srcId="{4C2F9662-F584-4AB4-A73F-9C2304D4A7BE}" destId="{6435A5CA-B262-4AFB-8F7E-1CCA23EC9FC0}" srcOrd="0" destOrd="0" presId="urn:microsoft.com/office/officeart/2005/8/layout/orgChart1"/>
    <dgm:cxn modelId="{6D5D7D50-D6C9-47C4-9665-F80140A02583}" type="presParOf" srcId="{4C2F9662-F584-4AB4-A73F-9C2304D4A7BE}" destId="{26D4D8C2-07ED-4B40-98D2-00B8DE3290A8}" srcOrd="1" destOrd="0" presId="urn:microsoft.com/office/officeart/2005/8/layout/orgChart1"/>
    <dgm:cxn modelId="{25892CA5-5EB2-4139-A6A3-169336E8232E}" type="presParOf" srcId="{E7DB569A-3F8F-4AD5-AF7B-A0D6F3FAD9CD}" destId="{C2E5D315-D43D-461A-8134-AB1238706583}" srcOrd="1" destOrd="0" presId="urn:microsoft.com/office/officeart/2005/8/layout/orgChart1"/>
    <dgm:cxn modelId="{16756108-7EE6-4A47-B2ED-C756D283B0B9}" type="presParOf" srcId="{C2E5D315-D43D-461A-8134-AB1238706583}" destId="{EA9E6097-A6F9-4F39-A52A-5744C0769C8A}" srcOrd="0" destOrd="0" presId="urn:microsoft.com/office/officeart/2005/8/layout/orgChart1"/>
    <dgm:cxn modelId="{65ECC436-65A8-45FC-80C9-1795214CBF25}" type="presParOf" srcId="{C2E5D315-D43D-461A-8134-AB1238706583}" destId="{2CA04CF6-63F1-4104-86E8-C19B0A6EE9B1}" srcOrd="1" destOrd="0" presId="urn:microsoft.com/office/officeart/2005/8/layout/orgChart1"/>
    <dgm:cxn modelId="{EADABD5A-134D-40E3-80D4-D8D2F0C91358}" type="presParOf" srcId="{2CA04CF6-63F1-4104-86E8-C19B0A6EE9B1}" destId="{E2208A2B-EB97-470D-B869-25AE295FB72D}" srcOrd="0" destOrd="0" presId="urn:microsoft.com/office/officeart/2005/8/layout/orgChart1"/>
    <dgm:cxn modelId="{59CD3AD1-A126-440B-8F40-E3918FFBD726}" type="presParOf" srcId="{E2208A2B-EB97-470D-B869-25AE295FB72D}" destId="{60D2D5DC-BC4D-426E-A29C-4D594DB990E6}" srcOrd="0" destOrd="0" presId="urn:microsoft.com/office/officeart/2005/8/layout/orgChart1"/>
    <dgm:cxn modelId="{AD786557-3C51-4267-B1A4-C84B612EA15B}" type="presParOf" srcId="{E2208A2B-EB97-470D-B869-25AE295FB72D}" destId="{3AFCB674-7271-425F-B498-EE2581C18CBC}" srcOrd="1" destOrd="0" presId="urn:microsoft.com/office/officeart/2005/8/layout/orgChart1"/>
    <dgm:cxn modelId="{65446134-4ACD-462B-A8BE-8366F09F39DE}" type="presParOf" srcId="{2CA04CF6-63F1-4104-86E8-C19B0A6EE9B1}" destId="{7A248A9B-FCC2-496C-A220-F08E2BBEEDE5}" srcOrd="1" destOrd="0" presId="urn:microsoft.com/office/officeart/2005/8/layout/orgChart1"/>
    <dgm:cxn modelId="{CF00E848-14DF-4B47-829B-B68BA246CBB6}" type="presParOf" srcId="{2CA04CF6-63F1-4104-86E8-C19B0A6EE9B1}" destId="{5D46255A-5DDE-46DD-9DE7-D77774C3E50C}" srcOrd="2" destOrd="0" presId="urn:microsoft.com/office/officeart/2005/8/layout/orgChart1"/>
    <dgm:cxn modelId="{264DFE6B-9762-4F9B-BF94-993E23256050}" type="presParOf" srcId="{C2E5D315-D43D-461A-8134-AB1238706583}" destId="{686A39E2-C501-4FAC-9426-187ACB1D04D5}" srcOrd="2" destOrd="0" presId="urn:microsoft.com/office/officeart/2005/8/layout/orgChart1"/>
    <dgm:cxn modelId="{C22E16BF-3AAA-456A-901B-FDB6C0A26FBD}" type="presParOf" srcId="{C2E5D315-D43D-461A-8134-AB1238706583}" destId="{3D0C140A-0A0F-414F-8D37-B40DD579214F}" srcOrd="3" destOrd="0" presId="urn:microsoft.com/office/officeart/2005/8/layout/orgChart1"/>
    <dgm:cxn modelId="{F47F8BE3-E8A9-4887-9B11-7FEC4B4C9A2F}" type="presParOf" srcId="{3D0C140A-0A0F-414F-8D37-B40DD579214F}" destId="{8B80F8FF-21DF-419D-BDFA-5AD5F8932527}" srcOrd="0" destOrd="0" presId="urn:microsoft.com/office/officeart/2005/8/layout/orgChart1"/>
    <dgm:cxn modelId="{D9D2DA50-158E-4928-BBC2-24E4EBF0F9C4}" type="presParOf" srcId="{8B80F8FF-21DF-419D-BDFA-5AD5F8932527}" destId="{F63EBD53-2201-4DB4-BAAC-BF38055B27A1}" srcOrd="0" destOrd="0" presId="urn:microsoft.com/office/officeart/2005/8/layout/orgChart1"/>
    <dgm:cxn modelId="{21E0A381-CF31-49A1-832F-6169052F3306}" type="presParOf" srcId="{8B80F8FF-21DF-419D-BDFA-5AD5F8932527}" destId="{67577047-24A2-431F-9305-7FCBD675026F}" srcOrd="1" destOrd="0" presId="urn:microsoft.com/office/officeart/2005/8/layout/orgChart1"/>
    <dgm:cxn modelId="{71EFCF96-3EC9-4392-AF39-5BE20BF5110A}" type="presParOf" srcId="{3D0C140A-0A0F-414F-8D37-B40DD579214F}" destId="{CE50E356-3A92-443C-9B55-A0F13FC67EF9}" srcOrd="1" destOrd="0" presId="urn:microsoft.com/office/officeart/2005/8/layout/orgChart1"/>
    <dgm:cxn modelId="{BD2F20CC-2F2F-4A05-96C5-F58D9D88CBE1}" type="presParOf" srcId="{3D0C140A-0A0F-414F-8D37-B40DD579214F}" destId="{FF3EB02D-4EB9-4185-BF11-78889D27120B}" srcOrd="2" destOrd="0" presId="urn:microsoft.com/office/officeart/2005/8/layout/orgChart1"/>
    <dgm:cxn modelId="{30C83E5E-83AC-4EF7-9EBC-9CD223D3DE10}" type="presParOf" srcId="{C2E5D315-D43D-461A-8134-AB1238706583}" destId="{3438DA8F-CC69-46F9-8C9A-1B081432A1BD}" srcOrd="4" destOrd="0" presId="urn:microsoft.com/office/officeart/2005/8/layout/orgChart1"/>
    <dgm:cxn modelId="{BBC8E9A7-81E1-446D-BF65-960E4CC3E4E5}" type="presParOf" srcId="{C2E5D315-D43D-461A-8134-AB1238706583}" destId="{E9E79C70-E159-400F-B944-4339E65A96FF}" srcOrd="5" destOrd="0" presId="urn:microsoft.com/office/officeart/2005/8/layout/orgChart1"/>
    <dgm:cxn modelId="{8007C298-5ED9-4F99-8C33-FEB71E51B638}" type="presParOf" srcId="{E9E79C70-E159-400F-B944-4339E65A96FF}" destId="{76CF8963-60CC-4B7E-A7C0-3AA09D1DD34E}" srcOrd="0" destOrd="0" presId="urn:microsoft.com/office/officeart/2005/8/layout/orgChart1"/>
    <dgm:cxn modelId="{7711B9D2-6B1F-4865-86B9-4B03DC4E308A}" type="presParOf" srcId="{76CF8963-60CC-4B7E-A7C0-3AA09D1DD34E}" destId="{92946FF0-920C-4A3F-9D2E-8D235AA0F869}" srcOrd="0" destOrd="0" presId="urn:microsoft.com/office/officeart/2005/8/layout/orgChart1"/>
    <dgm:cxn modelId="{8FCAB588-7934-4600-9B21-7814FA202E28}" type="presParOf" srcId="{76CF8963-60CC-4B7E-A7C0-3AA09D1DD34E}" destId="{0874C80B-AF1C-4440-9C3A-055A51FBD1DA}" srcOrd="1" destOrd="0" presId="urn:microsoft.com/office/officeart/2005/8/layout/orgChart1"/>
    <dgm:cxn modelId="{D71BB831-31AF-4CFC-8DE4-0F878D459E32}" type="presParOf" srcId="{E9E79C70-E159-400F-B944-4339E65A96FF}" destId="{BCB186E6-7C8E-4968-BE76-F4D79C6E4CAB}" srcOrd="1" destOrd="0" presId="urn:microsoft.com/office/officeart/2005/8/layout/orgChart1"/>
    <dgm:cxn modelId="{A9CDAD7E-62C1-48B3-9747-FC4483A5F4EC}" type="presParOf" srcId="{E9E79C70-E159-400F-B944-4339E65A96FF}" destId="{4E411CA3-AA5C-4D77-9BAE-DA40F324E96E}" srcOrd="2" destOrd="0" presId="urn:microsoft.com/office/officeart/2005/8/layout/orgChart1"/>
    <dgm:cxn modelId="{EBAE4F68-EEB7-4D99-A9A7-6FF537006FA7}" type="presParOf" srcId="{C2E5D315-D43D-461A-8134-AB1238706583}" destId="{E3658B39-8255-46F1-81F6-1F50A327E564}" srcOrd="6" destOrd="0" presId="urn:microsoft.com/office/officeart/2005/8/layout/orgChart1"/>
    <dgm:cxn modelId="{9A874313-4C4B-49B8-833D-574E241CED29}" type="presParOf" srcId="{C2E5D315-D43D-461A-8134-AB1238706583}" destId="{8323787C-AC94-487A-B6D0-273F0C15D81B}" srcOrd="7" destOrd="0" presId="urn:microsoft.com/office/officeart/2005/8/layout/orgChart1"/>
    <dgm:cxn modelId="{0CA47C2C-A069-44BB-BFDC-773B2FE3AC6D}" type="presParOf" srcId="{8323787C-AC94-487A-B6D0-273F0C15D81B}" destId="{D1AD25A3-6477-4272-A050-FD853DC96131}" srcOrd="0" destOrd="0" presId="urn:microsoft.com/office/officeart/2005/8/layout/orgChart1"/>
    <dgm:cxn modelId="{683DDA76-3130-4B0D-B875-F8D78B8B6A5A}" type="presParOf" srcId="{D1AD25A3-6477-4272-A050-FD853DC96131}" destId="{47B48F58-1B25-4E7E-9B9C-B92DCA33032D}" srcOrd="0" destOrd="0" presId="urn:microsoft.com/office/officeart/2005/8/layout/orgChart1"/>
    <dgm:cxn modelId="{C64EDBEB-B49F-4CA3-BE5C-89F93CFE28FA}" type="presParOf" srcId="{D1AD25A3-6477-4272-A050-FD853DC96131}" destId="{2BB5A755-5ED3-487F-B4A0-8832BE3C5D45}" srcOrd="1" destOrd="0" presId="urn:microsoft.com/office/officeart/2005/8/layout/orgChart1"/>
    <dgm:cxn modelId="{4BB5C747-9AA5-42EE-80D0-752877681F6C}" type="presParOf" srcId="{8323787C-AC94-487A-B6D0-273F0C15D81B}" destId="{1EA7AC82-018B-462D-BC59-D4C0D19A4CB4}" srcOrd="1" destOrd="0" presId="urn:microsoft.com/office/officeart/2005/8/layout/orgChart1"/>
    <dgm:cxn modelId="{B8947A79-09E2-425C-95D2-5C61FEEF4863}" type="presParOf" srcId="{8323787C-AC94-487A-B6D0-273F0C15D81B}" destId="{77848FD8-C00C-4137-9AD8-E515D6876915}" srcOrd="2" destOrd="0" presId="urn:microsoft.com/office/officeart/2005/8/layout/orgChart1"/>
    <dgm:cxn modelId="{850B3ADD-3584-4DF3-BB97-B32EC9E438A4}" type="presParOf" srcId="{E7DB569A-3F8F-4AD5-AF7B-A0D6F3FAD9CD}" destId="{73C270D3-26EE-41F0-875F-825E6EA507E5}" srcOrd="2" destOrd="0" presId="urn:microsoft.com/office/officeart/2005/8/layout/orgChart1"/>
    <dgm:cxn modelId="{6ACD7E25-96CB-4A45-992A-BDA94CADC4D9}" type="presParOf" srcId="{389B67B3-C8AA-405B-9866-D700050B5F7B}" destId="{DDF07AE2-0FCE-4245-9BE7-23710C4B132B}" srcOrd="2" destOrd="0" presId="urn:microsoft.com/office/officeart/2005/8/layout/orgChart1"/>
    <dgm:cxn modelId="{0F611045-BF14-4D41-8E42-FE2CE09EC477}" type="presParOf" srcId="{389B67B3-C8AA-405B-9866-D700050B5F7B}" destId="{067B592E-375F-4A79-84B9-EF026C0A1FBA}" srcOrd="3" destOrd="0" presId="urn:microsoft.com/office/officeart/2005/8/layout/orgChart1"/>
    <dgm:cxn modelId="{30C89E8A-9014-440A-B2F2-887378F00B1D}" type="presParOf" srcId="{067B592E-375F-4A79-84B9-EF026C0A1FBA}" destId="{1C59574A-2DD2-4FC7-99E1-B9BF6318FDD0}" srcOrd="0" destOrd="0" presId="urn:microsoft.com/office/officeart/2005/8/layout/orgChart1"/>
    <dgm:cxn modelId="{3FE144F7-2FBE-4C2C-B0EE-A720DF55442B}" type="presParOf" srcId="{1C59574A-2DD2-4FC7-99E1-B9BF6318FDD0}" destId="{480C3D98-1E65-4EE5-AAEE-F475C063E18D}" srcOrd="0" destOrd="0" presId="urn:microsoft.com/office/officeart/2005/8/layout/orgChart1"/>
    <dgm:cxn modelId="{5501FB0A-A617-4ED1-9D04-C401180C6F2B}" type="presParOf" srcId="{1C59574A-2DD2-4FC7-99E1-B9BF6318FDD0}" destId="{A6470BCC-38CA-4049-A7D7-D2AB437A63C0}" srcOrd="1" destOrd="0" presId="urn:microsoft.com/office/officeart/2005/8/layout/orgChart1"/>
    <dgm:cxn modelId="{8846D10A-403B-432A-A02C-BCB2E5A05FE2}" type="presParOf" srcId="{067B592E-375F-4A79-84B9-EF026C0A1FBA}" destId="{9EB0B693-86E5-4F41-8AAD-4838BEA568B0}" srcOrd="1" destOrd="0" presId="urn:microsoft.com/office/officeart/2005/8/layout/orgChart1"/>
    <dgm:cxn modelId="{D8BAAECD-7A83-43F1-A1E3-53D5C07F7319}" type="presParOf" srcId="{9EB0B693-86E5-4F41-8AAD-4838BEA568B0}" destId="{1DAD430D-4975-4650-940A-19AE086ECD2A}" srcOrd="0" destOrd="0" presId="urn:microsoft.com/office/officeart/2005/8/layout/orgChart1"/>
    <dgm:cxn modelId="{724434DE-DA25-4E7D-915A-714BE2CA8D39}" type="presParOf" srcId="{9EB0B693-86E5-4F41-8AAD-4838BEA568B0}" destId="{E0265CD4-7210-4608-9955-E9180E191714}" srcOrd="1" destOrd="0" presId="urn:microsoft.com/office/officeart/2005/8/layout/orgChart1"/>
    <dgm:cxn modelId="{A62E31C7-6534-4FDD-B610-40722D8CE143}" type="presParOf" srcId="{E0265CD4-7210-4608-9955-E9180E191714}" destId="{C4EBC6F2-2160-436B-B088-CDDD2AEECC57}" srcOrd="0" destOrd="0" presId="urn:microsoft.com/office/officeart/2005/8/layout/orgChart1"/>
    <dgm:cxn modelId="{26049C4B-801E-45D4-8FA9-84127D158FCB}" type="presParOf" srcId="{C4EBC6F2-2160-436B-B088-CDDD2AEECC57}" destId="{F91DC8BE-8A6A-4541-803C-3B8C1D0FE0D4}" srcOrd="0" destOrd="0" presId="urn:microsoft.com/office/officeart/2005/8/layout/orgChart1"/>
    <dgm:cxn modelId="{0C49B657-0DDB-4202-9F78-44AC7EF0E444}" type="presParOf" srcId="{C4EBC6F2-2160-436B-B088-CDDD2AEECC57}" destId="{07E7C78D-EDA5-4E3C-9CE0-8D1E2A091CFD}" srcOrd="1" destOrd="0" presId="urn:microsoft.com/office/officeart/2005/8/layout/orgChart1"/>
    <dgm:cxn modelId="{88EBDD75-26F8-4263-B37A-A0E44441A3B7}" type="presParOf" srcId="{E0265CD4-7210-4608-9955-E9180E191714}" destId="{B11B73EC-2AB5-4F6B-9643-7D8B4EC4870D}" srcOrd="1" destOrd="0" presId="urn:microsoft.com/office/officeart/2005/8/layout/orgChart1"/>
    <dgm:cxn modelId="{DE090E99-976E-43E2-AF93-56B7318FC4F1}" type="presParOf" srcId="{B11B73EC-2AB5-4F6B-9643-7D8B4EC4870D}" destId="{0A5199D3-2943-4F2C-BF5C-C96ED0BF8A8A}" srcOrd="0" destOrd="0" presId="urn:microsoft.com/office/officeart/2005/8/layout/orgChart1"/>
    <dgm:cxn modelId="{CA350191-D6B3-462F-A779-5AE551074035}" type="presParOf" srcId="{B11B73EC-2AB5-4F6B-9643-7D8B4EC4870D}" destId="{CB921E27-4563-4330-889F-FB1900E85E8B}" srcOrd="1" destOrd="0" presId="urn:microsoft.com/office/officeart/2005/8/layout/orgChart1"/>
    <dgm:cxn modelId="{7FB38893-D43A-4365-B3FF-BA757F26180F}" type="presParOf" srcId="{CB921E27-4563-4330-889F-FB1900E85E8B}" destId="{B7493FC6-BF2D-47EA-8B46-F91DFD986510}" srcOrd="0" destOrd="0" presId="urn:microsoft.com/office/officeart/2005/8/layout/orgChart1"/>
    <dgm:cxn modelId="{1CFA44E1-5B5A-4B8F-9264-9C1D801E66A2}" type="presParOf" srcId="{B7493FC6-BF2D-47EA-8B46-F91DFD986510}" destId="{CCF77647-D6A5-43D0-BB22-79EF61802A83}" srcOrd="0" destOrd="0" presId="urn:microsoft.com/office/officeart/2005/8/layout/orgChart1"/>
    <dgm:cxn modelId="{2712990F-1C98-4B18-834B-1AF609463D04}" type="presParOf" srcId="{B7493FC6-BF2D-47EA-8B46-F91DFD986510}" destId="{9A29823C-D05C-4A28-A2DA-DCD9B36FB449}" srcOrd="1" destOrd="0" presId="urn:microsoft.com/office/officeart/2005/8/layout/orgChart1"/>
    <dgm:cxn modelId="{56A157AC-D10F-4A7C-A8F3-6FC51E59421A}" type="presParOf" srcId="{CB921E27-4563-4330-889F-FB1900E85E8B}" destId="{FA03658B-9B76-4BD2-B6E1-52DEA22D0A27}" srcOrd="1" destOrd="0" presId="urn:microsoft.com/office/officeart/2005/8/layout/orgChart1"/>
    <dgm:cxn modelId="{79594598-F319-44FE-888B-28FB633BA5FC}" type="presParOf" srcId="{FA03658B-9B76-4BD2-B6E1-52DEA22D0A27}" destId="{8CF2E471-E8FD-40D9-A352-8D981E9DD7CD}" srcOrd="0" destOrd="0" presId="urn:microsoft.com/office/officeart/2005/8/layout/orgChart1"/>
    <dgm:cxn modelId="{BE7F5003-3C96-4159-A01B-5493E7B5BD89}" type="presParOf" srcId="{FA03658B-9B76-4BD2-B6E1-52DEA22D0A27}" destId="{57310B19-6DAA-42CA-9973-68E7D2A0E14D}" srcOrd="1" destOrd="0" presId="urn:microsoft.com/office/officeart/2005/8/layout/orgChart1"/>
    <dgm:cxn modelId="{8BCC50B8-71E2-4011-B0CD-5847F9D9AFA9}" type="presParOf" srcId="{57310B19-6DAA-42CA-9973-68E7D2A0E14D}" destId="{4B2E966E-EB11-4859-85ED-302A041F2112}" srcOrd="0" destOrd="0" presId="urn:microsoft.com/office/officeart/2005/8/layout/orgChart1"/>
    <dgm:cxn modelId="{65E97FBD-E6FD-4F8A-BACE-A54EA9FB1982}" type="presParOf" srcId="{4B2E966E-EB11-4859-85ED-302A041F2112}" destId="{BB3A66FE-5494-465D-9DD4-86BEE21D874F}" srcOrd="0" destOrd="0" presId="urn:microsoft.com/office/officeart/2005/8/layout/orgChart1"/>
    <dgm:cxn modelId="{E71AC408-68D8-4E8B-9964-08BCAD0DCBB1}" type="presParOf" srcId="{4B2E966E-EB11-4859-85ED-302A041F2112}" destId="{48C760E6-0142-4943-AC90-C292DDC43FF0}" srcOrd="1" destOrd="0" presId="urn:microsoft.com/office/officeart/2005/8/layout/orgChart1"/>
    <dgm:cxn modelId="{647E939B-E9B9-4820-9820-ADD214D73A10}" type="presParOf" srcId="{57310B19-6DAA-42CA-9973-68E7D2A0E14D}" destId="{52C6DEF2-94D7-4823-A752-A9AF59F1F87C}" srcOrd="1" destOrd="0" presId="urn:microsoft.com/office/officeart/2005/8/layout/orgChart1"/>
    <dgm:cxn modelId="{E2D685A8-42E2-44D3-A316-7E351A634AB3}" type="presParOf" srcId="{57310B19-6DAA-42CA-9973-68E7D2A0E14D}" destId="{BD6DDA5B-C9EF-4633-A472-5FFE81BD194E}" srcOrd="2" destOrd="0" presId="urn:microsoft.com/office/officeart/2005/8/layout/orgChart1"/>
    <dgm:cxn modelId="{35FA3FF2-C901-43CD-9964-CF91948D7AC7}" type="presParOf" srcId="{CB921E27-4563-4330-889F-FB1900E85E8B}" destId="{E4FB3902-A819-4210-9992-C592F78E3E55}" srcOrd="2" destOrd="0" presId="urn:microsoft.com/office/officeart/2005/8/layout/orgChart1"/>
    <dgm:cxn modelId="{79685BE9-92B7-4F51-90B8-FE9B4E7BCD76}" type="presParOf" srcId="{B11B73EC-2AB5-4F6B-9643-7D8B4EC4870D}" destId="{2681BDA8-0F14-4F53-B75E-19D4CF4A6119}" srcOrd="2" destOrd="0" presId="urn:microsoft.com/office/officeart/2005/8/layout/orgChart1"/>
    <dgm:cxn modelId="{24CFBC1E-AE79-4378-A8A1-68C3445FBB05}" type="presParOf" srcId="{B11B73EC-2AB5-4F6B-9643-7D8B4EC4870D}" destId="{0D453F54-8ECA-4606-AA2F-7C1F16E613CB}" srcOrd="3" destOrd="0" presId="urn:microsoft.com/office/officeart/2005/8/layout/orgChart1"/>
    <dgm:cxn modelId="{0027D1EC-400A-4466-B922-B53186C220C8}" type="presParOf" srcId="{0D453F54-8ECA-4606-AA2F-7C1F16E613CB}" destId="{27878C38-2E49-4FD6-B0B4-CE9F2EBAC1CE}" srcOrd="0" destOrd="0" presId="urn:microsoft.com/office/officeart/2005/8/layout/orgChart1"/>
    <dgm:cxn modelId="{539CF8F5-D9C5-4342-8F7F-555BA5C9C177}" type="presParOf" srcId="{27878C38-2E49-4FD6-B0B4-CE9F2EBAC1CE}" destId="{ED48A89C-643F-4954-ADF2-D1034B0E7BF2}" srcOrd="0" destOrd="0" presId="urn:microsoft.com/office/officeart/2005/8/layout/orgChart1"/>
    <dgm:cxn modelId="{1D94B677-88D1-4944-B08C-CE93A65146CA}" type="presParOf" srcId="{27878C38-2E49-4FD6-B0B4-CE9F2EBAC1CE}" destId="{64FCA1B7-B33B-4CE7-983E-2AC0684A5664}" srcOrd="1" destOrd="0" presId="urn:microsoft.com/office/officeart/2005/8/layout/orgChart1"/>
    <dgm:cxn modelId="{994E9836-AAE6-4AC2-81E5-9E352705D8D9}" type="presParOf" srcId="{0D453F54-8ECA-4606-AA2F-7C1F16E613CB}" destId="{5DC1CD97-6FC5-4A09-9100-63D557355F0E}" srcOrd="1" destOrd="0" presId="urn:microsoft.com/office/officeart/2005/8/layout/orgChart1"/>
    <dgm:cxn modelId="{B2C7A9C0-9952-4F63-A10C-90048CEA7E0E}" type="presParOf" srcId="{0D453F54-8ECA-4606-AA2F-7C1F16E613CB}" destId="{722B8BB6-8BA0-4AFE-A9B1-C19E4879DAB2}" srcOrd="2" destOrd="0" presId="urn:microsoft.com/office/officeart/2005/8/layout/orgChart1"/>
    <dgm:cxn modelId="{D95C64F4-D55B-4E84-9D14-701E8117262A}" type="presParOf" srcId="{B11B73EC-2AB5-4F6B-9643-7D8B4EC4870D}" destId="{8ED564BA-3AB4-4C76-8FDA-FC965C2118B7}" srcOrd="4" destOrd="0" presId="urn:microsoft.com/office/officeart/2005/8/layout/orgChart1"/>
    <dgm:cxn modelId="{1C3DC01C-E5C5-4231-9C4B-0709EFBDF1A4}" type="presParOf" srcId="{B11B73EC-2AB5-4F6B-9643-7D8B4EC4870D}" destId="{0C3AC047-D9F5-4064-A85D-ACFE506AAA3B}" srcOrd="5" destOrd="0" presId="urn:microsoft.com/office/officeart/2005/8/layout/orgChart1"/>
    <dgm:cxn modelId="{87DAF090-A1C7-4493-8F4F-8DB4BF06D3C2}" type="presParOf" srcId="{0C3AC047-D9F5-4064-A85D-ACFE506AAA3B}" destId="{2A971F7A-DA15-48A4-994C-2CB4192AB34D}" srcOrd="0" destOrd="0" presId="urn:microsoft.com/office/officeart/2005/8/layout/orgChart1"/>
    <dgm:cxn modelId="{AC22F254-AB75-4C7D-8225-DF9F50771B21}" type="presParOf" srcId="{2A971F7A-DA15-48A4-994C-2CB4192AB34D}" destId="{D8652438-E654-45DF-A47D-B2AC5FE93BB6}" srcOrd="0" destOrd="0" presId="urn:microsoft.com/office/officeart/2005/8/layout/orgChart1"/>
    <dgm:cxn modelId="{B81D6CAC-5E0B-4198-894E-959755A8D154}" type="presParOf" srcId="{2A971F7A-DA15-48A4-994C-2CB4192AB34D}" destId="{63C43B58-12FF-4D68-940B-99ADB3DB458B}" srcOrd="1" destOrd="0" presId="urn:microsoft.com/office/officeart/2005/8/layout/orgChart1"/>
    <dgm:cxn modelId="{09D3DAB9-4CB4-42C1-AF24-64673DEA9C96}" type="presParOf" srcId="{0C3AC047-D9F5-4064-A85D-ACFE506AAA3B}" destId="{7A4DDB35-0F34-4A95-84E3-133A6F400273}" srcOrd="1" destOrd="0" presId="urn:microsoft.com/office/officeart/2005/8/layout/orgChart1"/>
    <dgm:cxn modelId="{28AB6F65-06D4-478C-B927-AF68538DC041}" type="presParOf" srcId="{0C3AC047-D9F5-4064-A85D-ACFE506AAA3B}" destId="{69175ED3-CCFC-4BF8-AB30-45B402C04F78}" srcOrd="2" destOrd="0" presId="urn:microsoft.com/office/officeart/2005/8/layout/orgChart1"/>
    <dgm:cxn modelId="{D64FC5CA-0CE3-4187-9DC0-D5D4EB458656}" type="presParOf" srcId="{E0265CD4-7210-4608-9955-E9180E191714}" destId="{4BEC19E4-BF65-4FBF-9E66-E54E6823FD55}" srcOrd="2" destOrd="0" presId="urn:microsoft.com/office/officeart/2005/8/layout/orgChart1"/>
    <dgm:cxn modelId="{3BFBFBE3-8CC6-4949-9586-D8167CD965C4}" type="presParOf" srcId="{9EB0B693-86E5-4F41-8AAD-4838BEA568B0}" destId="{4AB0A08B-90F3-4D14-960F-FEBF766F517E}" srcOrd="2" destOrd="0" presId="urn:microsoft.com/office/officeart/2005/8/layout/orgChart1"/>
    <dgm:cxn modelId="{E0C6455E-48F0-4D6C-94D4-F9977CF62F06}" type="presParOf" srcId="{9EB0B693-86E5-4F41-8AAD-4838BEA568B0}" destId="{02588C1A-5A98-4EF6-BA4A-3B21FFF4E020}" srcOrd="3" destOrd="0" presId="urn:microsoft.com/office/officeart/2005/8/layout/orgChart1"/>
    <dgm:cxn modelId="{62A9D5CD-8290-4255-82D6-5ED8F6A265F7}" type="presParOf" srcId="{02588C1A-5A98-4EF6-BA4A-3B21FFF4E020}" destId="{5806FFA5-0F82-40DC-B5CD-6FCE1A9C04F0}" srcOrd="0" destOrd="0" presId="urn:microsoft.com/office/officeart/2005/8/layout/orgChart1"/>
    <dgm:cxn modelId="{AAF4F866-2653-4B38-B4DD-7BCBF205AA8F}" type="presParOf" srcId="{5806FFA5-0F82-40DC-B5CD-6FCE1A9C04F0}" destId="{04D61C30-2534-4D96-8DE6-AB0E6BC90F12}" srcOrd="0" destOrd="0" presId="urn:microsoft.com/office/officeart/2005/8/layout/orgChart1"/>
    <dgm:cxn modelId="{ADB0CB14-4FFB-419E-9D7D-94690A1C997C}" type="presParOf" srcId="{5806FFA5-0F82-40DC-B5CD-6FCE1A9C04F0}" destId="{FC8671E3-7518-4135-ABE6-FFA77A87BB22}" srcOrd="1" destOrd="0" presId="urn:microsoft.com/office/officeart/2005/8/layout/orgChart1"/>
    <dgm:cxn modelId="{40A946AC-FDBF-4C5F-AD99-2DB29C51EB56}" type="presParOf" srcId="{02588C1A-5A98-4EF6-BA4A-3B21FFF4E020}" destId="{029782EC-CF96-4E3E-8EF7-3A8D6531CEB2}" srcOrd="1" destOrd="0" presId="urn:microsoft.com/office/officeart/2005/8/layout/orgChart1"/>
    <dgm:cxn modelId="{E4894274-A321-4027-9880-255DBCBBBB2E}" type="presParOf" srcId="{029782EC-CF96-4E3E-8EF7-3A8D6531CEB2}" destId="{25F7E273-D582-4968-ABB6-7E0A40D9C8D4}" srcOrd="0" destOrd="0" presId="urn:microsoft.com/office/officeart/2005/8/layout/orgChart1"/>
    <dgm:cxn modelId="{543F4009-454E-4CEF-A41D-2602298D636C}" type="presParOf" srcId="{029782EC-CF96-4E3E-8EF7-3A8D6531CEB2}" destId="{8381608E-E6C1-44FB-8D1E-B883D2D4B9B1}" srcOrd="1" destOrd="0" presId="urn:microsoft.com/office/officeart/2005/8/layout/orgChart1"/>
    <dgm:cxn modelId="{A5C91F43-776A-44F7-A7C2-E2C0A5E4613B}" type="presParOf" srcId="{8381608E-E6C1-44FB-8D1E-B883D2D4B9B1}" destId="{9640095C-712A-414D-A5E1-A738DD122713}" srcOrd="0" destOrd="0" presId="urn:microsoft.com/office/officeart/2005/8/layout/orgChart1"/>
    <dgm:cxn modelId="{BF35CEC3-DF27-400B-BFCC-9900160B9EE0}" type="presParOf" srcId="{9640095C-712A-414D-A5E1-A738DD122713}" destId="{6617156D-D688-4E66-A8F4-3E637CBF1C13}" srcOrd="0" destOrd="0" presId="urn:microsoft.com/office/officeart/2005/8/layout/orgChart1"/>
    <dgm:cxn modelId="{6ECC222D-65FE-4CCE-A1B3-9977965F0420}" type="presParOf" srcId="{9640095C-712A-414D-A5E1-A738DD122713}" destId="{79E43E1B-6BF3-416F-A683-13B1FF7FCEBD}" srcOrd="1" destOrd="0" presId="urn:microsoft.com/office/officeart/2005/8/layout/orgChart1"/>
    <dgm:cxn modelId="{AA058AC4-0DE0-418E-AF5C-D8A0F98E2755}" type="presParOf" srcId="{8381608E-E6C1-44FB-8D1E-B883D2D4B9B1}" destId="{F385371A-D6CD-40D5-BF3A-C5AE6D22BCDA}" srcOrd="1" destOrd="0" presId="urn:microsoft.com/office/officeart/2005/8/layout/orgChart1"/>
    <dgm:cxn modelId="{8F27B222-7648-4D35-86C9-B142860E950C}" type="presParOf" srcId="{8381608E-E6C1-44FB-8D1E-B883D2D4B9B1}" destId="{67C707C2-B6B6-4319-A44E-4AA34BC7173C}" srcOrd="2" destOrd="0" presId="urn:microsoft.com/office/officeart/2005/8/layout/orgChart1"/>
    <dgm:cxn modelId="{C55A72F3-D23D-434A-B40A-76ED00F7CACF}" type="presParOf" srcId="{029782EC-CF96-4E3E-8EF7-3A8D6531CEB2}" destId="{08E83AD5-6690-408E-9BD4-654CD0253532}" srcOrd="2" destOrd="0" presId="urn:microsoft.com/office/officeart/2005/8/layout/orgChart1"/>
    <dgm:cxn modelId="{69B9039F-1000-4A87-957F-EB3AA3701CED}" type="presParOf" srcId="{029782EC-CF96-4E3E-8EF7-3A8D6531CEB2}" destId="{1AEAE8DD-8B09-419A-826D-909D3C661C9E}" srcOrd="3" destOrd="0" presId="urn:microsoft.com/office/officeart/2005/8/layout/orgChart1"/>
    <dgm:cxn modelId="{9C287119-334B-4E4C-BEA3-804E33F01BA6}" type="presParOf" srcId="{1AEAE8DD-8B09-419A-826D-909D3C661C9E}" destId="{EC80E789-8EBC-4EAA-A21C-AEA1DE5CDBA9}" srcOrd="0" destOrd="0" presId="urn:microsoft.com/office/officeart/2005/8/layout/orgChart1"/>
    <dgm:cxn modelId="{82D12D85-0140-4829-9F76-A551BB72EBA0}" type="presParOf" srcId="{EC80E789-8EBC-4EAA-A21C-AEA1DE5CDBA9}" destId="{AFFB3CEA-A0FE-4593-B38B-C09D3256EDDC}" srcOrd="0" destOrd="0" presId="urn:microsoft.com/office/officeart/2005/8/layout/orgChart1"/>
    <dgm:cxn modelId="{D901AF2E-C3D0-45CC-987D-95C27A8A6916}" type="presParOf" srcId="{EC80E789-8EBC-4EAA-A21C-AEA1DE5CDBA9}" destId="{BA5EF1CD-3709-45C6-8E63-5F6FC4225BD1}" srcOrd="1" destOrd="0" presId="urn:microsoft.com/office/officeart/2005/8/layout/orgChart1"/>
    <dgm:cxn modelId="{DB3F1D67-FA24-4149-9E56-E0E8FEEA0AD6}" type="presParOf" srcId="{1AEAE8DD-8B09-419A-826D-909D3C661C9E}" destId="{BD97954F-24C1-4A7C-A7A6-A93AB4B722E6}" srcOrd="1" destOrd="0" presId="urn:microsoft.com/office/officeart/2005/8/layout/orgChart1"/>
    <dgm:cxn modelId="{169E1FC3-02E8-4E38-890C-99FF2B96822A}" type="presParOf" srcId="{1AEAE8DD-8B09-419A-826D-909D3C661C9E}" destId="{3B7B5FA8-0F34-40FF-B623-97FDC8F6899A}" srcOrd="2" destOrd="0" presId="urn:microsoft.com/office/officeart/2005/8/layout/orgChart1"/>
    <dgm:cxn modelId="{89448D7F-9511-4331-AA03-A9DB940BFD92}" type="presParOf" srcId="{029782EC-CF96-4E3E-8EF7-3A8D6531CEB2}" destId="{E181370F-9673-465C-9F10-537A2E37B846}" srcOrd="4" destOrd="0" presId="urn:microsoft.com/office/officeart/2005/8/layout/orgChart1"/>
    <dgm:cxn modelId="{C5FABAD5-C056-4961-9108-A2BBDA19171B}" type="presParOf" srcId="{029782EC-CF96-4E3E-8EF7-3A8D6531CEB2}" destId="{A74C39D9-59A8-474D-AA0D-4F1190FB8785}" srcOrd="5" destOrd="0" presId="urn:microsoft.com/office/officeart/2005/8/layout/orgChart1"/>
    <dgm:cxn modelId="{59EE406F-546D-4439-968C-45133D60CF72}" type="presParOf" srcId="{A74C39D9-59A8-474D-AA0D-4F1190FB8785}" destId="{74827584-FD3E-45A1-8AD2-6E8EFD8D0C90}" srcOrd="0" destOrd="0" presId="urn:microsoft.com/office/officeart/2005/8/layout/orgChart1"/>
    <dgm:cxn modelId="{4D793B1B-D2A7-4AD2-A534-385AD9111D66}" type="presParOf" srcId="{74827584-FD3E-45A1-8AD2-6E8EFD8D0C90}" destId="{EAE34837-5C1E-497D-B3A2-F866A4CE151C}" srcOrd="0" destOrd="0" presId="urn:microsoft.com/office/officeart/2005/8/layout/orgChart1"/>
    <dgm:cxn modelId="{46BC687D-3BC4-45DB-88A3-5BACE122364E}" type="presParOf" srcId="{74827584-FD3E-45A1-8AD2-6E8EFD8D0C90}" destId="{D545632C-7BD1-49E4-8B38-F17B36A22E17}" srcOrd="1" destOrd="0" presId="urn:microsoft.com/office/officeart/2005/8/layout/orgChart1"/>
    <dgm:cxn modelId="{34C0CAF9-5963-445B-AD8B-73745EB43461}" type="presParOf" srcId="{A74C39D9-59A8-474D-AA0D-4F1190FB8785}" destId="{C15E2B70-7961-4BC4-818A-4C7E627222DA}" srcOrd="1" destOrd="0" presId="urn:microsoft.com/office/officeart/2005/8/layout/orgChart1"/>
    <dgm:cxn modelId="{B177D30C-8998-495B-A73E-977E5A3AE2B8}" type="presParOf" srcId="{A74C39D9-59A8-474D-AA0D-4F1190FB8785}" destId="{EF95D6C7-D1D3-4FB1-8ED7-98856568CD73}" srcOrd="2" destOrd="0" presId="urn:microsoft.com/office/officeart/2005/8/layout/orgChart1"/>
    <dgm:cxn modelId="{4945ADB1-13A5-4581-8249-C9B32E7C2650}" type="presParOf" srcId="{02588C1A-5A98-4EF6-BA4A-3B21FFF4E020}" destId="{88F0BEC7-6821-40E7-ABDF-7CBB4F5C68F2}" srcOrd="2" destOrd="0" presId="urn:microsoft.com/office/officeart/2005/8/layout/orgChart1"/>
    <dgm:cxn modelId="{9F38F52E-7077-4BE8-B34D-132F3ED1BDEF}" type="presParOf" srcId="{067B592E-375F-4A79-84B9-EF026C0A1FBA}" destId="{DB2B161D-A03E-4CE8-A861-49D048A35EC5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EC9ADA8D-DD73-4FD4-9742-A3C7CD6C2A5F}" type="presParOf" srcId="{99F0F1EC-BED5-4FC3-9450-FA6DBF4920D9}" destId="{92AEFA7D-A539-4198-BA68-E334577ED1E4}" srcOrd="0" destOrd="0" presId="urn:microsoft.com/office/officeart/2005/8/layout/orgChart1"/>
    <dgm:cxn modelId="{2BE698BC-05AC-4E26-BB31-FF11C5D04785}" type="presParOf" srcId="{99F0F1EC-BED5-4FC3-9450-FA6DBF4920D9}" destId="{0B35C5D2-A0DF-40D6-9096-1F44AF131D9B}" srcOrd="1" destOrd="0" presId="urn:microsoft.com/office/officeart/2005/8/layout/orgChart1"/>
    <dgm:cxn modelId="{D8875060-73AD-4D38-B120-529C406C4EEC}" type="presParOf" srcId="{0B35C5D2-A0DF-40D6-9096-1F44AF131D9B}" destId="{8EBDC16C-C2DF-43C1-B783-3D67949EF923}" srcOrd="0" destOrd="0" presId="urn:microsoft.com/office/officeart/2005/8/layout/orgChart1"/>
    <dgm:cxn modelId="{D6334978-831F-4D60-B9E8-0C082EEE7DE8}" type="presParOf" srcId="{8EBDC16C-C2DF-43C1-B783-3D67949EF923}" destId="{13E2565D-B453-4340-8D4C-39CF563BEC3A}" srcOrd="0" destOrd="0" presId="urn:microsoft.com/office/officeart/2005/8/layout/orgChart1"/>
    <dgm:cxn modelId="{6C852910-8692-4E92-9153-2823222F5C5F}" type="presParOf" srcId="{8EBDC16C-C2DF-43C1-B783-3D67949EF923}" destId="{E5317CD3-B8B9-4339-B4D2-03619F80A043}" srcOrd="1" destOrd="0" presId="urn:microsoft.com/office/officeart/2005/8/layout/orgChart1"/>
    <dgm:cxn modelId="{66A19C62-43B1-408C-907E-980479C32D47}" type="presParOf" srcId="{0B35C5D2-A0DF-40D6-9096-1F44AF131D9B}" destId="{E3110588-B84B-4E4B-9214-3E13FBD7985B}" srcOrd="1" destOrd="0" presId="urn:microsoft.com/office/officeart/2005/8/layout/orgChart1"/>
    <dgm:cxn modelId="{A3E82B23-22C3-48F8-B197-0FDAE5CCD96B}" type="presParOf" srcId="{0B35C5D2-A0DF-40D6-9096-1F44AF131D9B}" destId="{51C3F0E6-71CB-448A-A276-8DA413766B08}" srcOrd="2" destOrd="0" presId="urn:microsoft.com/office/officeart/2005/8/layout/orgChart1"/>
    <dgm:cxn modelId="{15E5F40D-C246-4AF3-84AF-215DDF48B79D}" type="presParOf" srcId="{99F0F1EC-BED5-4FC3-9450-FA6DBF4920D9}" destId="{236BD720-0F5E-40ED-A3DC-E2DEEB20B572}" srcOrd="2" destOrd="0" presId="urn:microsoft.com/office/officeart/2005/8/layout/orgChart1"/>
    <dgm:cxn modelId="{96032CF5-EF37-4582-97D2-CBA11CDD1827}" type="presParOf" srcId="{99F0F1EC-BED5-4FC3-9450-FA6DBF4920D9}" destId="{795E7492-2C6C-4F93-9BCE-A09A674D4340}" srcOrd="3" destOrd="0" presId="urn:microsoft.com/office/officeart/2005/8/layout/orgChart1"/>
    <dgm:cxn modelId="{38163D98-5B9A-4A31-A2D7-77F4679A113A}" type="presParOf" srcId="{795E7492-2C6C-4F93-9BCE-A09A674D4340}" destId="{6E2D3BAD-4985-41E6-B6E1-2EA5E57ADCE4}" srcOrd="0" destOrd="0" presId="urn:microsoft.com/office/officeart/2005/8/layout/orgChart1"/>
    <dgm:cxn modelId="{10237A52-7A50-4573-98CC-46B3D94022D9}" type="presParOf" srcId="{6E2D3BAD-4985-41E6-B6E1-2EA5E57ADCE4}" destId="{080C901B-5269-4756-B8BD-F0FE95964781}" srcOrd="0" destOrd="0" presId="urn:microsoft.com/office/officeart/2005/8/layout/orgChart1"/>
    <dgm:cxn modelId="{3A6E0B2B-F2A9-4FFC-BDEF-29CD8A73D244}" type="presParOf" srcId="{6E2D3BAD-4985-41E6-B6E1-2EA5E57ADCE4}" destId="{28441A9C-D494-48E3-BC2B-F314E9580CAD}" srcOrd="1" destOrd="0" presId="urn:microsoft.com/office/officeart/2005/8/layout/orgChart1"/>
    <dgm:cxn modelId="{0DEA065E-BB11-45CA-9625-91E2305A5694}" type="presParOf" srcId="{795E7492-2C6C-4F93-9BCE-A09A674D4340}" destId="{79B6DB9E-6FA6-4281-A28C-37E7A9947B17}" srcOrd="1" destOrd="0" presId="urn:microsoft.com/office/officeart/2005/8/layout/orgChart1"/>
    <dgm:cxn modelId="{549D6C34-829F-412D-BBB8-B5A78DEE72DD}" type="presParOf" srcId="{795E7492-2C6C-4F93-9BCE-A09A674D4340}" destId="{CFAE5ADF-9706-4E4B-9A48-5595FA78A071}" srcOrd="2" destOrd="0" presId="urn:microsoft.com/office/officeart/2005/8/layout/orgChart1"/>
    <dgm:cxn modelId="{B7466295-4639-49D6-9BF3-86FE3BCF2154}" type="presParOf" srcId="{99F0F1EC-BED5-4FC3-9450-FA6DBF4920D9}" destId="{C13FF608-5743-4539-A3F2-861018D2EDA5}" srcOrd="4" destOrd="0" presId="urn:microsoft.com/office/officeart/2005/8/layout/orgChart1"/>
    <dgm:cxn modelId="{EAFFD413-6222-4ABA-A775-0D5EE3FAD353}" type="presParOf" srcId="{99F0F1EC-BED5-4FC3-9450-FA6DBF4920D9}" destId="{F2CB3C18-6CE4-43D2-A5DD-9DB1C1D8F284}" srcOrd="5" destOrd="0" presId="urn:microsoft.com/office/officeart/2005/8/layout/orgChart1"/>
    <dgm:cxn modelId="{2CE02D48-CAA7-4018-BF31-4A07DB173F7D}" type="presParOf" srcId="{F2CB3C18-6CE4-43D2-A5DD-9DB1C1D8F284}" destId="{2D278718-7D68-4430-BCF9-24E83FB06A0B}" srcOrd="0" destOrd="0" presId="urn:microsoft.com/office/officeart/2005/8/layout/orgChart1"/>
    <dgm:cxn modelId="{5F7FBB54-A5C8-4B91-8B17-A2C84785B6B3}" type="presParOf" srcId="{2D278718-7D68-4430-BCF9-24E83FB06A0B}" destId="{DD3B916B-7BA1-4F01-BF18-50C5813F8607}" srcOrd="0" destOrd="0" presId="urn:microsoft.com/office/officeart/2005/8/layout/orgChart1"/>
    <dgm:cxn modelId="{EF25E09C-136A-4780-AEFE-3933C96FC189}" type="presParOf" srcId="{2D278718-7D68-4430-BCF9-24E83FB06A0B}" destId="{C85A3532-94A6-4519-A00A-B07A64E9201E}" srcOrd="1" destOrd="0" presId="urn:microsoft.com/office/officeart/2005/8/layout/orgChart1"/>
    <dgm:cxn modelId="{C3A44A4C-EA49-4443-9F75-61574B58D24F}" type="presParOf" srcId="{F2CB3C18-6CE4-43D2-A5DD-9DB1C1D8F284}" destId="{D51A6067-67B4-43F4-949B-E24C8CA24C97}" srcOrd="1" destOrd="0" presId="urn:microsoft.com/office/officeart/2005/8/layout/orgChart1"/>
    <dgm:cxn modelId="{F6FCF6B4-87E9-4656-8B80-029533BE58C2}" type="presParOf" srcId="{F2CB3C18-6CE4-43D2-A5DD-9DB1C1D8F284}" destId="{571E1B1D-9124-4EDC-8E0C-29FD77D0821D}" srcOrd="2" destOrd="0" presId="urn:microsoft.com/office/officeart/2005/8/layout/orgChart1"/>
    <dgm:cxn modelId="{6495BD8D-44C7-4DE0-99D5-572EE29EA3F7}" type="presParOf" srcId="{99F0F1EC-BED5-4FC3-9450-FA6DBF4920D9}" destId="{A67C1ADF-1D92-4189-88AD-338EE831F710}" srcOrd="6" destOrd="0" presId="urn:microsoft.com/office/officeart/2005/8/layout/orgChart1"/>
    <dgm:cxn modelId="{26837701-17B3-4A71-ADC4-A81E2C8070AB}" type="presParOf" srcId="{99F0F1EC-BED5-4FC3-9450-FA6DBF4920D9}" destId="{1EA8BA31-70DD-4D08-BAD3-DB3578845192}" srcOrd="7" destOrd="0" presId="urn:microsoft.com/office/officeart/2005/8/layout/orgChart1"/>
    <dgm:cxn modelId="{9C4DC23D-47C7-4900-8B96-CC30628B01CB}" type="presParOf" srcId="{1EA8BA31-70DD-4D08-BAD3-DB3578845192}" destId="{0390E86D-C978-446F-8ED2-02B701DD610D}" srcOrd="0" destOrd="0" presId="urn:microsoft.com/office/officeart/2005/8/layout/orgChart1"/>
    <dgm:cxn modelId="{F2F08E92-A547-431E-969A-549B69BABBA4}" type="presParOf" srcId="{0390E86D-C978-446F-8ED2-02B701DD610D}" destId="{FEA70BEA-5DB6-4D69-94F9-E7A9A3351AD7}" srcOrd="0" destOrd="0" presId="urn:microsoft.com/office/officeart/2005/8/layout/orgChart1"/>
    <dgm:cxn modelId="{BFF24600-382C-446B-AB33-6AEDB1786121}" type="presParOf" srcId="{0390E86D-C978-446F-8ED2-02B701DD610D}" destId="{84CD51CF-65AD-466E-AEFF-559CFD915651}" srcOrd="1" destOrd="0" presId="urn:microsoft.com/office/officeart/2005/8/layout/orgChart1"/>
    <dgm:cxn modelId="{93EA86F5-64DC-4B02-B9E3-828018A307AF}" type="presParOf" srcId="{1EA8BA31-70DD-4D08-BAD3-DB3578845192}" destId="{C56559B4-55C7-49C3-AD57-6001CA2862D7}" srcOrd="1" destOrd="0" presId="urn:microsoft.com/office/officeart/2005/8/layout/orgChart1"/>
    <dgm:cxn modelId="{A1252C6A-2613-44BE-AAE3-80ED689917B5}" type="presParOf" srcId="{1EA8BA31-70DD-4D08-BAD3-DB3578845192}" destId="{CCE04A46-2EA3-4D86-9EA8-F8A3C475C24D}" srcOrd="2" destOrd="0" presId="urn:microsoft.com/office/officeart/2005/8/layout/orgChart1"/>
    <dgm:cxn modelId="{D620B5AA-1AFA-4B3C-A371-BD81AC172D51}" type="presParOf" srcId="{99F0F1EC-BED5-4FC3-9450-FA6DBF4920D9}" destId="{87201333-B964-4870-93A8-BBD246C79996}" srcOrd="8" destOrd="0" presId="urn:microsoft.com/office/officeart/2005/8/layout/orgChart1"/>
    <dgm:cxn modelId="{927D7E47-59CB-4A3D-9574-549082F4ADCD}" type="presParOf" srcId="{99F0F1EC-BED5-4FC3-9450-FA6DBF4920D9}" destId="{5AB488EE-2558-49D2-A973-E0A640B2D186}" srcOrd="9" destOrd="0" presId="urn:microsoft.com/office/officeart/2005/8/layout/orgChart1"/>
    <dgm:cxn modelId="{0A358B7F-4FB8-45E3-885B-FCA3F23F396F}" type="presParOf" srcId="{5AB488EE-2558-49D2-A973-E0A640B2D186}" destId="{3DB83D3E-B986-49E0-9FAD-5233E64AD9F0}" srcOrd="0" destOrd="0" presId="urn:microsoft.com/office/officeart/2005/8/layout/orgChart1"/>
    <dgm:cxn modelId="{63DF3F69-3EC0-4728-8FFD-3DAB61352856}" type="presParOf" srcId="{3DB83D3E-B986-49E0-9FAD-5233E64AD9F0}" destId="{DD69E21C-6BAF-4903-8BE2-29F41BE985C0}" srcOrd="0" destOrd="0" presId="urn:microsoft.com/office/officeart/2005/8/layout/orgChart1"/>
    <dgm:cxn modelId="{8824F4DB-859E-4459-9D25-10E4779FCB40}" type="presParOf" srcId="{3DB83D3E-B986-49E0-9FAD-5233E64AD9F0}" destId="{1C032FB3-4714-4086-B5F1-4D28A2209BD5}" srcOrd="1" destOrd="0" presId="urn:microsoft.com/office/officeart/2005/8/layout/orgChart1"/>
    <dgm:cxn modelId="{6A339765-2D07-42EE-A3C7-0DFC1CBB01EB}" type="presParOf" srcId="{5AB488EE-2558-49D2-A973-E0A640B2D186}" destId="{298988B7-4458-40A0-9D97-00C859F22273}" srcOrd="1" destOrd="0" presId="urn:microsoft.com/office/officeart/2005/8/layout/orgChart1"/>
    <dgm:cxn modelId="{35BC0947-E267-463D-92CA-C5E4158E2698}" type="presParOf" srcId="{5AB488EE-2558-49D2-A973-E0A640B2D186}" destId="{7D525564-20F7-48B3-86AE-0846A983D08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 custT="1"/>
      <dgm:spPr/>
      <dgm:t>
        <a:bodyPr/>
        <a:lstStyle/>
        <a:p>
          <a:r>
            <a:rPr lang="pt-BR" sz="1050" dirty="0" smtClean="0"/>
            <a:t>SECRETARIA MUNICIPAL DE SAÚDE</a:t>
          </a:r>
          <a:endParaRPr lang="pt-BR" sz="1050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BE5C4D25-DBF7-4435-AD32-B5FCD9D496BF}">
      <dgm:prSet custT="1"/>
      <dgm:spPr/>
      <dgm:t>
        <a:bodyPr/>
        <a:lstStyle/>
        <a:p>
          <a:r>
            <a:rPr lang="pt-BR" sz="900" dirty="0" smtClean="0"/>
            <a:t>SUBSECRETARIA DE GESTÃO DA SAÚDE</a:t>
          </a:r>
          <a:endParaRPr lang="pt-BR" sz="900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6D6908F1-3D72-4519-9022-E65D5BF6E4D4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1919E568-B71B-44CC-B10A-B45A6DEF3DF5}" type="parTrans" cxnId="{B11ED989-A50E-4183-9DA9-A015A938128D}">
      <dgm:prSet/>
      <dgm:spPr/>
      <dgm:t>
        <a:bodyPr/>
        <a:lstStyle/>
        <a:p>
          <a:endParaRPr lang="pt-BR"/>
        </a:p>
      </dgm:t>
    </dgm:pt>
    <dgm:pt modelId="{5D1D6826-2154-4991-8869-166DE5BE48BD}" type="sibTrans" cxnId="{B11ED989-A50E-4183-9DA9-A015A938128D}">
      <dgm:prSet/>
      <dgm:spPr/>
      <dgm:t>
        <a:bodyPr/>
        <a:lstStyle/>
        <a:p>
          <a:endParaRPr lang="pt-BR"/>
        </a:p>
      </dgm:t>
    </dgm:pt>
    <dgm:pt modelId="{2BD008C8-5CAB-40DD-A6F1-2C476231519D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OUVIDORIA DA SAÚDE</a:t>
          </a:r>
          <a:endParaRPr lang="pt-BR" dirty="0"/>
        </a:p>
      </dgm:t>
    </dgm:pt>
    <dgm:pt modelId="{A4FA8823-727C-4142-A841-01903C5EB4FB}" type="parTrans" cxnId="{17B87BD4-D485-42F6-8C4A-39FA54600DBB}">
      <dgm:prSet/>
      <dgm:spPr/>
      <dgm:t>
        <a:bodyPr/>
        <a:lstStyle/>
        <a:p>
          <a:endParaRPr lang="pt-BR"/>
        </a:p>
      </dgm:t>
    </dgm:pt>
    <dgm:pt modelId="{1AAAC0B2-92FA-4C61-8D4C-EF8008110928}" type="sibTrans" cxnId="{17B87BD4-D485-42F6-8C4A-39FA54600DBB}">
      <dgm:prSet/>
      <dgm:spPr/>
      <dgm:t>
        <a:bodyPr/>
        <a:lstStyle/>
        <a:p>
          <a:endParaRPr lang="pt-BR"/>
        </a:p>
      </dgm:t>
    </dgm:pt>
    <dgm:pt modelId="{02AA1241-A2F1-451D-B94B-DC38BAD41FF1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FUNDO MUNICIPAL</a:t>
          </a:r>
          <a:endParaRPr lang="pt-BR" dirty="0"/>
        </a:p>
      </dgm:t>
    </dgm:pt>
    <dgm:pt modelId="{753A78CF-FC90-43CA-92F4-94348B940360}" type="parTrans" cxnId="{7632D8F6-EAA9-4215-B23D-7D16320A166A}">
      <dgm:prSet/>
      <dgm:spPr/>
      <dgm:t>
        <a:bodyPr/>
        <a:lstStyle/>
        <a:p>
          <a:endParaRPr lang="pt-BR"/>
        </a:p>
      </dgm:t>
    </dgm:pt>
    <dgm:pt modelId="{EC7E227B-45AA-4E36-ACD8-854FE602B589}" type="sibTrans" cxnId="{7632D8F6-EAA9-4215-B23D-7D16320A166A}">
      <dgm:prSet/>
      <dgm:spPr/>
      <dgm:t>
        <a:bodyPr/>
        <a:lstStyle/>
        <a:p>
          <a:endParaRPr lang="pt-BR"/>
        </a:p>
      </dgm:t>
    </dgm:pt>
    <dgm:pt modelId="{E054E892-99EC-4CDB-8BFB-B2FDE5B7473C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CONSELHO MUNICIPAL DE SAÚDE</a:t>
          </a:r>
          <a:endParaRPr lang="pt-BR" dirty="0"/>
        </a:p>
      </dgm:t>
    </dgm:pt>
    <dgm:pt modelId="{06265620-128B-4570-AFD3-BCDD40082AE7}" type="parTrans" cxnId="{7259B145-7F5B-4A4E-8AA4-0F4A9953AE8D}">
      <dgm:prSet/>
      <dgm:spPr/>
      <dgm:t>
        <a:bodyPr/>
        <a:lstStyle/>
        <a:p>
          <a:endParaRPr lang="pt-BR"/>
        </a:p>
      </dgm:t>
    </dgm:pt>
    <dgm:pt modelId="{B037285C-2FE6-4757-8DEF-68A2D582016D}" type="sibTrans" cxnId="{7259B145-7F5B-4A4E-8AA4-0F4A9953AE8D}">
      <dgm:prSet/>
      <dgm:spPr/>
      <dgm:t>
        <a:bodyPr/>
        <a:lstStyle/>
        <a:p>
          <a:endParaRPr lang="pt-BR"/>
        </a:p>
      </dgm:t>
    </dgm:pt>
    <dgm:pt modelId="{BBC421BE-9935-442C-A2A3-9A28E2B35406}">
      <dgm:prSet/>
      <dgm:spPr/>
      <dgm:t>
        <a:bodyPr/>
        <a:lstStyle/>
        <a:p>
          <a:r>
            <a:rPr lang="pt-BR" dirty="0" smtClean="0"/>
            <a:t>DEPARTAMENTO DE ATENÇÃO BÁSICA</a:t>
          </a:r>
          <a:endParaRPr lang="pt-BR" dirty="0"/>
        </a:p>
      </dgm:t>
    </dgm:pt>
    <dgm:pt modelId="{BD38D68F-DB9D-4B3D-BC38-EF4C2BCA756B}" type="parTrans" cxnId="{DC1FE93A-B2C3-493A-9D7B-BC15C9DECBC1}">
      <dgm:prSet/>
      <dgm:spPr/>
      <dgm:t>
        <a:bodyPr/>
        <a:lstStyle/>
        <a:p>
          <a:endParaRPr lang="pt-BR"/>
        </a:p>
      </dgm:t>
    </dgm:pt>
    <dgm:pt modelId="{BDA868F7-4A7A-4CE1-85BA-88125C619166}" type="sibTrans" cxnId="{DC1FE93A-B2C3-493A-9D7B-BC15C9DECBC1}">
      <dgm:prSet/>
      <dgm:spPr/>
      <dgm:t>
        <a:bodyPr/>
        <a:lstStyle/>
        <a:p>
          <a:endParaRPr lang="pt-BR"/>
        </a:p>
      </dgm:t>
    </dgm:pt>
    <dgm:pt modelId="{5633363F-5F11-4E55-B49A-235BA39E1831}">
      <dgm:prSet/>
      <dgm:spPr/>
      <dgm:t>
        <a:bodyPr/>
        <a:lstStyle/>
        <a:p>
          <a:r>
            <a:rPr lang="pt-BR" dirty="0" smtClean="0"/>
            <a:t>DEPARTAMENTO DE ATENÇÃO ESPECIALIZADA</a:t>
          </a:r>
          <a:endParaRPr lang="pt-BR" dirty="0"/>
        </a:p>
      </dgm:t>
    </dgm:pt>
    <dgm:pt modelId="{692A6A20-4EBE-40DF-8905-5A97679524A5}" type="parTrans" cxnId="{AA8993C5-910D-406D-A907-54E49522317A}">
      <dgm:prSet/>
      <dgm:spPr/>
      <dgm:t>
        <a:bodyPr/>
        <a:lstStyle/>
        <a:p>
          <a:endParaRPr lang="pt-BR"/>
        </a:p>
      </dgm:t>
    </dgm:pt>
    <dgm:pt modelId="{2EBA0F2C-4C41-4822-8673-1F015A01491D}" type="sibTrans" cxnId="{AA8993C5-910D-406D-A907-54E49522317A}">
      <dgm:prSet/>
      <dgm:spPr/>
      <dgm:t>
        <a:bodyPr/>
        <a:lstStyle/>
        <a:p>
          <a:endParaRPr lang="pt-BR"/>
        </a:p>
      </dgm:t>
    </dgm:pt>
    <dgm:pt modelId="{0301D326-5F47-473B-BD8D-8D93466739FD}">
      <dgm:prSet/>
      <dgm:spPr/>
      <dgm:t>
        <a:bodyPr/>
        <a:lstStyle/>
        <a:p>
          <a:r>
            <a:rPr lang="pt-BR" dirty="0" smtClean="0"/>
            <a:t>DIVISÃO DE UNIDADES BÁSICAS - DISTRITO I</a:t>
          </a:r>
          <a:endParaRPr lang="pt-BR" dirty="0"/>
        </a:p>
      </dgm:t>
    </dgm:pt>
    <dgm:pt modelId="{9DA1B0E9-7023-425D-8B02-4DA71D94B780}" type="parTrans" cxnId="{957291DF-77E0-466C-BB65-A193C37118A9}">
      <dgm:prSet/>
      <dgm:spPr/>
      <dgm:t>
        <a:bodyPr/>
        <a:lstStyle/>
        <a:p>
          <a:endParaRPr lang="pt-BR"/>
        </a:p>
      </dgm:t>
    </dgm:pt>
    <dgm:pt modelId="{C39F382F-B901-428B-9563-DEFF4B97B3D0}" type="sibTrans" cxnId="{957291DF-77E0-466C-BB65-A193C37118A9}">
      <dgm:prSet/>
      <dgm:spPr/>
      <dgm:t>
        <a:bodyPr/>
        <a:lstStyle/>
        <a:p>
          <a:endParaRPr lang="pt-BR"/>
        </a:p>
      </dgm:t>
    </dgm:pt>
    <dgm:pt modelId="{78BBEBA0-0722-4A07-A2C1-2F1186EB1FF4}">
      <dgm:prSet/>
      <dgm:spPr/>
      <dgm:t>
        <a:bodyPr/>
        <a:lstStyle/>
        <a:p>
          <a:r>
            <a:rPr lang="pt-BR" dirty="0" smtClean="0"/>
            <a:t>DIVISÃO DE UNIDADES BÁSICAS - DISTRITO II</a:t>
          </a:r>
          <a:endParaRPr lang="pt-BR" dirty="0"/>
        </a:p>
      </dgm:t>
    </dgm:pt>
    <dgm:pt modelId="{1FE12684-73E0-4D68-BE20-9206E0C699A0}" type="parTrans" cxnId="{B31F042E-6A85-491F-A1B9-FFFAF531217D}">
      <dgm:prSet/>
      <dgm:spPr/>
      <dgm:t>
        <a:bodyPr/>
        <a:lstStyle/>
        <a:p>
          <a:endParaRPr lang="pt-BR"/>
        </a:p>
      </dgm:t>
    </dgm:pt>
    <dgm:pt modelId="{F34BE1F2-8C5F-4A80-B6D0-E3A596CC414D}" type="sibTrans" cxnId="{B31F042E-6A85-491F-A1B9-FFFAF531217D}">
      <dgm:prSet/>
      <dgm:spPr/>
      <dgm:t>
        <a:bodyPr/>
        <a:lstStyle/>
        <a:p>
          <a:endParaRPr lang="pt-BR"/>
        </a:p>
      </dgm:t>
    </dgm:pt>
    <dgm:pt modelId="{970D6D9E-3447-42D9-84CA-27BEE42CA49D}">
      <dgm:prSet/>
      <dgm:spPr/>
      <dgm:t>
        <a:bodyPr/>
        <a:lstStyle/>
        <a:p>
          <a:r>
            <a:rPr lang="pt-BR" dirty="0" smtClean="0"/>
            <a:t>DIVISÃO DE UNIDADES BÁSICAS - DISTRITO III</a:t>
          </a:r>
          <a:endParaRPr lang="pt-BR" dirty="0"/>
        </a:p>
      </dgm:t>
    </dgm:pt>
    <dgm:pt modelId="{21B67D09-F75A-48AA-BD4B-FAFE66FBD672}" type="parTrans" cxnId="{8EB62B32-13DE-4A49-97B7-1CE7453D67E5}">
      <dgm:prSet/>
      <dgm:spPr/>
      <dgm:t>
        <a:bodyPr/>
        <a:lstStyle/>
        <a:p>
          <a:endParaRPr lang="pt-BR"/>
        </a:p>
      </dgm:t>
    </dgm:pt>
    <dgm:pt modelId="{C68B23BC-2395-430F-8179-2674D56EA2C0}" type="sibTrans" cxnId="{8EB62B32-13DE-4A49-97B7-1CE7453D67E5}">
      <dgm:prSet/>
      <dgm:spPr/>
      <dgm:t>
        <a:bodyPr/>
        <a:lstStyle/>
        <a:p>
          <a:endParaRPr lang="pt-BR"/>
        </a:p>
      </dgm:t>
    </dgm:pt>
    <dgm:pt modelId="{ECD97378-5CF6-4B27-8E27-A17766573CF3}">
      <dgm:prSet/>
      <dgm:spPr/>
      <dgm:t>
        <a:bodyPr/>
        <a:lstStyle/>
        <a:p>
          <a:r>
            <a:rPr lang="pt-BR" dirty="0" smtClean="0"/>
            <a:t>DIVISÃO DE SAÚDE BUCAL</a:t>
          </a:r>
          <a:endParaRPr lang="pt-BR" dirty="0"/>
        </a:p>
      </dgm:t>
    </dgm:pt>
    <dgm:pt modelId="{CF03633C-01B4-4EE1-B717-3EF6AA318AE4}" type="parTrans" cxnId="{39B60BD7-A400-4B81-B054-113645D69CEE}">
      <dgm:prSet/>
      <dgm:spPr/>
      <dgm:t>
        <a:bodyPr/>
        <a:lstStyle/>
        <a:p>
          <a:endParaRPr lang="pt-BR"/>
        </a:p>
      </dgm:t>
    </dgm:pt>
    <dgm:pt modelId="{C29B992A-DE82-4E6D-A760-7DBC038D1C91}" type="sibTrans" cxnId="{39B60BD7-A400-4B81-B054-113645D69CEE}">
      <dgm:prSet/>
      <dgm:spPr/>
      <dgm:t>
        <a:bodyPr/>
        <a:lstStyle/>
        <a:p>
          <a:endParaRPr lang="pt-BR"/>
        </a:p>
      </dgm:t>
    </dgm:pt>
    <dgm:pt modelId="{EE2EA12E-CA1C-4A65-A3F3-DB2090A58559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AKIRA TADA</a:t>
          </a:r>
          <a:endParaRPr lang="pt-BR" dirty="0"/>
        </a:p>
      </dgm:t>
    </dgm:pt>
    <dgm:pt modelId="{434E8743-FDF9-4BC4-B981-F4CABF25D731}" type="parTrans" cxnId="{43828CD6-FCB0-46AA-9BD9-2D1406EE9CD0}">
      <dgm:prSet/>
      <dgm:spPr/>
      <dgm:t>
        <a:bodyPr/>
        <a:lstStyle/>
        <a:p>
          <a:endParaRPr lang="pt-BR"/>
        </a:p>
      </dgm:t>
    </dgm:pt>
    <dgm:pt modelId="{468BABE2-AC4E-4DB3-A574-3A22AC2986F1}" type="sibTrans" cxnId="{43828CD6-FCB0-46AA-9BD9-2D1406EE9CD0}">
      <dgm:prSet/>
      <dgm:spPr/>
      <dgm:t>
        <a:bodyPr/>
        <a:lstStyle/>
        <a:p>
          <a:endParaRPr lang="pt-BR"/>
        </a:p>
      </dgm:t>
    </dgm:pt>
    <dgm:pt modelId="{049E4602-BB6D-4696-B1AC-6445C2472772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JD. HELENA</a:t>
          </a:r>
          <a:endParaRPr lang="pt-BR" dirty="0"/>
        </a:p>
      </dgm:t>
    </dgm:pt>
    <dgm:pt modelId="{88D765FD-530C-4DC9-A20B-C3922FBB9BC4}" type="parTrans" cxnId="{7B52DDA7-861E-4EA3-93FA-27BDCA29FE56}">
      <dgm:prSet/>
      <dgm:spPr/>
      <dgm:t>
        <a:bodyPr/>
        <a:lstStyle/>
        <a:p>
          <a:endParaRPr lang="pt-BR"/>
        </a:p>
      </dgm:t>
    </dgm:pt>
    <dgm:pt modelId="{FFB30267-3949-49DD-8015-FB95DE16906C}" type="sibTrans" cxnId="{7B52DDA7-861E-4EA3-93FA-27BDCA29FE56}">
      <dgm:prSet/>
      <dgm:spPr/>
      <dgm:t>
        <a:bodyPr/>
        <a:lstStyle/>
        <a:p>
          <a:endParaRPr lang="pt-BR"/>
        </a:p>
      </dgm:t>
    </dgm:pt>
    <dgm:pt modelId="{1DB360FE-5F44-4A6B-AD2B-46E4FF03234C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STA. CECÍLIA</a:t>
          </a:r>
          <a:endParaRPr lang="pt-BR" dirty="0"/>
        </a:p>
      </dgm:t>
    </dgm:pt>
    <dgm:pt modelId="{C5634097-6854-47EA-9A86-20725835B922}" type="parTrans" cxnId="{22D8E1CA-4589-4A16-9A6C-41F1627B924F}">
      <dgm:prSet/>
      <dgm:spPr/>
      <dgm:t>
        <a:bodyPr/>
        <a:lstStyle/>
        <a:p>
          <a:endParaRPr lang="pt-BR"/>
        </a:p>
      </dgm:t>
    </dgm:pt>
    <dgm:pt modelId="{94CBD96F-DD45-4BBF-9B51-3054884BEFD8}" type="sibTrans" cxnId="{22D8E1CA-4589-4A16-9A6C-41F1627B924F}">
      <dgm:prSet/>
      <dgm:spPr/>
      <dgm:t>
        <a:bodyPr/>
        <a:lstStyle/>
        <a:p>
          <a:endParaRPr lang="pt-BR"/>
        </a:p>
      </dgm:t>
    </dgm:pt>
    <dgm:pt modelId="{A8887BB7-1407-46F4-98B5-329FA0D705D0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INTERCAP</a:t>
          </a:r>
          <a:endParaRPr lang="pt-BR" dirty="0"/>
        </a:p>
      </dgm:t>
    </dgm:pt>
    <dgm:pt modelId="{F7A8BCA5-296D-4171-AE16-AC40575054A3}" type="parTrans" cxnId="{ADCB0DD7-E706-49D4-977B-BF8C89AF62BE}">
      <dgm:prSet/>
      <dgm:spPr/>
      <dgm:t>
        <a:bodyPr/>
        <a:lstStyle/>
        <a:p>
          <a:endParaRPr lang="pt-BR"/>
        </a:p>
      </dgm:t>
    </dgm:pt>
    <dgm:pt modelId="{57556B41-18F2-4A9E-A649-F56CD8ADE623}" type="sibTrans" cxnId="{ADCB0DD7-E706-49D4-977B-BF8C89AF62BE}">
      <dgm:prSet/>
      <dgm:spPr/>
      <dgm:t>
        <a:bodyPr/>
        <a:lstStyle/>
        <a:p>
          <a:endParaRPr lang="pt-BR"/>
        </a:p>
      </dgm:t>
    </dgm:pt>
    <dgm:pt modelId="{0D53F18E-8148-40C3-8C34-AA3EDFE8E2C3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PQ. PINHEIRO</a:t>
          </a:r>
          <a:endParaRPr lang="pt-BR" dirty="0"/>
        </a:p>
      </dgm:t>
    </dgm:pt>
    <dgm:pt modelId="{12A1F289-0A71-4EF8-8E15-0BE0752E5373}" type="parTrans" cxnId="{3DFF3268-EF58-49EB-921F-0418F465D0F2}">
      <dgm:prSet/>
      <dgm:spPr/>
      <dgm:t>
        <a:bodyPr/>
        <a:lstStyle/>
        <a:p>
          <a:endParaRPr lang="pt-BR"/>
        </a:p>
      </dgm:t>
    </dgm:pt>
    <dgm:pt modelId="{8A7DF474-C6A0-4F1A-ACBE-A0D6FB1EAB6A}" type="sibTrans" cxnId="{3DFF3268-EF58-49EB-921F-0418F465D0F2}">
      <dgm:prSet/>
      <dgm:spPr/>
      <dgm:t>
        <a:bodyPr/>
        <a:lstStyle/>
        <a:p>
          <a:endParaRPr lang="pt-BR"/>
        </a:p>
      </dgm:t>
    </dgm:pt>
    <dgm:pt modelId="{E5897BA8-2DD0-4166-8646-33CE8B86304D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SUINÁ</a:t>
          </a:r>
          <a:endParaRPr lang="pt-BR" dirty="0"/>
        </a:p>
      </dgm:t>
    </dgm:pt>
    <dgm:pt modelId="{153C23DC-3E11-41FF-BFE2-C8948928A8D9}" type="parTrans" cxnId="{FC27FD46-FCF0-416D-A403-9F31B6E898AD}">
      <dgm:prSet/>
      <dgm:spPr/>
      <dgm:t>
        <a:bodyPr/>
        <a:lstStyle/>
        <a:p>
          <a:endParaRPr lang="pt-BR"/>
        </a:p>
      </dgm:t>
    </dgm:pt>
    <dgm:pt modelId="{ACCA6FFD-38A5-479C-BE3A-3F1F49A7B072}" type="sibTrans" cxnId="{FC27FD46-FCF0-416D-A403-9F31B6E898AD}">
      <dgm:prSet/>
      <dgm:spPr/>
      <dgm:t>
        <a:bodyPr/>
        <a:lstStyle/>
        <a:p>
          <a:endParaRPr lang="pt-BR"/>
        </a:p>
      </dgm:t>
    </dgm:pt>
    <dgm:pt modelId="{0B22C1F9-773A-4E02-94D3-B663CB5ADAD5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SILVIO SAMPAIO</a:t>
          </a:r>
          <a:endParaRPr lang="pt-BR" dirty="0"/>
        </a:p>
      </dgm:t>
    </dgm:pt>
    <dgm:pt modelId="{F7E078EB-C6A8-4569-89EA-1DFC930DD58C}" type="parTrans" cxnId="{6D96F078-107F-457D-BBCB-79FD0240001C}">
      <dgm:prSet/>
      <dgm:spPr/>
      <dgm:t>
        <a:bodyPr/>
        <a:lstStyle/>
        <a:p>
          <a:endParaRPr lang="pt-BR"/>
        </a:p>
      </dgm:t>
    </dgm:pt>
    <dgm:pt modelId="{6C87FB1A-AD65-4705-8A99-7028B6E11978}" type="sibTrans" cxnId="{6D96F078-107F-457D-BBCB-79FD0240001C}">
      <dgm:prSet/>
      <dgm:spPr/>
      <dgm:t>
        <a:bodyPr/>
        <a:lstStyle/>
        <a:p>
          <a:endParaRPr lang="pt-BR"/>
        </a:p>
      </dgm:t>
    </dgm:pt>
    <dgm:pt modelId="{8E62D1EF-2988-4B53-81B8-539FB158CE33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SANTO ONOFRE</a:t>
          </a:r>
          <a:endParaRPr lang="pt-BR" dirty="0"/>
        </a:p>
      </dgm:t>
    </dgm:pt>
    <dgm:pt modelId="{CA7AD1F7-BC35-4691-BFAB-5AA0EEBBB289}" type="parTrans" cxnId="{98B3C864-5AAE-49A7-A15C-36DAF3325548}">
      <dgm:prSet/>
      <dgm:spPr/>
      <dgm:t>
        <a:bodyPr/>
        <a:lstStyle/>
        <a:p>
          <a:endParaRPr lang="pt-BR"/>
        </a:p>
      </dgm:t>
    </dgm:pt>
    <dgm:pt modelId="{589B1696-67F2-437B-9992-B537836A3C9A}" type="sibTrans" cxnId="{98B3C864-5AAE-49A7-A15C-36DAF3325548}">
      <dgm:prSet/>
      <dgm:spPr/>
      <dgm:t>
        <a:bodyPr/>
        <a:lstStyle/>
        <a:p>
          <a:endParaRPr lang="pt-BR"/>
        </a:p>
      </dgm:t>
    </dgm:pt>
    <dgm:pt modelId="{A8DF61CE-A5C7-4ADA-8730-C6979B14D517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JD. MARGARIDAS</a:t>
          </a:r>
          <a:endParaRPr lang="pt-BR" dirty="0"/>
        </a:p>
      </dgm:t>
    </dgm:pt>
    <dgm:pt modelId="{D4CD0468-0F96-4A9A-B487-E0EDE9921D61}" type="parTrans" cxnId="{FFEAB820-EEAE-40F9-85CD-F0BA8560E48C}">
      <dgm:prSet/>
      <dgm:spPr/>
      <dgm:t>
        <a:bodyPr/>
        <a:lstStyle/>
        <a:p>
          <a:endParaRPr lang="pt-BR"/>
        </a:p>
      </dgm:t>
    </dgm:pt>
    <dgm:pt modelId="{51F4DB3A-E992-4C59-9EC4-7D4A315B7CA9}" type="sibTrans" cxnId="{FFEAB820-EEAE-40F9-85CD-F0BA8560E48C}">
      <dgm:prSet/>
      <dgm:spPr/>
      <dgm:t>
        <a:bodyPr/>
        <a:lstStyle/>
        <a:p>
          <a:endParaRPr lang="pt-BR"/>
        </a:p>
      </dgm:t>
    </dgm:pt>
    <dgm:pt modelId="{5F4328D6-3081-4D14-AECD-1AB65859D51D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JD. SALETE</a:t>
          </a:r>
          <a:endParaRPr lang="pt-BR" dirty="0"/>
        </a:p>
      </dgm:t>
    </dgm:pt>
    <dgm:pt modelId="{1A736283-F3E6-437D-B260-7241FBB2AC68}" type="parTrans" cxnId="{6A6A6743-C4C2-464A-B1A0-535BCBED4EAC}">
      <dgm:prSet/>
      <dgm:spPr/>
      <dgm:t>
        <a:bodyPr/>
        <a:lstStyle/>
        <a:p>
          <a:endParaRPr lang="pt-BR"/>
        </a:p>
      </dgm:t>
    </dgm:pt>
    <dgm:pt modelId="{09CF6F68-D33B-4A2A-A8AC-0E4863EA1256}" type="sibTrans" cxnId="{6A6A6743-C4C2-464A-B1A0-535BCBED4EAC}">
      <dgm:prSet/>
      <dgm:spPr/>
      <dgm:t>
        <a:bodyPr/>
        <a:lstStyle/>
        <a:p>
          <a:endParaRPr lang="pt-BR"/>
        </a:p>
      </dgm:t>
    </dgm:pt>
    <dgm:pt modelId="{B2F6EA8B-2C50-42B5-BB91-A75243A66C72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JD. RECORD</a:t>
          </a:r>
          <a:endParaRPr lang="pt-BR" dirty="0"/>
        </a:p>
      </dgm:t>
    </dgm:pt>
    <dgm:pt modelId="{CA370222-8293-4299-B27A-680E414E81C7}" type="parTrans" cxnId="{ED94CA17-5CF7-42A2-A05A-0FAFFB2BF0D0}">
      <dgm:prSet/>
      <dgm:spPr/>
      <dgm:t>
        <a:bodyPr/>
        <a:lstStyle/>
        <a:p>
          <a:endParaRPr lang="pt-BR"/>
        </a:p>
      </dgm:t>
    </dgm:pt>
    <dgm:pt modelId="{6FC3857A-A340-46CA-A79F-7A2EBF1143AC}" type="sibTrans" cxnId="{ED94CA17-5CF7-42A2-A05A-0FAFFB2BF0D0}">
      <dgm:prSet/>
      <dgm:spPr/>
      <dgm:t>
        <a:bodyPr/>
        <a:lstStyle/>
        <a:p>
          <a:endParaRPr lang="pt-BR"/>
        </a:p>
      </dgm:t>
    </dgm:pt>
    <dgm:pt modelId="{09626CB2-56FC-4155-9CAA-C6E291CC15BC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JD. PANORAMA</a:t>
          </a:r>
          <a:endParaRPr lang="pt-BR" dirty="0"/>
        </a:p>
      </dgm:t>
    </dgm:pt>
    <dgm:pt modelId="{0EB0F2E6-309A-4E65-AC7E-1D8B932DB2C3}" type="parTrans" cxnId="{0948E2BE-A1D7-42F3-A420-71EC29C3D6D4}">
      <dgm:prSet/>
      <dgm:spPr/>
      <dgm:t>
        <a:bodyPr/>
        <a:lstStyle/>
        <a:p>
          <a:endParaRPr lang="pt-BR"/>
        </a:p>
      </dgm:t>
    </dgm:pt>
    <dgm:pt modelId="{E04611CC-9758-4A2E-A193-560E346CFC43}" type="sibTrans" cxnId="{0948E2BE-A1D7-42F3-A420-71EC29C3D6D4}">
      <dgm:prSet/>
      <dgm:spPr/>
      <dgm:t>
        <a:bodyPr/>
        <a:lstStyle/>
        <a:p>
          <a:endParaRPr lang="pt-BR"/>
        </a:p>
      </dgm:t>
    </dgm:pt>
    <dgm:pt modelId="{AE2FB24F-98E8-4EC3-B375-82A4E0C102C9}">
      <dgm:prSet/>
      <dgm:spPr/>
      <dgm:t>
        <a:bodyPr/>
        <a:lstStyle/>
        <a:p>
          <a:r>
            <a:rPr lang="pt-BR" dirty="0" smtClean="0"/>
            <a:t>DVISÃO DE SAÚDE MENTAL</a:t>
          </a:r>
          <a:endParaRPr lang="pt-BR" dirty="0"/>
        </a:p>
      </dgm:t>
    </dgm:pt>
    <dgm:pt modelId="{6D6124ED-2CB8-49EF-A6D5-A3917C4DB6EB}" type="parTrans" cxnId="{2FFCE40B-AEE9-4957-BA56-ABABCE317A9B}">
      <dgm:prSet/>
      <dgm:spPr/>
      <dgm:t>
        <a:bodyPr/>
        <a:lstStyle/>
        <a:p>
          <a:endParaRPr lang="pt-BR"/>
        </a:p>
      </dgm:t>
    </dgm:pt>
    <dgm:pt modelId="{0D347916-3B16-4FD0-AC75-F252A3B10777}" type="sibTrans" cxnId="{2FFCE40B-AEE9-4957-BA56-ABABCE317A9B}">
      <dgm:prSet/>
      <dgm:spPr/>
      <dgm:t>
        <a:bodyPr/>
        <a:lstStyle/>
        <a:p>
          <a:endParaRPr lang="pt-BR"/>
        </a:p>
      </dgm:t>
    </dgm:pt>
    <dgm:pt modelId="{A71FF341-57AF-4D77-B4DF-602AB1636ADC}">
      <dgm:prSet/>
      <dgm:spPr/>
      <dgm:t>
        <a:bodyPr/>
        <a:lstStyle/>
        <a:p>
          <a:r>
            <a:rPr lang="pt-BR" dirty="0" smtClean="0"/>
            <a:t>DIVISÃO DE ASSISTÊNCIA FARMACÊUTIVA</a:t>
          </a:r>
          <a:endParaRPr lang="pt-BR" dirty="0"/>
        </a:p>
      </dgm:t>
    </dgm:pt>
    <dgm:pt modelId="{4DA1FB31-0474-4B71-9D97-8287ACCA7D9A}" type="parTrans" cxnId="{E1AF95E3-34C9-42AA-A31F-F3A12D2CEB8E}">
      <dgm:prSet/>
      <dgm:spPr/>
      <dgm:t>
        <a:bodyPr/>
        <a:lstStyle/>
        <a:p>
          <a:endParaRPr lang="pt-BR"/>
        </a:p>
      </dgm:t>
    </dgm:pt>
    <dgm:pt modelId="{57A875A3-95A1-4646-909C-AA8F447C44C7}" type="sibTrans" cxnId="{E1AF95E3-34C9-42AA-A31F-F3A12D2CEB8E}">
      <dgm:prSet/>
      <dgm:spPr/>
      <dgm:t>
        <a:bodyPr/>
        <a:lstStyle/>
        <a:p>
          <a:endParaRPr lang="pt-BR"/>
        </a:p>
      </dgm:t>
    </dgm:pt>
    <dgm:pt modelId="{F0310653-6272-484A-9496-CB1CED220791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CEO</a:t>
          </a:r>
          <a:endParaRPr lang="pt-BR" dirty="0"/>
        </a:p>
      </dgm:t>
    </dgm:pt>
    <dgm:pt modelId="{DE6240D1-7CBC-47FF-8352-ABD763C0E289}" type="parTrans" cxnId="{0DD2FEBF-B7CD-457E-9E2C-6794BD5085F6}">
      <dgm:prSet/>
      <dgm:spPr/>
      <dgm:t>
        <a:bodyPr/>
        <a:lstStyle/>
        <a:p>
          <a:endParaRPr lang="pt-BR"/>
        </a:p>
      </dgm:t>
    </dgm:pt>
    <dgm:pt modelId="{1F164440-C4F3-463F-B6AD-C73AC62691F3}" type="sibTrans" cxnId="{0DD2FEBF-B7CD-457E-9E2C-6794BD5085F6}">
      <dgm:prSet/>
      <dgm:spPr/>
      <dgm:t>
        <a:bodyPr/>
        <a:lstStyle/>
        <a:p>
          <a:endParaRPr lang="pt-BR"/>
        </a:p>
      </dgm:t>
    </dgm:pt>
    <dgm:pt modelId="{4BD3F244-E3CE-4573-8024-D5476FCC5BB7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CAPS AD</a:t>
          </a:r>
          <a:endParaRPr lang="pt-BR" dirty="0"/>
        </a:p>
      </dgm:t>
    </dgm:pt>
    <dgm:pt modelId="{9DC8E653-F51D-4EE8-ABC4-95190139CAA2}" type="parTrans" cxnId="{9C227831-B282-4DB8-BC4E-D150A108D5C4}">
      <dgm:prSet/>
      <dgm:spPr/>
      <dgm:t>
        <a:bodyPr/>
        <a:lstStyle/>
        <a:p>
          <a:endParaRPr lang="pt-BR"/>
        </a:p>
      </dgm:t>
    </dgm:pt>
    <dgm:pt modelId="{858E7761-854F-41BE-9DE5-39B8EAB0ADD5}" type="sibTrans" cxnId="{9C227831-B282-4DB8-BC4E-D150A108D5C4}">
      <dgm:prSet/>
      <dgm:spPr/>
      <dgm:t>
        <a:bodyPr/>
        <a:lstStyle/>
        <a:p>
          <a:endParaRPr lang="pt-BR"/>
        </a:p>
      </dgm:t>
    </dgm:pt>
    <dgm:pt modelId="{6C444EF0-F253-4C71-8FE6-E8EE484C5259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CAPS INFANTIL</a:t>
          </a:r>
          <a:endParaRPr lang="pt-BR" dirty="0"/>
        </a:p>
      </dgm:t>
    </dgm:pt>
    <dgm:pt modelId="{8C5D82AB-9D72-4015-8DC3-53D7DF994251}" type="parTrans" cxnId="{1357F667-17A5-430E-9C12-D8ECC0F79B05}">
      <dgm:prSet/>
      <dgm:spPr/>
      <dgm:t>
        <a:bodyPr/>
        <a:lstStyle/>
        <a:p>
          <a:endParaRPr lang="pt-BR"/>
        </a:p>
      </dgm:t>
    </dgm:pt>
    <dgm:pt modelId="{AD4333CE-C007-49CE-BAEA-B0B992ACBFDC}" type="sibTrans" cxnId="{1357F667-17A5-430E-9C12-D8ECC0F79B05}">
      <dgm:prSet/>
      <dgm:spPr/>
      <dgm:t>
        <a:bodyPr/>
        <a:lstStyle/>
        <a:p>
          <a:endParaRPr lang="pt-BR"/>
        </a:p>
      </dgm:t>
    </dgm:pt>
    <dgm:pt modelId="{B1A390F3-8B84-4A79-AD57-E0416F0BD59C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CAPS II</a:t>
          </a:r>
          <a:endParaRPr lang="pt-BR" dirty="0"/>
        </a:p>
      </dgm:t>
    </dgm:pt>
    <dgm:pt modelId="{ADC14523-6D28-42B7-A05F-AA7A7852E2B6}" type="parTrans" cxnId="{F63BCA52-87FC-41B2-8823-D23C42FE9507}">
      <dgm:prSet/>
      <dgm:spPr/>
      <dgm:t>
        <a:bodyPr/>
        <a:lstStyle/>
        <a:p>
          <a:endParaRPr lang="pt-BR"/>
        </a:p>
      </dgm:t>
    </dgm:pt>
    <dgm:pt modelId="{0C61385E-BF4E-43CD-B62C-DDC8153A9E7B}" type="sibTrans" cxnId="{F63BCA52-87FC-41B2-8823-D23C42FE9507}">
      <dgm:prSet/>
      <dgm:spPr/>
      <dgm:t>
        <a:bodyPr/>
        <a:lstStyle/>
        <a:p>
          <a:endParaRPr lang="pt-BR"/>
        </a:p>
      </dgm:t>
    </dgm:pt>
    <dgm:pt modelId="{62C13ED8-6544-4A0B-BFAB-67249600527A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ALMOXARIFADO</a:t>
          </a:r>
          <a:endParaRPr lang="pt-BR" dirty="0"/>
        </a:p>
      </dgm:t>
    </dgm:pt>
    <dgm:pt modelId="{24D4212A-FDD6-43A1-B717-C7445DFB26F3}" type="parTrans" cxnId="{B593FD01-697F-4E25-ABC0-EBA16C2B425E}">
      <dgm:prSet/>
      <dgm:spPr/>
      <dgm:t>
        <a:bodyPr/>
        <a:lstStyle/>
        <a:p>
          <a:endParaRPr lang="pt-BR"/>
        </a:p>
      </dgm:t>
    </dgm:pt>
    <dgm:pt modelId="{852C633E-2117-428B-B8B1-2B354AFEF0E2}" type="sibTrans" cxnId="{B593FD01-697F-4E25-ABC0-EBA16C2B425E}">
      <dgm:prSet/>
      <dgm:spPr/>
      <dgm:t>
        <a:bodyPr/>
        <a:lstStyle/>
        <a:p>
          <a:endParaRPr lang="pt-BR"/>
        </a:p>
      </dgm:t>
    </dgm:pt>
    <dgm:pt modelId="{275626A2-70A8-4426-A5CD-ED76AAF32DCE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FARMÁCIA POPULAR</a:t>
          </a:r>
          <a:endParaRPr lang="pt-BR" dirty="0"/>
        </a:p>
      </dgm:t>
    </dgm:pt>
    <dgm:pt modelId="{D651B063-2F04-49D9-9083-EF9AF3BAF1C7}" type="parTrans" cxnId="{9C43178B-4E26-4099-AC1E-9698B775061B}">
      <dgm:prSet/>
      <dgm:spPr/>
      <dgm:t>
        <a:bodyPr/>
        <a:lstStyle/>
        <a:p>
          <a:endParaRPr lang="pt-BR"/>
        </a:p>
      </dgm:t>
    </dgm:pt>
    <dgm:pt modelId="{E1395FF3-8EF3-44F7-BF3F-291CA0233F52}" type="sibTrans" cxnId="{9C43178B-4E26-4099-AC1E-9698B775061B}">
      <dgm:prSet/>
      <dgm:spPr/>
      <dgm:t>
        <a:bodyPr/>
        <a:lstStyle/>
        <a:p>
          <a:endParaRPr lang="pt-BR"/>
        </a:p>
      </dgm:t>
    </dgm:pt>
    <dgm:pt modelId="{2B7DF1E0-8780-4889-BB5C-4824D227930A}" type="asst">
      <dgm:prSet/>
      <dgm:spPr>
        <a:solidFill>
          <a:schemeClr val="accent6"/>
        </a:solidFill>
      </dgm:spPr>
      <dgm:t>
        <a:bodyPr/>
        <a:lstStyle/>
        <a:p>
          <a:r>
            <a:rPr lang="pt-BR" smtClean="0"/>
            <a:t>SECRETARIA EXECUTIVA</a:t>
          </a:r>
          <a:endParaRPr lang="pt-BR" dirty="0"/>
        </a:p>
      </dgm:t>
    </dgm:pt>
    <dgm:pt modelId="{244856FB-583A-4180-9DFC-13DE66C7165F}" type="parTrans" cxnId="{792F72ED-9871-4B16-AF95-6BDAFB9AEF0B}">
      <dgm:prSet/>
      <dgm:spPr/>
      <dgm:t>
        <a:bodyPr/>
        <a:lstStyle/>
        <a:p>
          <a:endParaRPr lang="pt-BR"/>
        </a:p>
      </dgm:t>
    </dgm:pt>
    <dgm:pt modelId="{D987B9BD-B034-4DB9-A880-FEFED62B3674}" type="sibTrans" cxnId="{792F72ED-9871-4B16-AF95-6BDAFB9AEF0B}">
      <dgm:prSet/>
      <dgm:spPr/>
      <dgm:t>
        <a:bodyPr/>
        <a:lstStyle/>
        <a:p>
          <a:endParaRPr lang="pt-BR"/>
        </a:p>
      </dgm:t>
    </dgm:pt>
    <dgm:pt modelId="{AA111755-327D-4222-9F27-B7DBC20CF0CF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UBS </a:t>
          </a:r>
          <a:r>
            <a:rPr lang="pt-BR" dirty="0" smtClean="0"/>
            <a:t>OLIVEIRAS MARABÁ</a:t>
          </a:r>
          <a:endParaRPr lang="pt-BR" dirty="0"/>
        </a:p>
      </dgm:t>
    </dgm:pt>
    <dgm:pt modelId="{81786ADF-B056-472D-944E-03101A76B597}" type="parTrans" cxnId="{0227BE2F-7AC4-4CC6-80A7-7BA007C147BF}">
      <dgm:prSet/>
      <dgm:spPr/>
      <dgm:t>
        <a:bodyPr/>
        <a:lstStyle/>
        <a:p>
          <a:endParaRPr lang="pt-BR"/>
        </a:p>
      </dgm:t>
    </dgm:pt>
    <dgm:pt modelId="{84FF9A09-69E7-4FA8-9E05-D08777B8AEFA}" type="sibTrans" cxnId="{0227BE2F-7AC4-4CC6-80A7-7BA007C147BF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FF95E252-0331-4CF9-A679-1AA4B6BE70E2}" type="pres">
      <dgm:prSet presAssocID="{AC1EEF18-4FFF-4A23-8839-E50FA96173F6}" presName="Name37" presStyleLbl="parChTrans1D2" presStyleIdx="0" presStyleCnt="6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2" presStyleIdx="0" presStyleCnt="1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302EDD27-B136-45FD-AA66-427F45D4DA10}" type="pres">
      <dgm:prSet presAssocID="{BD38D68F-DB9D-4B3D-BC38-EF4C2BCA756B}" presName="Name37" presStyleLbl="parChTrans1D3" presStyleIdx="0" presStyleCnt="2"/>
      <dgm:spPr/>
      <dgm:t>
        <a:bodyPr/>
        <a:lstStyle/>
        <a:p>
          <a:endParaRPr lang="pt-BR"/>
        </a:p>
      </dgm:t>
    </dgm:pt>
    <dgm:pt modelId="{EF2EC94A-21A7-406A-B794-5B786DE95940}" type="pres">
      <dgm:prSet presAssocID="{BBC421BE-9935-442C-A2A3-9A28E2B35406}" presName="hierRoot2" presStyleCnt="0">
        <dgm:presLayoutVars>
          <dgm:hierBranch val="init"/>
        </dgm:presLayoutVars>
      </dgm:prSet>
      <dgm:spPr/>
    </dgm:pt>
    <dgm:pt modelId="{A5439F7E-445B-45E5-BB1D-27C0BC185132}" type="pres">
      <dgm:prSet presAssocID="{BBC421BE-9935-442C-A2A3-9A28E2B35406}" presName="rootComposite" presStyleCnt="0"/>
      <dgm:spPr/>
    </dgm:pt>
    <dgm:pt modelId="{E1F2C5A4-AFB9-4FD2-B7EC-520D9845C087}" type="pres">
      <dgm:prSet presAssocID="{BBC421BE-9935-442C-A2A3-9A28E2B3540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0EBE084-65FE-408D-B93D-8B8D0B435A68}" type="pres">
      <dgm:prSet presAssocID="{BBC421BE-9935-442C-A2A3-9A28E2B35406}" presName="rootConnector" presStyleLbl="node3" presStyleIdx="0" presStyleCnt="2"/>
      <dgm:spPr/>
      <dgm:t>
        <a:bodyPr/>
        <a:lstStyle/>
        <a:p>
          <a:endParaRPr lang="pt-BR"/>
        </a:p>
      </dgm:t>
    </dgm:pt>
    <dgm:pt modelId="{CBDE8D08-FE94-45E3-A83F-2F49E43949E4}" type="pres">
      <dgm:prSet presAssocID="{BBC421BE-9935-442C-A2A3-9A28E2B35406}" presName="hierChild4" presStyleCnt="0"/>
      <dgm:spPr/>
    </dgm:pt>
    <dgm:pt modelId="{4141130E-B0FE-4BF6-9E4B-730CD694FE77}" type="pres">
      <dgm:prSet presAssocID="{9DA1B0E9-7023-425D-8B02-4DA71D94B780}" presName="Name37" presStyleLbl="parChTrans1D4" presStyleIdx="0" presStyleCnt="25"/>
      <dgm:spPr/>
      <dgm:t>
        <a:bodyPr/>
        <a:lstStyle/>
        <a:p>
          <a:endParaRPr lang="pt-BR"/>
        </a:p>
      </dgm:t>
    </dgm:pt>
    <dgm:pt modelId="{F23152C9-5FE8-4EB0-B6C5-BB9C26C41AEE}" type="pres">
      <dgm:prSet presAssocID="{0301D326-5F47-473B-BD8D-8D93466739FD}" presName="hierRoot2" presStyleCnt="0">
        <dgm:presLayoutVars>
          <dgm:hierBranch val="init"/>
        </dgm:presLayoutVars>
      </dgm:prSet>
      <dgm:spPr/>
    </dgm:pt>
    <dgm:pt modelId="{C42B4633-6EE6-429D-883B-8242239C48D9}" type="pres">
      <dgm:prSet presAssocID="{0301D326-5F47-473B-BD8D-8D93466739FD}" presName="rootComposite" presStyleCnt="0"/>
      <dgm:spPr/>
    </dgm:pt>
    <dgm:pt modelId="{12A28285-54AB-4524-9965-B8B8202B2375}" type="pres">
      <dgm:prSet presAssocID="{0301D326-5F47-473B-BD8D-8D93466739FD}" presName="rootText" presStyleLbl="node4" presStyleIdx="0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FA3F965-B303-4332-BAB8-A6B6BD5216C8}" type="pres">
      <dgm:prSet presAssocID="{0301D326-5F47-473B-BD8D-8D93466739FD}" presName="rootConnector" presStyleLbl="node4" presStyleIdx="0" presStyleCnt="25"/>
      <dgm:spPr/>
      <dgm:t>
        <a:bodyPr/>
        <a:lstStyle/>
        <a:p>
          <a:endParaRPr lang="pt-BR"/>
        </a:p>
      </dgm:t>
    </dgm:pt>
    <dgm:pt modelId="{6212F45A-87D8-45CC-9409-B3F86A78949B}" type="pres">
      <dgm:prSet presAssocID="{0301D326-5F47-473B-BD8D-8D93466739FD}" presName="hierChild4" presStyleCnt="0"/>
      <dgm:spPr/>
    </dgm:pt>
    <dgm:pt modelId="{55CB89B7-45B4-40B2-88AC-72B421CC0CB8}" type="pres">
      <dgm:prSet presAssocID="{434E8743-FDF9-4BC4-B981-F4CABF25D731}" presName="Name37" presStyleLbl="parChTrans1D4" presStyleIdx="1" presStyleCnt="25"/>
      <dgm:spPr/>
      <dgm:t>
        <a:bodyPr/>
        <a:lstStyle/>
        <a:p>
          <a:endParaRPr lang="pt-BR"/>
        </a:p>
      </dgm:t>
    </dgm:pt>
    <dgm:pt modelId="{3AC8D118-FCC5-4607-9D05-330FD669D872}" type="pres">
      <dgm:prSet presAssocID="{EE2EA12E-CA1C-4A65-A3F3-DB2090A58559}" presName="hierRoot2" presStyleCnt="0">
        <dgm:presLayoutVars>
          <dgm:hierBranch val="init"/>
        </dgm:presLayoutVars>
      </dgm:prSet>
      <dgm:spPr/>
    </dgm:pt>
    <dgm:pt modelId="{38EE9EE3-B7B4-4536-B3BB-77EF2C8CB090}" type="pres">
      <dgm:prSet presAssocID="{EE2EA12E-CA1C-4A65-A3F3-DB2090A58559}" presName="rootComposite" presStyleCnt="0"/>
      <dgm:spPr/>
    </dgm:pt>
    <dgm:pt modelId="{1AF0805B-9816-4926-90C9-56713206CFAF}" type="pres">
      <dgm:prSet presAssocID="{EE2EA12E-CA1C-4A65-A3F3-DB2090A58559}" presName="rootText" presStyleLbl="node4" presStyleIdx="1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9DAD4B9-C3FA-4EC2-B609-21A5A31C5A73}" type="pres">
      <dgm:prSet presAssocID="{EE2EA12E-CA1C-4A65-A3F3-DB2090A58559}" presName="rootConnector" presStyleLbl="node4" presStyleIdx="1" presStyleCnt="25"/>
      <dgm:spPr/>
      <dgm:t>
        <a:bodyPr/>
        <a:lstStyle/>
        <a:p>
          <a:endParaRPr lang="pt-BR"/>
        </a:p>
      </dgm:t>
    </dgm:pt>
    <dgm:pt modelId="{3AE1B419-4D22-49A4-906A-9EDDC6DC5879}" type="pres">
      <dgm:prSet presAssocID="{EE2EA12E-CA1C-4A65-A3F3-DB2090A58559}" presName="hierChild4" presStyleCnt="0"/>
      <dgm:spPr/>
    </dgm:pt>
    <dgm:pt modelId="{1CD8F428-6607-4B00-8A7C-E28B022FDA3F}" type="pres">
      <dgm:prSet presAssocID="{EE2EA12E-CA1C-4A65-A3F3-DB2090A58559}" presName="hierChild5" presStyleCnt="0"/>
      <dgm:spPr/>
    </dgm:pt>
    <dgm:pt modelId="{9A9FDCD3-F346-41F1-8D68-D687D5198C92}" type="pres">
      <dgm:prSet presAssocID="{88D765FD-530C-4DC9-A20B-C3922FBB9BC4}" presName="Name37" presStyleLbl="parChTrans1D4" presStyleIdx="2" presStyleCnt="25"/>
      <dgm:spPr/>
      <dgm:t>
        <a:bodyPr/>
        <a:lstStyle/>
        <a:p>
          <a:endParaRPr lang="pt-BR"/>
        </a:p>
      </dgm:t>
    </dgm:pt>
    <dgm:pt modelId="{EB5FC478-B907-4379-8392-82359BE2B165}" type="pres">
      <dgm:prSet presAssocID="{049E4602-BB6D-4696-B1AC-6445C2472772}" presName="hierRoot2" presStyleCnt="0">
        <dgm:presLayoutVars>
          <dgm:hierBranch val="init"/>
        </dgm:presLayoutVars>
      </dgm:prSet>
      <dgm:spPr/>
    </dgm:pt>
    <dgm:pt modelId="{A74B398F-56B0-4931-B544-8C4A3D8AAE85}" type="pres">
      <dgm:prSet presAssocID="{049E4602-BB6D-4696-B1AC-6445C2472772}" presName="rootComposite" presStyleCnt="0"/>
      <dgm:spPr/>
    </dgm:pt>
    <dgm:pt modelId="{23346DF9-1141-4970-8AB2-1529D7FD563B}" type="pres">
      <dgm:prSet presAssocID="{049E4602-BB6D-4696-B1AC-6445C2472772}" presName="rootText" presStyleLbl="node4" presStyleIdx="2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24FB067-6AC6-4245-88D3-3622635E79A8}" type="pres">
      <dgm:prSet presAssocID="{049E4602-BB6D-4696-B1AC-6445C2472772}" presName="rootConnector" presStyleLbl="node4" presStyleIdx="2" presStyleCnt="25"/>
      <dgm:spPr/>
      <dgm:t>
        <a:bodyPr/>
        <a:lstStyle/>
        <a:p>
          <a:endParaRPr lang="pt-BR"/>
        </a:p>
      </dgm:t>
    </dgm:pt>
    <dgm:pt modelId="{1566D899-5C12-45B7-B8C6-260A4EEA2112}" type="pres">
      <dgm:prSet presAssocID="{049E4602-BB6D-4696-B1AC-6445C2472772}" presName="hierChild4" presStyleCnt="0"/>
      <dgm:spPr/>
    </dgm:pt>
    <dgm:pt modelId="{8BE8B8B6-0F80-486B-B1E1-09B64E7298EA}" type="pres">
      <dgm:prSet presAssocID="{049E4602-BB6D-4696-B1AC-6445C2472772}" presName="hierChild5" presStyleCnt="0"/>
      <dgm:spPr/>
    </dgm:pt>
    <dgm:pt modelId="{D46D0B1B-84F9-455F-A41D-8B01614598B3}" type="pres">
      <dgm:prSet presAssocID="{C5634097-6854-47EA-9A86-20725835B922}" presName="Name37" presStyleLbl="parChTrans1D4" presStyleIdx="3" presStyleCnt="25"/>
      <dgm:spPr/>
      <dgm:t>
        <a:bodyPr/>
        <a:lstStyle/>
        <a:p>
          <a:endParaRPr lang="pt-BR"/>
        </a:p>
      </dgm:t>
    </dgm:pt>
    <dgm:pt modelId="{7E782079-6FFE-4B6A-A2BA-1C7C346309A9}" type="pres">
      <dgm:prSet presAssocID="{1DB360FE-5F44-4A6B-AD2B-46E4FF03234C}" presName="hierRoot2" presStyleCnt="0">
        <dgm:presLayoutVars>
          <dgm:hierBranch val="init"/>
        </dgm:presLayoutVars>
      </dgm:prSet>
      <dgm:spPr/>
    </dgm:pt>
    <dgm:pt modelId="{046B361F-9256-4501-9B11-7183E6B60786}" type="pres">
      <dgm:prSet presAssocID="{1DB360FE-5F44-4A6B-AD2B-46E4FF03234C}" presName="rootComposite" presStyleCnt="0"/>
      <dgm:spPr/>
    </dgm:pt>
    <dgm:pt modelId="{42B5F495-90B9-468D-A42B-828F97DD96B2}" type="pres">
      <dgm:prSet presAssocID="{1DB360FE-5F44-4A6B-AD2B-46E4FF03234C}" presName="rootText" presStyleLbl="node4" presStyleIdx="3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29EF975-F919-43A9-9BAE-F3BA6D05BA93}" type="pres">
      <dgm:prSet presAssocID="{1DB360FE-5F44-4A6B-AD2B-46E4FF03234C}" presName="rootConnector" presStyleLbl="node4" presStyleIdx="3" presStyleCnt="25"/>
      <dgm:spPr/>
      <dgm:t>
        <a:bodyPr/>
        <a:lstStyle/>
        <a:p>
          <a:endParaRPr lang="pt-BR"/>
        </a:p>
      </dgm:t>
    </dgm:pt>
    <dgm:pt modelId="{9FB095D9-3CC6-4EEC-AB23-B5021E9BE331}" type="pres">
      <dgm:prSet presAssocID="{1DB360FE-5F44-4A6B-AD2B-46E4FF03234C}" presName="hierChild4" presStyleCnt="0"/>
      <dgm:spPr/>
    </dgm:pt>
    <dgm:pt modelId="{05CAC459-EBBD-4996-A97D-12C081922AA1}" type="pres">
      <dgm:prSet presAssocID="{1DB360FE-5F44-4A6B-AD2B-46E4FF03234C}" presName="hierChild5" presStyleCnt="0"/>
      <dgm:spPr/>
    </dgm:pt>
    <dgm:pt modelId="{89F57E05-5F71-4BAF-BD76-1BAC837BA2C4}" type="pres">
      <dgm:prSet presAssocID="{F7A8BCA5-296D-4171-AE16-AC40575054A3}" presName="Name37" presStyleLbl="parChTrans1D4" presStyleIdx="4" presStyleCnt="25"/>
      <dgm:spPr/>
      <dgm:t>
        <a:bodyPr/>
        <a:lstStyle/>
        <a:p>
          <a:endParaRPr lang="pt-BR"/>
        </a:p>
      </dgm:t>
    </dgm:pt>
    <dgm:pt modelId="{72A9AD5B-53C1-455C-BC27-B0D15439D985}" type="pres">
      <dgm:prSet presAssocID="{A8887BB7-1407-46F4-98B5-329FA0D705D0}" presName="hierRoot2" presStyleCnt="0">
        <dgm:presLayoutVars>
          <dgm:hierBranch val="init"/>
        </dgm:presLayoutVars>
      </dgm:prSet>
      <dgm:spPr/>
    </dgm:pt>
    <dgm:pt modelId="{313755B9-7537-4B78-B8AE-FF27204733D7}" type="pres">
      <dgm:prSet presAssocID="{A8887BB7-1407-46F4-98B5-329FA0D705D0}" presName="rootComposite" presStyleCnt="0"/>
      <dgm:spPr/>
    </dgm:pt>
    <dgm:pt modelId="{F963003B-A804-455B-A3CF-824FB4CFDC96}" type="pres">
      <dgm:prSet presAssocID="{A8887BB7-1407-46F4-98B5-329FA0D705D0}" presName="rootText" presStyleLbl="node4" presStyleIdx="4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7FAD89D-1208-4EC9-9F62-7FA7D63D5AF6}" type="pres">
      <dgm:prSet presAssocID="{A8887BB7-1407-46F4-98B5-329FA0D705D0}" presName="rootConnector" presStyleLbl="node4" presStyleIdx="4" presStyleCnt="25"/>
      <dgm:spPr/>
      <dgm:t>
        <a:bodyPr/>
        <a:lstStyle/>
        <a:p>
          <a:endParaRPr lang="pt-BR"/>
        </a:p>
      </dgm:t>
    </dgm:pt>
    <dgm:pt modelId="{C99F3F2B-28EC-4241-B879-43B679A82E66}" type="pres">
      <dgm:prSet presAssocID="{A8887BB7-1407-46F4-98B5-329FA0D705D0}" presName="hierChild4" presStyleCnt="0"/>
      <dgm:spPr/>
    </dgm:pt>
    <dgm:pt modelId="{E46A05BC-4994-4931-AB24-2768B0432601}" type="pres">
      <dgm:prSet presAssocID="{A8887BB7-1407-46F4-98B5-329FA0D705D0}" presName="hierChild5" presStyleCnt="0"/>
      <dgm:spPr/>
    </dgm:pt>
    <dgm:pt modelId="{3B2463E6-D5D9-401C-8C47-A82A67CFE0A1}" type="pres">
      <dgm:prSet presAssocID="{0301D326-5F47-473B-BD8D-8D93466739FD}" presName="hierChild5" presStyleCnt="0"/>
      <dgm:spPr/>
    </dgm:pt>
    <dgm:pt modelId="{EDBB7414-EDB6-404D-B90B-9C5C93A07538}" type="pres">
      <dgm:prSet presAssocID="{1FE12684-73E0-4D68-BE20-9206E0C699A0}" presName="Name37" presStyleLbl="parChTrans1D4" presStyleIdx="5" presStyleCnt="25"/>
      <dgm:spPr/>
      <dgm:t>
        <a:bodyPr/>
        <a:lstStyle/>
        <a:p>
          <a:endParaRPr lang="pt-BR"/>
        </a:p>
      </dgm:t>
    </dgm:pt>
    <dgm:pt modelId="{D8C8C858-EEDD-4094-B694-AA41F643F1BD}" type="pres">
      <dgm:prSet presAssocID="{78BBEBA0-0722-4A07-A2C1-2F1186EB1FF4}" presName="hierRoot2" presStyleCnt="0">
        <dgm:presLayoutVars>
          <dgm:hierBranch val="init"/>
        </dgm:presLayoutVars>
      </dgm:prSet>
      <dgm:spPr/>
    </dgm:pt>
    <dgm:pt modelId="{ECDA41A8-5305-4D5F-B632-3A0FC486CD2B}" type="pres">
      <dgm:prSet presAssocID="{78BBEBA0-0722-4A07-A2C1-2F1186EB1FF4}" presName="rootComposite" presStyleCnt="0"/>
      <dgm:spPr/>
    </dgm:pt>
    <dgm:pt modelId="{0170DA91-E426-4CFF-9878-FE92A7BB3C71}" type="pres">
      <dgm:prSet presAssocID="{78BBEBA0-0722-4A07-A2C1-2F1186EB1FF4}" presName="rootText" presStyleLbl="node4" presStyleIdx="5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F64E7A3-2FAF-4137-96E3-B7A5C2C8B72B}" type="pres">
      <dgm:prSet presAssocID="{78BBEBA0-0722-4A07-A2C1-2F1186EB1FF4}" presName="rootConnector" presStyleLbl="node4" presStyleIdx="5" presStyleCnt="25"/>
      <dgm:spPr/>
      <dgm:t>
        <a:bodyPr/>
        <a:lstStyle/>
        <a:p>
          <a:endParaRPr lang="pt-BR"/>
        </a:p>
      </dgm:t>
    </dgm:pt>
    <dgm:pt modelId="{2F6CDC85-9E03-4240-8372-E14DDE343C94}" type="pres">
      <dgm:prSet presAssocID="{78BBEBA0-0722-4A07-A2C1-2F1186EB1FF4}" presName="hierChild4" presStyleCnt="0"/>
      <dgm:spPr/>
    </dgm:pt>
    <dgm:pt modelId="{F04FE09A-AFEA-458D-8D9B-C58F0DB3B241}" type="pres">
      <dgm:prSet presAssocID="{12A1F289-0A71-4EF8-8E15-0BE0752E5373}" presName="Name37" presStyleLbl="parChTrans1D4" presStyleIdx="6" presStyleCnt="25"/>
      <dgm:spPr/>
      <dgm:t>
        <a:bodyPr/>
        <a:lstStyle/>
        <a:p>
          <a:endParaRPr lang="pt-BR"/>
        </a:p>
      </dgm:t>
    </dgm:pt>
    <dgm:pt modelId="{2365B66B-54B7-49E9-A1A8-0FCD6AB70B16}" type="pres">
      <dgm:prSet presAssocID="{0D53F18E-8148-40C3-8C34-AA3EDFE8E2C3}" presName="hierRoot2" presStyleCnt="0">
        <dgm:presLayoutVars>
          <dgm:hierBranch val="init"/>
        </dgm:presLayoutVars>
      </dgm:prSet>
      <dgm:spPr/>
    </dgm:pt>
    <dgm:pt modelId="{C7484E3C-A7CF-48BB-BB24-953F2CA671E1}" type="pres">
      <dgm:prSet presAssocID="{0D53F18E-8148-40C3-8C34-AA3EDFE8E2C3}" presName="rootComposite" presStyleCnt="0"/>
      <dgm:spPr/>
    </dgm:pt>
    <dgm:pt modelId="{1994D04E-EE04-4E4C-97D5-D38542D878A3}" type="pres">
      <dgm:prSet presAssocID="{0D53F18E-8148-40C3-8C34-AA3EDFE8E2C3}" presName="rootText" presStyleLbl="node4" presStyleIdx="6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8BEA492-8CD2-48C0-A3E1-58DC2E3CC9D5}" type="pres">
      <dgm:prSet presAssocID="{0D53F18E-8148-40C3-8C34-AA3EDFE8E2C3}" presName="rootConnector" presStyleLbl="node4" presStyleIdx="6" presStyleCnt="25"/>
      <dgm:spPr/>
      <dgm:t>
        <a:bodyPr/>
        <a:lstStyle/>
        <a:p>
          <a:endParaRPr lang="pt-BR"/>
        </a:p>
      </dgm:t>
    </dgm:pt>
    <dgm:pt modelId="{D3C63502-AE2A-494C-8C8D-D2CCA1DD4804}" type="pres">
      <dgm:prSet presAssocID="{0D53F18E-8148-40C3-8C34-AA3EDFE8E2C3}" presName="hierChild4" presStyleCnt="0"/>
      <dgm:spPr/>
    </dgm:pt>
    <dgm:pt modelId="{E8FCB38A-2FC1-482F-B9F8-DC74F7157609}" type="pres">
      <dgm:prSet presAssocID="{0D53F18E-8148-40C3-8C34-AA3EDFE8E2C3}" presName="hierChild5" presStyleCnt="0"/>
      <dgm:spPr/>
    </dgm:pt>
    <dgm:pt modelId="{38D3F34A-3467-4CBD-B237-0FD184561677}" type="pres">
      <dgm:prSet presAssocID="{153C23DC-3E11-41FF-BFE2-C8948928A8D9}" presName="Name37" presStyleLbl="parChTrans1D4" presStyleIdx="7" presStyleCnt="25"/>
      <dgm:spPr/>
      <dgm:t>
        <a:bodyPr/>
        <a:lstStyle/>
        <a:p>
          <a:endParaRPr lang="pt-BR"/>
        </a:p>
      </dgm:t>
    </dgm:pt>
    <dgm:pt modelId="{0904114D-8FC2-4120-A56E-9CDB7C3737DE}" type="pres">
      <dgm:prSet presAssocID="{E5897BA8-2DD0-4166-8646-33CE8B86304D}" presName="hierRoot2" presStyleCnt="0">
        <dgm:presLayoutVars>
          <dgm:hierBranch val="init"/>
        </dgm:presLayoutVars>
      </dgm:prSet>
      <dgm:spPr/>
    </dgm:pt>
    <dgm:pt modelId="{000D5C11-DF69-4D2B-9187-04462200A7BE}" type="pres">
      <dgm:prSet presAssocID="{E5897BA8-2DD0-4166-8646-33CE8B86304D}" presName="rootComposite" presStyleCnt="0"/>
      <dgm:spPr/>
    </dgm:pt>
    <dgm:pt modelId="{92B2D54D-ED21-43FD-933F-EB12C809FFE6}" type="pres">
      <dgm:prSet presAssocID="{E5897BA8-2DD0-4166-8646-33CE8B86304D}" presName="rootText" presStyleLbl="node4" presStyleIdx="7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982B2DC-57F9-4257-9BD0-86DD5C7C2711}" type="pres">
      <dgm:prSet presAssocID="{E5897BA8-2DD0-4166-8646-33CE8B86304D}" presName="rootConnector" presStyleLbl="node4" presStyleIdx="7" presStyleCnt="25"/>
      <dgm:spPr/>
      <dgm:t>
        <a:bodyPr/>
        <a:lstStyle/>
        <a:p>
          <a:endParaRPr lang="pt-BR"/>
        </a:p>
      </dgm:t>
    </dgm:pt>
    <dgm:pt modelId="{3D9E57C3-0554-4434-BD20-822B9618581A}" type="pres">
      <dgm:prSet presAssocID="{E5897BA8-2DD0-4166-8646-33CE8B86304D}" presName="hierChild4" presStyleCnt="0"/>
      <dgm:spPr/>
    </dgm:pt>
    <dgm:pt modelId="{CEBC4431-EA4F-43DB-9398-13978AB0151E}" type="pres">
      <dgm:prSet presAssocID="{E5897BA8-2DD0-4166-8646-33CE8B86304D}" presName="hierChild5" presStyleCnt="0"/>
      <dgm:spPr/>
    </dgm:pt>
    <dgm:pt modelId="{D0AA9347-48AF-4C2A-A202-12D10ED2C042}" type="pres">
      <dgm:prSet presAssocID="{F7E078EB-C6A8-4569-89EA-1DFC930DD58C}" presName="Name37" presStyleLbl="parChTrans1D4" presStyleIdx="8" presStyleCnt="25"/>
      <dgm:spPr/>
      <dgm:t>
        <a:bodyPr/>
        <a:lstStyle/>
        <a:p>
          <a:endParaRPr lang="pt-BR"/>
        </a:p>
      </dgm:t>
    </dgm:pt>
    <dgm:pt modelId="{E7777091-EA69-4DFA-83AB-3E8FAF663BB8}" type="pres">
      <dgm:prSet presAssocID="{0B22C1F9-773A-4E02-94D3-B663CB5ADAD5}" presName="hierRoot2" presStyleCnt="0">
        <dgm:presLayoutVars>
          <dgm:hierBranch val="init"/>
        </dgm:presLayoutVars>
      </dgm:prSet>
      <dgm:spPr/>
    </dgm:pt>
    <dgm:pt modelId="{36F477ED-CEF5-4FCD-B28F-5E180930BF65}" type="pres">
      <dgm:prSet presAssocID="{0B22C1F9-773A-4E02-94D3-B663CB5ADAD5}" presName="rootComposite" presStyleCnt="0"/>
      <dgm:spPr/>
    </dgm:pt>
    <dgm:pt modelId="{22628777-EBFD-40FD-A7E0-E867B1C2E14E}" type="pres">
      <dgm:prSet presAssocID="{0B22C1F9-773A-4E02-94D3-B663CB5ADAD5}" presName="rootText" presStyleLbl="node4" presStyleIdx="8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384D93A-44E7-4058-B0C6-B1A0163CE40E}" type="pres">
      <dgm:prSet presAssocID="{0B22C1F9-773A-4E02-94D3-B663CB5ADAD5}" presName="rootConnector" presStyleLbl="node4" presStyleIdx="8" presStyleCnt="25"/>
      <dgm:spPr/>
      <dgm:t>
        <a:bodyPr/>
        <a:lstStyle/>
        <a:p>
          <a:endParaRPr lang="pt-BR"/>
        </a:p>
      </dgm:t>
    </dgm:pt>
    <dgm:pt modelId="{CDB99D4E-C249-4F75-84CB-188FAE0E3EB3}" type="pres">
      <dgm:prSet presAssocID="{0B22C1F9-773A-4E02-94D3-B663CB5ADAD5}" presName="hierChild4" presStyleCnt="0"/>
      <dgm:spPr/>
    </dgm:pt>
    <dgm:pt modelId="{5FCB2BD4-5285-43BD-AC6F-3820619AE0BA}" type="pres">
      <dgm:prSet presAssocID="{0B22C1F9-773A-4E02-94D3-B663CB5ADAD5}" presName="hierChild5" presStyleCnt="0"/>
      <dgm:spPr/>
    </dgm:pt>
    <dgm:pt modelId="{4CAAB243-7AA7-49AC-A048-9FBEEFB99BA2}" type="pres">
      <dgm:prSet presAssocID="{CA7AD1F7-BC35-4691-BFAB-5AA0EEBBB289}" presName="Name37" presStyleLbl="parChTrans1D4" presStyleIdx="9" presStyleCnt="25"/>
      <dgm:spPr/>
      <dgm:t>
        <a:bodyPr/>
        <a:lstStyle/>
        <a:p>
          <a:endParaRPr lang="pt-BR"/>
        </a:p>
      </dgm:t>
    </dgm:pt>
    <dgm:pt modelId="{4E33EAE6-AEB0-4A4E-A4B5-EC5033CE7E02}" type="pres">
      <dgm:prSet presAssocID="{8E62D1EF-2988-4B53-81B8-539FB158CE33}" presName="hierRoot2" presStyleCnt="0">
        <dgm:presLayoutVars>
          <dgm:hierBranch val="init"/>
        </dgm:presLayoutVars>
      </dgm:prSet>
      <dgm:spPr/>
    </dgm:pt>
    <dgm:pt modelId="{1B79DD4D-E84A-4800-8E86-5405B428636B}" type="pres">
      <dgm:prSet presAssocID="{8E62D1EF-2988-4B53-81B8-539FB158CE33}" presName="rootComposite" presStyleCnt="0"/>
      <dgm:spPr/>
    </dgm:pt>
    <dgm:pt modelId="{E3D62F68-7C5A-4CA5-8DBE-46C671E7A71E}" type="pres">
      <dgm:prSet presAssocID="{8E62D1EF-2988-4B53-81B8-539FB158CE33}" presName="rootText" presStyleLbl="node4" presStyleIdx="9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BA0EE50-65DF-49C1-B9F9-767030F7D2E9}" type="pres">
      <dgm:prSet presAssocID="{8E62D1EF-2988-4B53-81B8-539FB158CE33}" presName="rootConnector" presStyleLbl="node4" presStyleIdx="9" presStyleCnt="25"/>
      <dgm:spPr/>
      <dgm:t>
        <a:bodyPr/>
        <a:lstStyle/>
        <a:p>
          <a:endParaRPr lang="pt-BR"/>
        </a:p>
      </dgm:t>
    </dgm:pt>
    <dgm:pt modelId="{AF918201-24BF-4408-A341-74D824FB35DA}" type="pres">
      <dgm:prSet presAssocID="{8E62D1EF-2988-4B53-81B8-539FB158CE33}" presName="hierChild4" presStyleCnt="0"/>
      <dgm:spPr/>
    </dgm:pt>
    <dgm:pt modelId="{A38F1114-B72D-44F1-A72F-5515D367F56E}" type="pres">
      <dgm:prSet presAssocID="{8E62D1EF-2988-4B53-81B8-539FB158CE33}" presName="hierChild5" presStyleCnt="0"/>
      <dgm:spPr/>
    </dgm:pt>
    <dgm:pt modelId="{AFD10024-32D2-4FFA-8092-096E6F43C0D7}" type="pres">
      <dgm:prSet presAssocID="{81786ADF-B056-472D-944E-03101A76B597}" presName="Name37" presStyleLbl="parChTrans1D4" presStyleIdx="10" presStyleCnt="25"/>
      <dgm:spPr/>
    </dgm:pt>
    <dgm:pt modelId="{E39292A3-8706-424C-8B2A-C7C3B89F090D}" type="pres">
      <dgm:prSet presAssocID="{AA111755-327D-4222-9F27-B7DBC20CF0CF}" presName="hierRoot2" presStyleCnt="0">
        <dgm:presLayoutVars>
          <dgm:hierBranch val="init"/>
        </dgm:presLayoutVars>
      </dgm:prSet>
      <dgm:spPr/>
    </dgm:pt>
    <dgm:pt modelId="{868097A2-58BF-4FB4-84A4-B6B244AF4DF7}" type="pres">
      <dgm:prSet presAssocID="{AA111755-327D-4222-9F27-B7DBC20CF0CF}" presName="rootComposite" presStyleCnt="0"/>
      <dgm:spPr/>
    </dgm:pt>
    <dgm:pt modelId="{3F8887DC-2E0A-465D-8A4B-255E32ABFE58}" type="pres">
      <dgm:prSet presAssocID="{AA111755-327D-4222-9F27-B7DBC20CF0CF}" presName="rootText" presStyleLbl="node4" presStyleIdx="10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B99A16-DE4C-4538-8BB6-F398D873B2D5}" type="pres">
      <dgm:prSet presAssocID="{AA111755-327D-4222-9F27-B7DBC20CF0CF}" presName="rootConnector" presStyleLbl="node4" presStyleIdx="10" presStyleCnt="25"/>
      <dgm:spPr/>
      <dgm:t>
        <a:bodyPr/>
        <a:lstStyle/>
        <a:p>
          <a:endParaRPr lang="pt-BR"/>
        </a:p>
      </dgm:t>
    </dgm:pt>
    <dgm:pt modelId="{24E90192-0C29-4CF2-9D09-16846D4D3D12}" type="pres">
      <dgm:prSet presAssocID="{AA111755-327D-4222-9F27-B7DBC20CF0CF}" presName="hierChild4" presStyleCnt="0"/>
      <dgm:spPr/>
    </dgm:pt>
    <dgm:pt modelId="{B9AB9E0B-013E-46FC-89E8-CDBF0C4E4ACE}" type="pres">
      <dgm:prSet presAssocID="{AA111755-327D-4222-9F27-B7DBC20CF0CF}" presName="hierChild5" presStyleCnt="0"/>
      <dgm:spPr/>
    </dgm:pt>
    <dgm:pt modelId="{D81C414E-B12E-4B4B-83B7-32160B9E3B64}" type="pres">
      <dgm:prSet presAssocID="{78BBEBA0-0722-4A07-A2C1-2F1186EB1FF4}" presName="hierChild5" presStyleCnt="0"/>
      <dgm:spPr/>
    </dgm:pt>
    <dgm:pt modelId="{86747F44-E606-41C3-BAAD-EDEDBF3CE942}" type="pres">
      <dgm:prSet presAssocID="{21B67D09-F75A-48AA-BD4B-FAFE66FBD672}" presName="Name37" presStyleLbl="parChTrans1D4" presStyleIdx="11" presStyleCnt="25"/>
      <dgm:spPr/>
      <dgm:t>
        <a:bodyPr/>
        <a:lstStyle/>
        <a:p>
          <a:endParaRPr lang="pt-BR"/>
        </a:p>
      </dgm:t>
    </dgm:pt>
    <dgm:pt modelId="{417D4E50-9EC0-498E-B86F-8B9D2E0C7BED}" type="pres">
      <dgm:prSet presAssocID="{970D6D9E-3447-42D9-84CA-27BEE42CA49D}" presName="hierRoot2" presStyleCnt="0">
        <dgm:presLayoutVars>
          <dgm:hierBranch val="init"/>
        </dgm:presLayoutVars>
      </dgm:prSet>
      <dgm:spPr/>
    </dgm:pt>
    <dgm:pt modelId="{5FF53870-5CC7-494F-99E0-F519709301BB}" type="pres">
      <dgm:prSet presAssocID="{970D6D9E-3447-42D9-84CA-27BEE42CA49D}" presName="rootComposite" presStyleCnt="0"/>
      <dgm:spPr/>
    </dgm:pt>
    <dgm:pt modelId="{CE87A40C-F780-45AE-822B-F86482F04114}" type="pres">
      <dgm:prSet presAssocID="{970D6D9E-3447-42D9-84CA-27BEE42CA49D}" presName="rootText" presStyleLbl="node4" presStyleIdx="11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0CD02AD-8004-422E-9AAE-7294F55BFFE1}" type="pres">
      <dgm:prSet presAssocID="{970D6D9E-3447-42D9-84CA-27BEE42CA49D}" presName="rootConnector" presStyleLbl="node4" presStyleIdx="11" presStyleCnt="25"/>
      <dgm:spPr/>
      <dgm:t>
        <a:bodyPr/>
        <a:lstStyle/>
        <a:p>
          <a:endParaRPr lang="pt-BR"/>
        </a:p>
      </dgm:t>
    </dgm:pt>
    <dgm:pt modelId="{CD2B0522-D284-474C-BEEC-0B598A690B94}" type="pres">
      <dgm:prSet presAssocID="{970D6D9E-3447-42D9-84CA-27BEE42CA49D}" presName="hierChild4" presStyleCnt="0"/>
      <dgm:spPr/>
    </dgm:pt>
    <dgm:pt modelId="{78608AD8-6D0E-4F75-B0C5-B82E76321678}" type="pres">
      <dgm:prSet presAssocID="{D4CD0468-0F96-4A9A-B487-E0EDE9921D61}" presName="Name37" presStyleLbl="parChTrans1D4" presStyleIdx="12" presStyleCnt="25"/>
      <dgm:spPr/>
      <dgm:t>
        <a:bodyPr/>
        <a:lstStyle/>
        <a:p>
          <a:endParaRPr lang="pt-BR"/>
        </a:p>
      </dgm:t>
    </dgm:pt>
    <dgm:pt modelId="{5103CD48-121A-408D-B86A-D411F681D53F}" type="pres">
      <dgm:prSet presAssocID="{A8DF61CE-A5C7-4ADA-8730-C6979B14D517}" presName="hierRoot2" presStyleCnt="0">
        <dgm:presLayoutVars>
          <dgm:hierBranch val="init"/>
        </dgm:presLayoutVars>
      </dgm:prSet>
      <dgm:spPr/>
    </dgm:pt>
    <dgm:pt modelId="{D7AA8DA1-5ACC-44CF-8CDE-9F551D133216}" type="pres">
      <dgm:prSet presAssocID="{A8DF61CE-A5C7-4ADA-8730-C6979B14D517}" presName="rootComposite" presStyleCnt="0"/>
      <dgm:spPr/>
    </dgm:pt>
    <dgm:pt modelId="{EDDFB45E-BED4-4517-A216-3E9ADEF859B6}" type="pres">
      <dgm:prSet presAssocID="{A8DF61CE-A5C7-4ADA-8730-C6979B14D517}" presName="rootText" presStyleLbl="node4" presStyleIdx="12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DD2977-85F2-4F67-8CCA-57FCA7459346}" type="pres">
      <dgm:prSet presAssocID="{A8DF61CE-A5C7-4ADA-8730-C6979B14D517}" presName="rootConnector" presStyleLbl="node4" presStyleIdx="12" presStyleCnt="25"/>
      <dgm:spPr/>
      <dgm:t>
        <a:bodyPr/>
        <a:lstStyle/>
        <a:p>
          <a:endParaRPr lang="pt-BR"/>
        </a:p>
      </dgm:t>
    </dgm:pt>
    <dgm:pt modelId="{7ED85D7B-8CB2-42F4-81F7-8DF40E6B64DD}" type="pres">
      <dgm:prSet presAssocID="{A8DF61CE-A5C7-4ADA-8730-C6979B14D517}" presName="hierChild4" presStyleCnt="0"/>
      <dgm:spPr/>
    </dgm:pt>
    <dgm:pt modelId="{B62A2D2A-9796-43A8-AB4A-3C30333103AF}" type="pres">
      <dgm:prSet presAssocID="{A8DF61CE-A5C7-4ADA-8730-C6979B14D517}" presName="hierChild5" presStyleCnt="0"/>
      <dgm:spPr/>
    </dgm:pt>
    <dgm:pt modelId="{F497891E-155F-4484-A5DE-D09E0D306FC1}" type="pres">
      <dgm:prSet presAssocID="{1A736283-F3E6-437D-B260-7241FBB2AC68}" presName="Name37" presStyleLbl="parChTrans1D4" presStyleIdx="13" presStyleCnt="25"/>
      <dgm:spPr/>
      <dgm:t>
        <a:bodyPr/>
        <a:lstStyle/>
        <a:p>
          <a:endParaRPr lang="pt-BR"/>
        </a:p>
      </dgm:t>
    </dgm:pt>
    <dgm:pt modelId="{61414786-1BD0-4A95-8AEE-6E52C88FBA66}" type="pres">
      <dgm:prSet presAssocID="{5F4328D6-3081-4D14-AECD-1AB65859D51D}" presName="hierRoot2" presStyleCnt="0">
        <dgm:presLayoutVars>
          <dgm:hierBranch val="init"/>
        </dgm:presLayoutVars>
      </dgm:prSet>
      <dgm:spPr/>
    </dgm:pt>
    <dgm:pt modelId="{7A5E1EF4-EA8E-4355-AF84-FA1B138026CA}" type="pres">
      <dgm:prSet presAssocID="{5F4328D6-3081-4D14-AECD-1AB65859D51D}" presName="rootComposite" presStyleCnt="0"/>
      <dgm:spPr/>
    </dgm:pt>
    <dgm:pt modelId="{27508B9A-1F07-4CB2-9EF2-D671DBC380AB}" type="pres">
      <dgm:prSet presAssocID="{5F4328D6-3081-4D14-AECD-1AB65859D51D}" presName="rootText" presStyleLbl="node4" presStyleIdx="13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8B7E470-3D40-4262-BD0C-3FC60E168209}" type="pres">
      <dgm:prSet presAssocID="{5F4328D6-3081-4D14-AECD-1AB65859D51D}" presName="rootConnector" presStyleLbl="node4" presStyleIdx="13" presStyleCnt="25"/>
      <dgm:spPr/>
      <dgm:t>
        <a:bodyPr/>
        <a:lstStyle/>
        <a:p>
          <a:endParaRPr lang="pt-BR"/>
        </a:p>
      </dgm:t>
    </dgm:pt>
    <dgm:pt modelId="{CDD30B75-929C-4F19-A651-D545FBAA2B64}" type="pres">
      <dgm:prSet presAssocID="{5F4328D6-3081-4D14-AECD-1AB65859D51D}" presName="hierChild4" presStyleCnt="0"/>
      <dgm:spPr/>
    </dgm:pt>
    <dgm:pt modelId="{7ED6936D-7FB7-457F-BE99-B464E12380C7}" type="pres">
      <dgm:prSet presAssocID="{5F4328D6-3081-4D14-AECD-1AB65859D51D}" presName="hierChild5" presStyleCnt="0"/>
      <dgm:spPr/>
    </dgm:pt>
    <dgm:pt modelId="{E0AD00C0-1956-42DE-B68B-FB2854F9BE84}" type="pres">
      <dgm:prSet presAssocID="{CA370222-8293-4299-B27A-680E414E81C7}" presName="Name37" presStyleLbl="parChTrans1D4" presStyleIdx="14" presStyleCnt="25"/>
      <dgm:spPr/>
      <dgm:t>
        <a:bodyPr/>
        <a:lstStyle/>
        <a:p>
          <a:endParaRPr lang="pt-BR"/>
        </a:p>
      </dgm:t>
    </dgm:pt>
    <dgm:pt modelId="{89B833F8-CA22-457A-BC72-ADC0DA95A688}" type="pres">
      <dgm:prSet presAssocID="{B2F6EA8B-2C50-42B5-BB91-A75243A66C72}" presName="hierRoot2" presStyleCnt="0">
        <dgm:presLayoutVars>
          <dgm:hierBranch val="init"/>
        </dgm:presLayoutVars>
      </dgm:prSet>
      <dgm:spPr/>
    </dgm:pt>
    <dgm:pt modelId="{885E0617-056C-421C-A38D-BC43244FC172}" type="pres">
      <dgm:prSet presAssocID="{B2F6EA8B-2C50-42B5-BB91-A75243A66C72}" presName="rootComposite" presStyleCnt="0"/>
      <dgm:spPr/>
    </dgm:pt>
    <dgm:pt modelId="{31300BF1-58E9-4D9A-958B-00E38B55A734}" type="pres">
      <dgm:prSet presAssocID="{B2F6EA8B-2C50-42B5-BB91-A75243A66C72}" presName="rootText" presStyleLbl="node4" presStyleIdx="14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1EEA3FB-A244-4379-9686-6DF0FBBB1EB0}" type="pres">
      <dgm:prSet presAssocID="{B2F6EA8B-2C50-42B5-BB91-A75243A66C72}" presName="rootConnector" presStyleLbl="node4" presStyleIdx="14" presStyleCnt="25"/>
      <dgm:spPr/>
      <dgm:t>
        <a:bodyPr/>
        <a:lstStyle/>
        <a:p>
          <a:endParaRPr lang="pt-BR"/>
        </a:p>
      </dgm:t>
    </dgm:pt>
    <dgm:pt modelId="{3585FB7E-7A07-4839-8ED6-ACB7AA11A607}" type="pres">
      <dgm:prSet presAssocID="{B2F6EA8B-2C50-42B5-BB91-A75243A66C72}" presName="hierChild4" presStyleCnt="0"/>
      <dgm:spPr/>
    </dgm:pt>
    <dgm:pt modelId="{760B1ADA-1A44-483C-9AEC-BBAB0139CA8A}" type="pres">
      <dgm:prSet presAssocID="{B2F6EA8B-2C50-42B5-BB91-A75243A66C72}" presName="hierChild5" presStyleCnt="0"/>
      <dgm:spPr/>
    </dgm:pt>
    <dgm:pt modelId="{E5AAD5FB-8AA0-47CE-9CF7-546DA9461906}" type="pres">
      <dgm:prSet presAssocID="{0EB0F2E6-309A-4E65-AC7E-1D8B932DB2C3}" presName="Name37" presStyleLbl="parChTrans1D4" presStyleIdx="15" presStyleCnt="25"/>
      <dgm:spPr/>
      <dgm:t>
        <a:bodyPr/>
        <a:lstStyle/>
        <a:p>
          <a:endParaRPr lang="pt-BR"/>
        </a:p>
      </dgm:t>
    </dgm:pt>
    <dgm:pt modelId="{AD8F25E0-30BE-4BD5-9ECF-B05E62CC419F}" type="pres">
      <dgm:prSet presAssocID="{09626CB2-56FC-4155-9CAA-C6E291CC15BC}" presName="hierRoot2" presStyleCnt="0">
        <dgm:presLayoutVars>
          <dgm:hierBranch val="init"/>
        </dgm:presLayoutVars>
      </dgm:prSet>
      <dgm:spPr/>
    </dgm:pt>
    <dgm:pt modelId="{B9C9DC3D-9065-4EF7-99E6-DEC8803F63D5}" type="pres">
      <dgm:prSet presAssocID="{09626CB2-56FC-4155-9CAA-C6E291CC15BC}" presName="rootComposite" presStyleCnt="0"/>
      <dgm:spPr/>
    </dgm:pt>
    <dgm:pt modelId="{24A695E6-691D-4465-9339-E198A0904847}" type="pres">
      <dgm:prSet presAssocID="{09626CB2-56FC-4155-9CAA-C6E291CC15BC}" presName="rootText" presStyleLbl="node4" presStyleIdx="15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3576D0B-BFA6-48FF-8A04-12EA1E1E3841}" type="pres">
      <dgm:prSet presAssocID="{09626CB2-56FC-4155-9CAA-C6E291CC15BC}" presName="rootConnector" presStyleLbl="node4" presStyleIdx="15" presStyleCnt="25"/>
      <dgm:spPr/>
      <dgm:t>
        <a:bodyPr/>
        <a:lstStyle/>
        <a:p>
          <a:endParaRPr lang="pt-BR"/>
        </a:p>
      </dgm:t>
    </dgm:pt>
    <dgm:pt modelId="{8DF7D9AF-4D3C-4932-9D3E-8368094DD60B}" type="pres">
      <dgm:prSet presAssocID="{09626CB2-56FC-4155-9CAA-C6E291CC15BC}" presName="hierChild4" presStyleCnt="0"/>
      <dgm:spPr/>
    </dgm:pt>
    <dgm:pt modelId="{BF4CEDA8-4222-4D5F-92BA-47799956E52B}" type="pres">
      <dgm:prSet presAssocID="{09626CB2-56FC-4155-9CAA-C6E291CC15BC}" presName="hierChild5" presStyleCnt="0"/>
      <dgm:spPr/>
    </dgm:pt>
    <dgm:pt modelId="{D0D5E86E-D964-4ADC-BABC-0DEC4992E284}" type="pres">
      <dgm:prSet presAssocID="{970D6D9E-3447-42D9-84CA-27BEE42CA49D}" presName="hierChild5" presStyleCnt="0"/>
      <dgm:spPr/>
    </dgm:pt>
    <dgm:pt modelId="{61F7DDC3-71EE-4021-B4E2-FEEB3E0F3B4B}" type="pres">
      <dgm:prSet presAssocID="{BBC421BE-9935-442C-A2A3-9A28E2B35406}" presName="hierChild5" presStyleCnt="0"/>
      <dgm:spPr/>
    </dgm:pt>
    <dgm:pt modelId="{8A54CA6E-14F7-4513-913D-D629FAA60DDD}" type="pres">
      <dgm:prSet presAssocID="{692A6A20-4EBE-40DF-8905-5A97679524A5}" presName="Name37" presStyleLbl="parChTrans1D3" presStyleIdx="1" presStyleCnt="2"/>
      <dgm:spPr/>
      <dgm:t>
        <a:bodyPr/>
        <a:lstStyle/>
        <a:p>
          <a:endParaRPr lang="pt-BR"/>
        </a:p>
      </dgm:t>
    </dgm:pt>
    <dgm:pt modelId="{BE85FBC7-8F64-40E1-84BB-DFD7C9601B62}" type="pres">
      <dgm:prSet presAssocID="{5633363F-5F11-4E55-B49A-235BA39E1831}" presName="hierRoot2" presStyleCnt="0">
        <dgm:presLayoutVars>
          <dgm:hierBranch val="init"/>
        </dgm:presLayoutVars>
      </dgm:prSet>
      <dgm:spPr/>
    </dgm:pt>
    <dgm:pt modelId="{B59253CE-8EE9-4A40-B52F-29F8027D3131}" type="pres">
      <dgm:prSet presAssocID="{5633363F-5F11-4E55-B49A-235BA39E1831}" presName="rootComposite" presStyleCnt="0"/>
      <dgm:spPr/>
    </dgm:pt>
    <dgm:pt modelId="{007CF18B-2B73-4516-AFA2-1AFC0378B654}" type="pres">
      <dgm:prSet presAssocID="{5633363F-5F11-4E55-B49A-235BA39E1831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703DA5-ABC3-495D-B986-DA99C34128C2}" type="pres">
      <dgm:prSet presAssocID="{5633363F-5F11-4E55-B49A-235BA39E1831}" presName="rootConnector" presStyleLbl="node3" presStyleIdx="1" presStyleCnt="2"/>
      <dgm:spPr/>
      <dgm:t>
        <a:bodyPr/>
        <a:lstStyle/>
        <a:p>
          <a:endParaRPr lang="pt-BR"/>
        </a:p>
      </dgm:t>
    </dgm:pt>
    <dgm:pt modelId="{902D9097-3BDB-4BB9-B0D0-2C5ACBEE2F18}" type="pres">
      <dgm:prSet presAssocID="{5633363F-5F11-4E55-B49A-235BA39E1831}" presName="hierChild4" presStyleCnt="0"/>
      <dgm:spPr/>
    </dgm:pt>
    <dgm:pt modelId="{5ED3DF17-1245-4FFF-A9A3-FEBA46C52F54}" type="pres">
      <dgm:prSet presAssocID="{CF03633C-01B4-4EE1-B717-3EF6AA318AE4}" presName="Name37" presStyleLbl="parChTrans1D4" presStyleIdx="16" presStyleCnt="25"/>
      <dgm:spPr/>
      <dgm:t>
        <a:bodyPr/>
        <a:lstStyle/>
        <a:p>
          <a:endParaRPr lang="pt-BR"/>
        </a:p>
      </dgm:t>
    </dgm:pt>
    <dgm:pt modelId="{F3F2C09A-39C9-48C9-B79E-778BA465B292}" type="pres">
      <dgm:prSet presAssocID="{ECD97378-5CF6-4B27-8E27-A17766573CF3}" presName="hierRoot2" presStyleCnt="0">
        <dgm:presLayoutVars>
          <dgm:hierBranch val="init"/>
        </dgm:presLayoutVars>
      </dgm:prSet>
      <dgm:spPr/>
    </dgm:pt>
    <dgm:pt modelId="{B06B539E-0BFD-4934-BD4B-4BD5B7E895D0}" type="pres">
      <dgm:prSet presAssocID="{ECD97378-5CF6-4B27-8E27-A17766573CF3}" presName="rootComposite" presStyleCnt="0"/>
      <dgm:spPr/>
    </dgm:pt>
    <dgm:pt modelId="{E124BE07-628D-4FC4-9B63-84C6D0A7F6B8}" type="pres">
      <dgm:prSet presAssocID="{ECD97378-5CF6-4B27-8E27-A17766573CF3}" presName="rootText" presStyleLbl="node4" presStyleIdx="16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99268E7-1CC5-4977-91F8-2B4E3840448F}" type="pres">
      <dgm:prSet presAssocID="{ECD97378-5CF6-4B27-8E27-A17766573CF3}" presName="rootConnector" presStyleLbl="node4" presStyleIdx="16" presStyleCnt="25"/>
      <dgm:spPr/>
      <dgm:t>
        <a:bodyPr/>
        <a:lstStyle/>
        <a:p>
          <a:endParaRPr lang="pt-BR"/>
        </a:p>
      </dgm:t>
    </dgm:pt>
    <dgm:pt modelId="{4098368D-F2DF-4CCD-AD26-ADE21FF15698}" type="pres">
      <dgm:prSet presAssocID="{ECD97378-5CF6-4B27-8E27-A17766573CF3}" presName="hierChild4" presStyleCnt="0"/>
      <dgm:spPr/>
    </dgm:pt>
    <dgm:pt modelId="{7B981097-56C4-41DC-9732-8FC7BCBB75CE}" type="pres">
      <dgm:prSet presAssocID="{DE6240D1-7CBC-47FF-8352-ABD763C0E289}" presName="Name37" presStyleLbl="parChTrans1D4" presStyleIdx="17" presStyleCnt="25"/>
      <dgm:spPr/>
      <dgm:t>
        <a:bodyPr/>
        <a:lstStyle/>
        <a:p>
          <a:endParaRPr lang="pt-BR"/>
        </a:p>
      </dgm:t>
    </dgm:pt>
    <dgm:pt modelId="{40FD3944-C042-4A4A-A863-67827BE78CAD}" type="pres">
      <dgm:prSet presAssocID="{F0310653-6272-484A-9496-CB1CED220791}" presName="hierRoot2" presStyleCnt="0">
        <dgm:presLayoutVars>
          <dgm:hierBranch val="init"/>
        </dgm:presLayoutVars>
      </dgm:prSet>
      <dgm:spPr/>
    </dgm:pt>
    <dgm:pt modelId="{3D6977FE-935E-40D3-9FC0-4C496CD4BE5C}" type="pres">
      <dgm:prSet presAssocID="{F0310653-6272-484A-9496-CB1CED220791}" presName="rootComposite" presStyleCnt="0"/>
      <dgm:spPr/>
    </dgm:pt>
    <dgm:pt modelId="{DB67195F-E266-4D67-9625-EFDB93E9AC00}" type="pres">
      <dgm:prSet presAssocID="{F0310653-6272-484A-9496-CB1CED220791}" presName="rootText" presStyleLbl="node4" presStyleIdx="17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723F1EE-F759-437E-96B8-168AA20BB6C5}" type="pres">
      <dgm:prSet presAssocID="{F0310653-6272-484A-9496-CB1CED220791}" presName="rootConnector" presStyleLbl="node4" presStyleIdx="17" presStyleCnt="25"/>
      <dgm:spPr/>
      <dgm:t>
        <a:bodyPr/>
        <a:lstStyle/>
        <a:p>
          <a:endParaRPr lang="pt-BR"/>
        </a:p>
      </dgm:t>
    </dgm:pt>
    <dgm:pt modelId="{6B502E00-1260-4486-A523-CEB92C8271DC}" type="pres">
      <dgm:prSet presAssocID="{F0310653-6272-484A-9496-CB1CED220791}" presName="hierChild4" presStyleCnt="0"/>
      <dgm:spPr/>
    </dgm:pt>
    <dgm:pt modelId="{ACDDF098-C768-401C-8DF6-7CEA08A53042}" type="pres">
      <dgm:prSet presAssocID="{F0310653-6272-484A-9496-CB1CED220791}" presName="hierChild5" presStyleCnt="0"/>
      <dgm:spPr/>
    </dgm:pt>
    <dgm:pt modelId="{4145EE8E-F44A-4C29-AB64-D4C1FF524A10}" type="pres">
      <dgm:prSet presAssocID="{ECD97378-5CF6-4B27-8E27-A17766573CF3}" presName="hierChild5" presStyleCnt="0"/>
      <dgm:spPr/>
    </dgm:pt>
    <dgm:pt modelId="{192BE397-71F3-4FC2-919B-D9FB0E7BCE58}" type="pres">
      <dgm:prSet presAssocID="{6D6124ED-2CB8-49EF-A6D5-A3917C4DB6EB}" presName="Name37" presStyleLbl="parChTrans1D4" presStyleIdx="18" presStyleCnt="25"/>
      <dgm:spPr/>
      <dgm:t>
        <a:bodyPr/>
        <a:lstStyle/>
        <a:p>
          <a:endParaRPr lang="pt-BR"/>
        </a:p>
      </dgm:t>
    </dgm:pt>
    <dgm:pt modelId="{F5580DA7-FA3C-4A4D-9280-F797559EB1CC}" type="pres">
      <dgm:prSet presAssocID="{AE2FB24F-98E8-4EC3-B375-82A4E0C102C9}" presName="hierRoot2" presStyleCnt="0">
        <dgm:presLayoutVars>
          <dgm:hierBranch val="init"/>
        </dgm:presLayoutVars>
      </dgm:prSet>
      <dgm:spPr/>
    </dgm:pt>
    <dgm:pt modelId="{9DC00D02-F1D3-46FD-AA70-D538E6409CE3}" type="pres">
      <dgm:prSet presAssocID="{AE2FB24F-98E8-4EC3-B375-82A4E0C102C9}" presName="rootComposite" presStyleCnt="0"/>
      <dgm:spPr/>
    </dgm:pt>
    <dgm:pt modelId="{7F9B8B31-2838-477F-ADCF-A5302E197655}" type="pres">
      <dgm:prSet presAssocID="{AE2FB24F-98E8-4EC3-B375-82A4E0C102C9}" presName="rootText" presStyleLbl="node4" presStyleIdx="18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5F4AC62-1D13-4C13-9820-69242E5549D2}" type="pres">
      <dgm:prSet presAssocID="{AE2FB24F-98E8-4EC3-B375-82A4E0C102C9}" presName="rootConnector" presStyleLbl="node4" presStyleIdx="18" presStyleCnt="25"/>
      <dgm:spPr/>
      <dgm:t>
        <a:bodyPr/>
        <a:lstStyle/>
        <a:p>
          <a:endParaRPr lang="pt-BR"/>
        </a:p>
      </dgm:t>
    </dgm:pt>
    <dgm:pt modelId="{80DC1ECD-23F8-4B7B-9EEB-8D03C8E16717}" type="pres">
      <dgm:prSet presAssocID="{AE2FB24F-98E8-4EC3-B375-82A4E0C102C9}" presName="hierChild4" presStyleCnt="0"/>
      <dgm:spPr/>
    </dgm:pt>
    <dgm:pt modelId="{B98F4D40-1D12-42D8-A65F-D8EC2F314AEB}" type="pres">
      <dgm:prSet presAssocID="{9DC8E653-F51D-4EE8-ABC4-95190139CAA2}" presName="Name37" presStyleLbl="parChTrans1D4" presStyleIdx="19" presStyleCnt="25"/>
      <dgm:spPr/>
      <dgm:t>
        <a:bodyPr/>
        <a:lstStyle/>
        <a:p>
          <a:endParaRPr lang="pt-BR"/>
        </a:p>
      </dgm:t>
    </dgm:pt>
    <dgm:pt modelId="{8954ED9C-4AE4-4051-9F74-46411A6EC1D2}" type="pres">
      <dgm:prSet presAssocID="{4BD3F244-E3CE-4573-8024-D5476FCC5BB7}" presName="hierRoot2" presStyleCnt="0">
        <dgm:presLayoutVars>
          <dgm:hierBranch val="init"/>
        </dgm:presLayoutVars>
      </dgm:prSet>
      <dgm:spPr/>
    </dgm:pt>
    <dgm:pt modelId="{D194B13E-E6AC-462F-AF38-3D5CD154B518}" type="pres">
      <dgm:prSet presAssocID="{4BD3F244-E3CE-4573-8024-D5476FCC5BB7}" presName="rootComposite" presStyleCnt="0"/>
      <dgm:spPr/>
    </dgm:pt>
    <dgm:pt modelId="{56165EE5-BCC7-46C5-BB53-3441CF3DF887}" type="pres">
      <dgm:prSet presAssocID="{4BD3F244-E3CE-4573-8024-D5476FCC5BB7}" presName="rootText" presStyleLbl="node4" presStyleIdx="19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754BFF1-21F4-4E69-9791-9D611EE5CB84}" type="pres">
      <dgm:prSet presAssocID="{4BD3F244-E3CE-4573-8024-D5476FCC5BB7}" presName="rootConnector" presStyleLbl="node4" presStyleIdx="19" presStyleCnt="25"/>
      <dgm:spPr/>
      <dgm:t>
        <a:bodyPr/>
        <a:lstStyle/>
        <a:p>
          <a:endParaRPr lang="pt-BR"/>
        </a:p>
      </dgm:t>
    </dgm:pt>
    <dgm:pt modelId="{D03D1D2F-401A-4F56-B527-BC58C98C091C}" type="pres">
      <dgm:prSet presAssocID="{4BD3F244-E3CE-4573-8024-D5476FCC5BB7}" presName="hierChild4" presStyleCnt="0"/>
      <dgm:spPr/>
    </dgm:pt>
    <dgm:pt modelId="{0E00057F-2098-4EEB-85DE-FB0B9D189996}" type="pres">
      <dgm:prSet presAssocID="{4BD3F244-E3CE-4573-8024-D5476FCC5BB7}" presName="hierChild5" presStyleCnt="0"/>
      <dgm:spPr/>
    </dgm:pt>
    <dgm:pt modelId="{6FE96DBD-40BF-4DED-B026-E4B1BA6B78F8}" type="pres">
      <dgm:prSet presAssocID="{8C5D82AB-9D72-4015-8DC3-53D7DF994251}" presName="Name37" presStyleLbl="parChTrans1D4" presStyleIdx="20" presStyleCnt="25"/>
      <dgm:spPr/>
      <dgm:t>
        <a:bodyPr/>
        <a:lstStyle/>
        <a:p>
          <a:endParaRPr lang="pt-BR"/>
        </a:p>
      </dgm:t>
    </dgm:pt>
    <dgm:pt modelId="{F2D37E87-F6B2-49FE-845E-301B57AC60F5}" type="pres">
      <dgm:prSet presAssocID="{6C444EF0-F253-4C71-8FE6-E8EE484C5259}" presName="hierRoot2" presStyleCnt="0">
        <dgm:presLayoutVars>
          <dgm:hierBranch val="init"/>
        </dgm:presLayoutVars>
      </dgm:prSet>
      <dgm:spPr/>
    </dgm:pt>
    <dgm:pt modelId="{8982F87F-C917-421E-9AF1-2C3E72E15AA0}" type="pres">
      <dgm:prSet presAssocID="{6C444EF0-F253-4C71-8FE6-E8EE484C5259}" presName="rootComposite" presStyleCnt="0"/>
      <dgm:spPr/>
    </dgm:pt>
    <dgm:pt modelId="{B89D3003-4E7D-42BB-960B-4D630140A9C3}" type="pres">
      <dgm:prSet presAssocID="{6C444EF0-F253-4C71-8FE6-E8EE484C5259}" presName="rootText" presStyleLbl="node4" presStyleIdx="20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54A88C6-DAE9-487A-B42F-6763481F59AE}" type="pres">
      <dgm:prSet presAssocID="{6C444EF0-F253-4C71-8FE6-E8EE484C5259}" presName="rootConnector" presStyleLbl="node4" presStyleIdx="20" presStyleCnt="25"/>
      <dgm:spPr/>
      <dgm:t>
        <a:bodyPr/>
        <a:lstStyle/>
        <a:p>
          <a:endParaRPr lang="pt-BR"/>
        </a:p>
      </dgm:t>
    </dgm:pt>
    <dgm:pt modelId="{DEB74E2F-52F8-4D8A-8D98-52A2A45C6FFD}" type="pres">
      <dgm:prSet presAssocID="{6C444EF0-F253-4C71-8FE6-E8EE484C5259}" presName="hierChild4" presStyleCnt="0"/>
      <dgm:spPr/>
    </dgm:pt>
    <dgm:pt modelId="{39BD7821-5EAC-44A9-ABE9-D6D06B0FAADC}" type="pres">
      <dgm:prSet presAssocID="{6C444EF0-F253-4C71-8FE6-E8EE484C5259}" presName="hierChild5" presStyleCnt="0"/>
      <dgm:spPr/>
    </dgm:pt>
    <dgm:pt modelId="{1AF9B160-5D61-4911-BBE0-233ECD5011A0}" type="pres">
      <dgm:prSet presAssocID="{ADC14523-6D28-42B7-A05F-AA7A7852E2B6}" presName="Name37" presStyleLbl="parChTrans1D4" presStyleIdx="21" presStyleCnt="25"/>
      <dgm:spPr/>
      <dgm:t>
        <a:bodyPr/>
        <a:lstStyle/>
        <a:p>
          <a:endParaRPr lang="pt-BR"/>
        </a:p>
      </dgm:t>
    </dgm:pt>
    <dgm:pt modelId="{6A30EFD3-2728-4D36-B832-09C7854D8B2A}" type="pres">
      <dgm:prSet presAssocID="{B1A390F3-8B84-4A79-AD57-E0416F0BD59C}" presName="hierRoot2" presStyleCnt="0">
        <dgm:presLayoutVars>
          <dgm:hierBranch val="init"/>
        </dgm:presLayoutVars>
      </dgm:prSet>
      <dgm:spPr/>
    </dgm:pt>
    <dgm:pt modelId="{065E523F-B124-45E5-85D7-38C93D28BBDB}" type="pres">
      <dgm:prSet presAssocID="{B1A390F3-8B84-4A79-AD57-E0416F0BD59C}" presName="rootComposite" presStyleCnt="0"/>
      <dgm:spPr/>
    </dgm:pt>
    <dgm:pt modelId="{73EB11BD-37F0-4183-9610-14A0A2CDF209}" type="pres">
      <dgm:prSet presAssocID="{B1A390F3-8B84-4A79-AD57-E0416F0BD59C}" presName="rootText" presStyleLbl="node4" presStyleIdx="21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1280E2-9AAD-48C8-A169-5A266705382A}" type="pres">
      <dgm:prSet presAssocID="{B1A390F3-8B84-4A79-AD57-E0416F0BD59C}" presName="rootConnector" presStyleLbl="node4" presStyleIdx="21" presStyleCnt="25"/>
      <dgm:spPr/>
      <dgm:t>
        <a:bodyPr/>
        <a:lstStyle/>
        <a:p>
          <a:endParaRPr lang="pt-BR"/>
        </a:p>
      </dgm:t>
    </dgm:pt>
    <dgm:pt modelId="{A3C90750-1548-42EA-BEAA-32E181353F9C}" type="pres">
      <dgm:prSet presAssocID="{B1A390F3-8B84-4A79-AD57-E0416F0BD59C}" presName="hierChild4" presStyleCnt="0"/>
      <dgm:spPr/>
    </dgm:pt>
    <dgm:pt modelId="{D87A1B55-BFAB-44C9-82FC-CCE49DB49A2D}" type="pres">
      <dgm:prSet presAssocID="{B1A390F3-8B84-4A79-AD57-E0416F0BD59C}" presName="hierChild5" presStyleCnt="0"/>
      <dgm:spPr/>
    </dgm:pt>
    <dgm:pt modelId="{3C89C7F5-419A-4BE6-AB30-6F050163D772}" type="pres">
      <dgm:prSet presAssocID="{AE2FB24F-98E8-4EC3-B375-82A4E0C102C9}" presName="hierChild5" presStyleCnt="0"/>
      <dgm:spPr/>
    </dgm:pt>
    <dgm:pt modelId="{FA121227-0CFF-4F22-A6D2-B02B29676F02}" type="pres">
      <dgm:prSet presAssocID="{4DA1FB31-0474-4B71-9D97-8287ACCA7D9A}" presName="Name37" presStyleLbl="parChTrans1D4" presStyleIdx="22" presStyleCnt="25"/>
      <dgm:spPr/>
      <dgm:t>
        <a:bodyPr/>
        <a:lstStyle/>
        <a:p>
          <a:endParaRPr lang="pt-BR"/>
        </a:p>
      </dgm:t>
    </dgm:pt>
    <dgm:pt modelId="{5A162191-3F16-474E-95F3-F500FA2AA1E7}" type="pres">
      <dgm:prSet presAssocID="{A71FF341-57AF-4D77-B4DF-602AB1636ADC}" presName="hierRoot2" presStyleCnt="0">
        <dgm:presLayoutVars>
          <dgm:hierBranch val="init"/>
        </dgm:presLayoutVars>
      </dgm:prSet>
      <dgm:spPr/>
    </dgm:pt>
    <dgm:pt modelId="{362D8448-8A8F-4101-A8CF-E16BFE68E266}" type="pres">
      <dgm:prSet presAssocID="{A71FF341-57AF-4D77-B4DF-602AB1636ADC}" presName="rootComposite" presStyleCnt="0"/>
      <dgm:spPr/>
    </dgm:pt>
    <dgm:pt modelId="{9DC800E4-DDF4-4420-80CB-80AAF3650303}" type="pres">
      <dgm:prSet presAssocID="{A71FF341-57AF-4D77-B4DF-602AB1636ADC}" presName="rootText" presStyleLbl="node4" presStyleIdx="22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D39E1BB-76AC-4832-8B90-43D57AEEF9ED}" type="pres">
      <dgm:prSet presAssocID="{A71FF341-57AF-4D77-B4DF-602AB1636ADC}" presName="rootConnector" presStyleLbl="node4" presStyleIdx="22" presStyleCnt="25"/>
      <dgm:spPr/>
      <dgm:t>
        <a:bodyPr/>
        <a:lstStyle/>
        <a:p>
          <a:endParaRPr lang="pt-BR"/>
        </a:p>
      </dgm:t>
    </dgm:pt>
    <dgm:pt modelId="{30A3CE8E-40CE-4C09-B356-9CA0C251B124}" type="pres">
      <dgm:prSet presAssocID="{A71FF341-57AF-4D77-B4DF-602AB1636ADC}" presName="hierChild4" presStyleCnt="0"/>
      <dgm:spPr/>
    </dgm:pt>
    <dgm:pt modelId="{7CEB8184-8384-4B62-9D0E-DA51EFEE63FC}" type="pres">
      <dgm:prSet presAssocID="{24D4212A-FDD6-43A1-B717-C7445DFB26F3}" presName="Name37" presStyleLbl="parChTrans1D4" presStyleIdx="23" presStyleCnt="25"/>
      <dgm:spPr/>
      <dgm:t>
        <a:bodyPr/>
        <a:lstStyle/>
        <a:p>
          <a:endParaRPr lang="pt-BR"/>
        </a:p>
      </dgm:t>
    </dgm:pt>
    <dgm:pt modelId="{2BC2C599-0AAB-40C0-9A6F-6C25BCC692E6}" type="pres">
      <dgm:prSet presAssocID="{62C13ED8-6544-4A0B-BFAB-67249600527A}" presName="hierRoot2" presStyleCnt="0">
        <dgm:presLayoutVars>
          <dgm:hierBranch val="init"/>
        </dgm:presLayoutVars>
      </dgm:prSet>
      <dgm:spPr/>
    </dgm:pt>
    <dgm:pt modelId="{4A0A36C8-D369-4720-915D-B4F028B40975}" type="pres">
      <dgm:prSet presAssocID="{62C13ED8-6544-4A0B-BFAB-67249600527A}" presName="rootComposite" presStyleCnt="0"/>
      <dgm:spPr/>
    </dgm:pt>
    <dgm:pt modelId="{F474CB99-FD88-48AC-8D5A-E0BC1D65E2CD}" type="pres">
      <dgm:prSet presAssocID="{62C13ED8-6544-4A0B-BFAB-67249600527A}" presName="rootText" presStyleLbl="node4" presStyleIdx="23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4C70D09-F07D-48FA-B11A-A9B5248E28E5}" type="pres">
      <dgm:prSet presAssocID="{62C13ED8-6544-4A0B-BFAB-67249600527A}" presName="rootConnector" presStyleLbl="node4" presStyleIdx="23" presStyleCnt="25"/>
      <dgm:spPr/>
      <dgm:t>
        <a:bodyPr/>
        <a:lstStyle/>
        <a:p>
          <a:endParaRPr lang="pt-BR"/>
        </a:p>
      </dgm:t>
    </dgm:pt>
    <dgm:pt modelId="{C755C8E1-D6D2-4A6D-B2AD-AEB1077ABB74}" type="pres">
      <dgm:prSet presAssocID="{62C13ED8-6544-4A0B-BFAB-67249600527A}" presName="hierChild4" presStyleCnt="0"/>
      <dgm:spPr/>
    </dgm:pt>
    <dgm:pt modelId="{7968EA7A-0897-4900-ADD3-80627C449780}" type="pres">
      <dgm:prSet presAssocID="{62C13ED8-6544-4A0B-BFAB-67249600527A}" presName="hierChild5" presStyleCnt="0"/>
      <dgm:spPr/>
    </dgm:pt>
    <dgm:pt modelId="{52F207B4-7F15-43A8-9C8C-C86F8B866900}" type="pres">
      <dgm:prSet presAssocID="{D651B063-2F04-49D9-9083-EF9AF3BAF1C7}" presName="Name37" presStyleLbl="parChTrans1D4" presStyleIdx="24" presStyleCnt="25"/>
      <dgm:spPr/>
      <dgm:t>
        <a:bodyPr/>
        <a:lstStyle/>
        <a:p>
          <a:endParaRPr lang="pt-BR"/>
        </a:p>
      </dgm:t>
    </dgm:pt>
    <dgm:pt modelId="{92A2D0BE-398C-4984-960C-B685BCCD46CA}" type="pres">
      <dgm:prSet presAssocID="{275626A2-70A8-4426-A5CD-ED76AAF32DCE}" presName="hierRoot2" presStyleCnt="0">
        <dgm:presLayoutVars>
          <dgm:hierBranch val="init"/>
        </dgm:presLayoutVars>
      </dgm:prSet>
      <dgm:spPr/>
    </dgm:pt>
    <dgm:pt modelId="{86F7C801-150A-4637-BCBC-C88EC200C565}" type="pres">
      <dgm:prSet presAssocID="{275626A2-70A8-4426-A5CD-ED76AAF32DCE}" presName="rootComposite" presStyleCnt="0"/>
      <dgm:spPr/>
    </dgm:pt>
    <dgm:pt modelId="{4135A2D8-5599-4CD6-B768-2ACF7552915D}" type="pres">
      <dgm:prSet presAssocID="{275626A2-70A8-4426-A5CD-ED76AAF32DCE}" presName="rootText" presStyleLbl="node4" presStyleIdx="24" presStyleCnt="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9B64228-0F22-4262-9D7D-6FBFBF2F1466}" type="pres">
      <dgm:prSet presAssocID="{275626A2-70A8-4426-A5CD-ED76AAF32DCE}" presName="rootConnector" presStyleLbl="node4" presStyleIdx="24" presStyleCnt="25"/>
      <dgm:spPr/>
      <dgm:t>
        <a:bodyPr/>
        <a:lstStyle/>
        <a:p>
          <a:endParaRPr lang="pt-BR"/>
        </a:p>
      </dgm:t>
    </dgm:pt>
    <dgm:pt modelId="{8D401176-CC0B-4CC9-80BF-92F9A96C5843}" type="pres">
      <dgm:prSet presAssocID="{275626A2-70A8-4426-A5CD-ED76AAF32DCE}" presName="hierChild4" presStyleCnt="0"/>
      <dgm:spPr/>
    </dgm:pt>
    <dgm:pt modelId="{45FC1205-301A-4A79-9BEE-33E08E3BEA80}" type="pres">
      <dgm:prSet presAssocID="{275626A2-70A8-4426-A5CD-ED76AAF32DCE}" presName="hierChild5" presStyleCnt="0"/>
      <dgm:spPr/>
    </dgm:pt>
    <dgm:pt modelId="{47E75F74-068C-4448-8117-0001843C0B6D}" type="pres">
      <dgm:prSet presAssocID="{A71FF341-57AF-4D77-B4DF-602AB1636ADC}" presName="hierChild5" presStyleCnt="0"/>
      <dgm:spPr/>
    </dgm:pt>
    <dgm:pt modelId="{02C9964B-0C28-4F7A-90DD-8A1A0D9C4569}" type="pres">
      <dgm:prSet presAssocID="{5633363F-5F11-4E55-B49A-235BA39E1831}" presName="hierChild5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92AEFA7D-A539-4198-BA68-E334577ED1E4}" type="pres">
      <dgm:prSet presAssocID="{1919E568-B71B-44CC-B10A-B45A6DEF3DF5}" presName="Name111" presStyleLbl="parChTrans1D2" presStyleIdx="1" presStyleCnt="6"/>
      <dgm:spPr/>
      <dgm:t>
        <a:bodyPr/>
        <a:lstStyle/>
        <a:p>
          <a:endParaRPr lang="pt-BR"/>
        </a:p>
      </dgm:t>
    </dgm:pt>
    <dgm:pt modelId="{0B35C5D2-A0DF-40D6-9096-1F44AF131D9B}" type="pres">
      <dgm:prSet presAssocID="{6D6908F1-3D72-4519-9022-E65D5BF6E4D4}" presName="hierRoot3" presStyleCnt="0">
        <dgm:presLayoutVars>
          <dgm:hierBranch val="init"/>
        </dgm:presLayoutVars>
      </dgm:prSet>
      <dgm:spPr/>
    </dgm:pt>
    <dgm:pt modelId="{8EBDC16C-C2DF-43C1-B783-3D67949EF923}" type="pres">
      <dgm:prSet presAssocID="{6D6908F1-3D72-4519-9022-E65D5BF6E4D4}" presName="rootComposite3" presStyleCnt="0"/>
      <dgm:spPr/>
    </dgm:pt>
    <dgm:pt modelId="{13E2565D-B453-4340-8D4C-39CF563BEC3A}" type="pres">
      <dgm:prSet presAssocID="{6D6908F1-3D72-4519-9022-E65D5BF6E4D4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5317CD3-B8B9-4339-B4D2-03619F80A043}" type="pres">
      <dgm:prSet presAssocID="{6D6908F1-3D72-4519-9022-E65D5BF6E4D4}" presName="rootConnector3" presStyleLbl="asst1" presStyleIdx="0" presStyleCnt="5"/>
      <dgm:spPr/>
      <dgm:t>
        <a:bodyPr/>
        <a:lstStyle/>
        <a:p>
          <a:endParaRPr lang="pt-BR"/>
        </a:p>
      </dgm:t>
    </dgm:pt>
    <dgm:pt modelId="{E3110588-B84B-4E4B-9214-3E13FBD7985B}" type="pres">
      <dgm:prSet presAssocID="{6D6908F1-3D72-4519-9022-E65D5BF6E4D4}" presName="hierChild6" presStyleCnt="0"/>
      <dgm:spPr/>
    </dgm:pt>
    <dgm:pt modelId="{51C3F0E6-71CB-448A-A276-8DA413766B08}" type="pres">
      <dgm:prSet presAssocID="{6D6908F1-3D72-4519-9022-E65D5BF6E4D4}" presName="hierChild7" presStyleCnt="0"/>
      <dgm:spPr/>
    </dgm:pt>
    <dgm:pt modelId="{236BD720-0F5E-40ED-A3DC-E2DEEB20B572}" type="pres">
      <dgm:prSet presAssocID="{A4FA8823-727C-4142-A841-01903C5EB4FB}" presName="Name111" presStyleLbl="parChTrans1D2" presStyleIdx="2" presStyleCnt="6"/>
      <dgm:spPr/>
      <dgm:t>
        <a:bodyPr/>
        <a:lstStyle/>
        <a:p>
          <a:endParaRPr lang="pt-BR"/>
        </a:p>
      </dgm:t>
    </dgm:pt>
    <dgm:pt modelId="{795E7492-2C6C-4F93-9BCE-A09A674D4340}" type="pres">
      <dgm:prSet presAssocID="{2BD008C8-5CAB-40DD-A6F1-2C476231519D}" presName="hierRoot3" presStyleCnt="0">
        <dgm:presLayoutVars>
          <dgm:hierBranch val="init"/>
        </dgm:presLayoutVars>
      </dgm:prSet>
      <dgm:spPr/>
    </dgm:pt>
    <dgm:pt modelId="{6E2D3BAD-4985-41E6-B6E1-2EA5E57ADCE4}" type="pres">
      <dgm:prSet presAssocID="{2BD008C8-5CAB-40DD-A6F1-2C476231519D}" presName="rootComposite3" presStyleCnt="0"/>
      <dgm:spPr/>
    </dgm:pt>
    <dgm:pt modelId="{080C901B-5269-4756-B8BD-F0FE95964781}" type="pres">
      <dgm:prSet presAssocID="{2BD008C8-5CAB-40DD-A6F1-2C476231519D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8441A9C-D494-48E3-BC2B-F314E9580CAD}" type="pres">
      <dgm:prSet presAssocID="{2BD008C8-5CAB-40DD-A6F1-2C476231519D}" presName="rootConnector3" presStyleLbl="asst1" presStyleIdx="1" presStyleCnt="5"/>
      <dgm:spPr/>
      <dgm:t>
        <a:bodyPr/>
        <a:lstStyle/>
        <a:p>
          <a:endParaRPr lang="pt-BR"/>
        </a:p>
      </dgm:t>
    </dgm:pt>
    <dgm:pt modelId="{79B6DB9E-6FA6-4281-A28C-37E7A9947B17}" type="pres">
      <dgm:prSet presAssocID="{2BD008C8-5CAB-40DD-A6F1-2C476231519D}" presName="hierChild6" presStyleCnt="0"/>
      <dgm:spPr/>
    </dgm:pt>
    <dgm:pt modelId="{CFAE5ADF-9706-4E4B-9A48-5595FA78A071}" type="pres">
      <dgm:prSet presAssocID="{2BD008C8-5CAB-40DD-A6F1-2C476231519D}" presName="hierChild7" presStyleCnt="0"/>
      <dgm:spPr/>
    </dgm:pt>
    <dgm:pt modelId="{C13FF608-5743-4539-A3F2-861018D2EDA5}" type="pres">
      <dgm:prSet presAssocID="{753A78CF-FC90-43CA-92F4-94348B940360}" presName="Name111" presStyleLbl="parChTrans1D2" presStyleIdx="3" presStyleCnt="6"/>
      <dgm:spPr/>
      <dgm:t>
        <a:bodyPr/>
        <a:lstStyle/>
        <a:p>
          <a:endParaRPr lang="pt-BR"/>
        </a:p>
      </dgm:t>
    </dgm:pt>
    <dgm:pt modelId="{F2CB3C18-6CE4-43D2-A5DD-9DB1C1D8F284}" type="pres">
      <dgm:prSet presAssocID="{02AA1241-A2F1-451D-B94B-DC38BAD41FF1}" presName="hierRoot3" presStyleCnt="0">
        <dgm:presLayoutVars>
          <dgm:hierBranch val="init"/>
        </dgm:presLayoutVars>
      </dgm:prSet>
      <dgm:spPr/>
    </dgm:pt>
    <dgm:pt modelId="{2D278718-7D68-4430-BCF9-24E83FB06A0B}" type="pres">
      <dgm:prSet presAssocID="{02AA1241-A2F1-451D-B94B-DC38BAD41FF1}" presName="rootComposite3" presStyleCnt="0"/>
      <dgm:spPr/>
    </dgm:pt>
    <dgm:pt modelId="{DD3B916B-7BA1-4F01-BF18-50C5813F8607}" type="pres">
      <dgm:prSet presAssocID="{02AA1241-A2F1-451D-B94B-DC38BAD41FF1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85A3532-94A6-4519-A00A-B07A64E9201E}" type="pres">
      <dgm:prSet presAssocID="{02AA1241-A2F1-451D-B94B-DC38BAD41FF1}" presName="rootConnector3" presStyleLbl="asst1" presStyleIdx="2" presStyleCnt="5"/>
      <dgm:spPr/>
      <dgm:t>
        <a:bodyPr/>
        <a:lstStyle/>
        <a:p>
          <a:endParaRPr lang="pt-BR"/>
        </a:p>
      </dgm:t>
    </dgm:pt>
    <dgm:pt modelId="{D51A6067-67B4-43F4-949B-E24C8CA24C97}" type="pres">
      <dgm:prSet presAssocID="{02AA1241-A2F1-451D-B94B-DC38BAD41FF1}" presName="hierChild6" presStyleCnt="0"/>
      <dgm:spPr/>
    </dgm:pt>
    <dgm:pt modelId="{571E1B1D-9124-4EDC-8E0C-29FD77D0821D}" type="pres">
      <dgm:prSet presAssocID="{02AA1241-A2F1-451D-B94B-DC38BAD41FF1}" presName="hierChild7" presStyleCnt="0"/>
      <dgm:spPr/>
    </dgm:pt>
    <dgm:pt modelId="{8B02DA0F-6018-480F-AB64-6D89CC4A57E3}" type="pres">
      <dgm:prSet presAssocID="{244856FB-583A-4180-9DFC-13DE66C7165F}" presName="Name111" presStyleLbl="parChTrans1D2" presStyleIdx="4" presStyleCnt="6"/>
      <dgm:spPr/>
      <dgm:t>
        <a:bodyPr/>
        <a:lstStyle/>
        <a:p>
          <a:endParaRPr lang="pt-BR"/>
        </a:p>
      </dgm:t>
    </dgm:pt>
    <dgm:pt modelId="{09712550-A8FC-480E-94A1-F0DF3F383470}" type="pres">
      <dgm:prSet presAssocID="{2B7DF1E0-8780-4889-BB5C-4824D227930A}" presName="hierRoot3" presStyleCnt="0">
        <dgm:presLayoutVars>
          <dgm:hierBranch val="init"/>
        </dgm:presLayoutVars>
      </dgm:prSet>
      <dgm:spPr/>
    </dgm:pt>
    <dgm:pt modelId="{02E18DFB-D310-428F-85CB-5EB10B14C81C}" type="pres">
      <dgm:prSet presAssocID="{2B7DF1E0-8780-4889-BB5C-4824D227930A}" presName="rootComposite3" presStyleCnt="0"/>
      <dgm:spPr/>
    </dgm:pt>
    <dgm:pt modelId="{90E37F1B-5EF0-4318-8C0D-B50588F6C03B}" type="pres">
      <dgm:prSet presAssocID="{2B7DF1E0-8780-4889-BB5C-4824D227930A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BDA595D-5A15-4155-888B-3E562C0B7C48}" type="pres">
      <dgm:prSet presAssocID="{2B7DF1E0-8780-4889-BB5C-4824D227930A}" presName="rootConnector3" presStyleLbl="asst1" presStyleIdx="3" presStyleCnt="5"/>
      <dgm:spPr/>
      <dgm:t>
        <a:bodyPr/>
        <a:lstStyle/>
        <a:p>
          <a:endParaRPr lang="pt-BR"/>
        </a:p>
      </dgm:t>
    </dgm:pt>
    <dgm:pt modelId="{44EA01FA-C5B8-43EB-AE51-89CE47CEC18B}" type="pres">
      <dgm:prSet presAssocID="{2B7DF1E0-8780-4889-BB5C-4824D227930A}" presName="hierChild6" presStyleCnt="0"/>
      <dgm:spPr/>
    </dgm:pt>
    <dgm:pt modelId="{B17FF971-DB65-4A9C-A635-5CA362346B43}" type="pres">
      <dgm:prSet presAssocID="{2B7DF1E0-8780-4889-BB5C-4824D227930A}" presName="hierChild7" presStyleCnt="0"/>
      <dgm:spPr/>
    </dgm:pt>
    <dgm:pt modelId="{A67C1ADF-1D92-4189-88AD-338EE831F710}" type="pres">
      <dgm:prSet presAssocID="{06265620-128B-4570-AFD3-BCDD40082AE7}" presName="Name111" presStyleLbl="parChTrans1D2" presStyleIdx="5" presStyleCnt="6"/>
      <dgm:spPr/>
      <dgm:t>
        <a:bodyPr/>
        <a:lstStyle/>
        <a:p>
          <a:endParaRPr lang="pt-BR"/>
        </a:p>
      </dgm:t>
    </dgm:pt>
    <dgm:pt modelId="{1EA8BA31-70DD-4D08-BAD3-DB3578845192}" type="pres">
      <dgm:prSet presAssocID="{E054E892-99EC-4CDB-8BFB-B2FDE5B7473C}" presName="hierRoot3" presStyleCnt="0">
        <dgm:presLayoutVars>
          <dgm:hierBranch val="init"/>
        </dgm:presLayoutVars>
      </dgm:prSet>
      <dgm:spPr/>
    </dgm:pt>
    <dgm:pt modelId="{0390E86D-C978-446F-8ED2-02B701DD610D}" type="pres">
      <dgm:prSet presAssocID="{E054E892-99EC-4CDB-8BFB-B2FDE5B7473C}" presName="rootComposite3" presStyleCnt="0"/>
      <dgm:spPr/>
    </dgm:pt>
    <dgm:pt modelId="{FEA70BEA-5DB6-4D69-94F9-E7A9A3351AD7}" type="pres">
      <dgm:prSet presAssocID="{E054E892-99EC-4CDB-8BFB-B2FDE5B7473C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CD51CF-65AD-466E-AEFF-559CFD915651}" type="pres">
      <dgm:prSet presAssocID="{E054E892-99EC-4CDB-8BFB-B2FDE5B7473C}" presName="rootConnector3" presStyleLbl="asst1" presStyleIdx="4" presStyleCnt="5"/>
      <dgm:spPr/>
      <dgm:t>
        <a:bodyPr/>
        <a:lstStyle/>
        <a:p>
          <a:endParaRPr lang="pt-BR"/>
        </a:p>
      </dgm:t>
    </dgm:pt>
    <dgm:pt modelId="{C56559B4-55C7-49C3-AD57-6001CA2862D7}" type="pres">
      <dgm:prSet presAssocID="{E054E892-99EC-4CDB-8BFB-B2FDE5B7473C}" presName="hierChild6" presStyleCnt="0"/>
      <dgm:spPr/>
    </dgm:pt>
    <dgm:pt modelId="{CCE04A46-2EA3-4D86-9EA8-F8A3C475C24D}" type="pres">
      <dgm:prSet presAssocID="{E054E892-99EC-4CDB-8BFB-B2FDE5B7473C}" presName="hierChild7" presStyleCnt="0"/>
      <dgm:spPr/>
    </dgm:pt>
  </dgm:ptLst>
  <dgm:cxnLst>
    <dgm:cxn modelId="{0EBE608D-D3C1-4F56-B998-A3F66BFA9469}" type="presOf" srcId="{62C13ED8-6544-4A0B-BFAB-67249600527A}" destId="{F474CB99-FD88-48AC-8D5A-E0BC1D65E2CD}" srcOrd="0" destOrd="0" presId="urn:microsoft.com/office/officeart/2005/8/layout/orgChart1"/>
    <dgm:cxn modelId="{952222E4-823B-47CF-8D46-16BA6B6535DB}" type="presOf" srcId="{AA111755-327D-4222-9F27-B7DBC20CF0CF}" destId="{3F8887DC-2E0A-465D-8A4B-255E32ABFE58}" srcOrd="0" destOrd="0" presId="urn:microsoft.com/office/officeart/2005/8/layout/orgChart1"/>
    <dgm:cxn modelId="{57DFC49B-4C21-4537-B2FF-36FEB33EF92C}" type="presOf" srcId="{9DA1B0E9-7023-425D-8B02-4DA71D94B780}" destId="{4141130E-B0FE-4BF6-9E4B-730CD694FE77}" srcOrd="0" destOrd="0" presId="urn:microsoft.com/office/officeart/2005/8/layout/orgChart1"/>
    <dgm:cxn modelId="{C94DBC73-D2E1-424C-9603-035200E05CD9}" type="presOf" srcId="{970D6D9E-3447-42D9-84CA-27BEE42CA49D}" destId="{40CD02AD-8004-422E-9AAE-7294F55BFFE1}" srcOrd="1" destOrd="0" presId="urn:microsoft.com/office/officeart/2005/8/layout/orgChart1"/>
    <dgm:cxn modelId="{22D8E1CA-4589-4A16-9A6C-41F1627B924F}" srcId="{0301D326-5F47-473B-BD8D-8D93466739FD}" destId="{1DB360FE-5F44-4A6B-AD2B-46E4FF03234C}" srcOrd="2" destOrd="0" parTransId="{C5634097-6854-47EA-9A86-20725835B922}" sibTransId="{94CBD96F-DD45-4BBF-9B51-3054884BEFD8}"/>
    <dgm:cxn modelId="{C2397F5C-BB71-45E0-BE9E-D24FD48D6FA0}" type="presOf" srcId="{6D6908F1-3D72-4519-9022-E65D5BF6E4D4}" destId="{13E2565D-B453-4340-8D4C-39CF563BEC3A}" srcOrd="0" destOrd="0" presId="urn:microsoft.com/office/officeart/2005/8/layout/orgChart1"/>
    <dgm:cxn modelId="{9F5462BB-28D7-4E92-9FCC-8D9810BD12C6}" type="presOf" srcId="{62C13ED8-6544-4A0B-BFAB-67249600527A}" destId="{14C70D09-F07D-48FA-B11A-A9B5248E28E5}" srcOrd="1" destOrd="0" presId="urn:microsoft.com/office/officeart/2005/8/layout/orgChart1"/>
    <dgm:cxn modelId="{7259B145-7F5B-4A4E-8AA4-0F4A9953AE8D}" srcId="{802D29AB-0C27-48DC-96D6-29D23AE3D398}" destId="{E054E892-99EC-4CDB-8BFB-B2FDE5B7473C}" srcOrd="5" destOrd="0" parTransId="{06265620-128B-4570-AFD3-BCDD40082AE7}" sibTransId="{B037285C-2FE6-4757-8DEF-68A2D582016D}"/>
    <dgm:cxn modelId="{2F6787F3-45FC-4363-9299-E00E2306AD78}" type="presOf" srcId="{B2F6EA8B-2C50-42B5-BB91-A75243A66C72}" destId="{A1EEA3FB-A244-4379-9686-6DF0FBBB1EB0}" srcOrd="1" destOrd="0" presId="urn:microsoft.com/office/officeart/2005/8/layout/orgChart1"/>
    <dgm:cxn modelId="{E1AF95E3-34C9-42AA-A31F-F3A12D2CEB8E}" srcId="{5633363F-5F11-4E55-B49A-235BA39E1831}" destId="{A71FF341-57AF-4D77-B4DF-602AB1636ADC}" srcOrd="2" destOrd="0" parTransId="{4DA1FB31-0474-4B71-9D97-8287ACCA7D9A}" sibTransId="{57A875A3-95A1-4646-909C-AA8F447C44C7}"/>
    <dgm:cxn modelId="{34C9285D-A3A5-418B-89FD-BC7B065DAD22}" type="presOf" srcId="{4DA1FB31-0474-4B71-9D97-8287ACCA7D9A}" destId="{FA121227-0CFF-4F22-A6D2-B02B29676F02}" srcOrd="0" destOrd="0" presId="urn:microsoft.com/office/officeart/2005/8/layout/orgChart1"/>
    <dgm:cxn modelId="{9476446E-6C8C-45E1-B0F2-141B7C74A685}" type="presOf" srcId="{A8887BB7-1407-46F4-98B5-329FA0D705D0}" destId="{37FAD89D-1208-4EC9-9F62-7FA7D63D5AF6}" srcOrd="1" destOrd="0" presId="urn:microsoft.com/office/officeart/2005/8/layout/orgChart1"/>
    <dgm:cxn modelId="{A5889CEE-2590-455F-A22C-7260F208679B}" type="presOf" srcId="{B1A390F3-8B84-4A79-AD57-E0416F0BD59C}" destId="{73EB11BD-37F0-4183-9610-14A0A2CDF209}" srcOrd="0" destOrd="0" presId="urn:microsoft.com/office/officeart/2005/8/layout/orgChart1"/>
    <dgm:cxn modelId="{C1E85071-38B1-4F9A-BFCA-C005959A15FC}" type="presOf" srcId="{C5634097-6854-47EA-9A86-20725835B922}" destId="{D46D0B1B-84F9-455F-A41D-8B01614598B3}" srcOrd="0" destOrd="0" presId="urn:microsoft.com/office/officeart/2005/8/layout/orgChart1"/>
    <dgm:cxn modelId="{19D114BF-F826-4677-8C54-EC7E8DD2E0A9}" type="presOf" srcId="{E5897BA8-2DD0-4166-8646-33CE8B86304D}" destId="{4982B2DC-57F9-4257-9BD0-86DD5C7C2711}" srcOrd="1" destOrd="0" presId="urn:microsoft.com/office/officeart/2005/8/layout/orgChart1"/>
    <dgm:cxn modelId="{DC1FE93A-B2C3-493A-9D7B-BC15C9DECBC1}" srcId="{BE5C4D25-DBF7-4435-AD32-B5FCD9D496BF}" destId="{BBC421BE-9935-442C-A2A3-9A28E2B35406}" srcOrd="0" destOrd="0" parTransId="{BD38D68F-DB9D-4B3D-BC38-EF4C2BCA756B}" sibTransId="{BDA868F7-4A7A-4CE1-85BA-88125C619166}"/>
    <dgm:cxn modelId="{738004BC-C0E6-425C-81DC-CA05B563F913}" type="presOf" srcId="{5F4328D6-3081-4D14-AECD-1AB65859D51D}" destId="{27508B9A-1F07-4CB2-9EF2-D671DBC380AB}" srcOrd="0" destOrd="0" presId="urn:microsoft.com/office/officeart/2005/8/layout/orgChart1"/>
    <dgm:cxn modelId="{DEEB6DC6-46CC-427F-AC49-33D5D7FFC1DF}" type="presOf" srcId="{A8DF61CE-A5C7-4ADA-8730-C6979B14D517}" destId="{EDDFB45E-BED4-4517-A216-3E9ADEF859B6}" srcOrd="0" destOrd="0" presId="urn:microsoft.com/office/officeart/2005/8/layout/orgChart1"/>
    <dgm:cxn modelId="{7F491AD6-0FAC-4644-8003-F7A294A3E16D}" type="presOf" srcId="{6D6908F1-3D72-4519-9022-E65D5BF6E4D4}" destId="{E5317CD3-B8B9-4339-B4D2-03619F80A043}" srcOrd="1" destOrd="0" presId="urn:microsoft.com/office/officeart/2005/8/layout/orgChart1"/>
    <dgm:cxn modelId="{0919E5CC-5A26-4B14-ABAA-2B4A17ED1529}" type="presOf" srcId="{12A1F289-0A71-4EF8-8E15-0BE0752E5373}" destId="{F04FE09A-AFEA-458D-8D9B-C58F0DB3B241}" srcOrd="0" destOrd="0" presId="urn:microsoft.com/office/officeart/2005/8/layout/orgChart1"/>
    <dgm:cxn modelId="{3B519EC6-6357-401F-A47B-68211B63EF51}" type="presOf" srcId="{AE2FB24F-98E8-4EC3-B375-82A4E0C102C9}" destId="{7F9B8B31-2838-477F-ADCF-A5302E197655}" srcOrd="0" destOrd="0" presId="urn:microsoft.com/office/officeart/2005/8/layout/orgChart1"/>
    <dgm:cxn modelId="{7E164FAF-196B-44D3-833F-FB617682419E}" type="presOf" srcId="{DE6240D1-7CBC-47FF-8352-ABD763C0E289}" destId="{7B981097-56C4-41DC-9732-8FC7BCBB75CE}" srcOrd="0" destOrd="0" presId="urn:microsoft.com/office/officeart/2005/8/layout/orgChart1"/>
    <dgm:cxn modelId="{B31F042E-6A85-491F-A1B9-FFFAF531217D}" srcId="{BBC421BE-9935-442C-A2A3-9A28E2B35406}" destId="{78BBEBA0-0722-4A07-A2C1-2F1186EB1FF4}" srcOrd="1" destOrd="0" parTransId="{1FE12684-73E0-4D68-BE20-9206E0C699A0}" sibTransId="{F34BE1F2-8C5F-4A80-B6D0-E3A596CC414D}"/>
    <dgm:cxn modelId="{118F331A-37C4-4F5F-8F61-BFB9E364087C}" type="presOf" srcId="{EE2EA12E-CA1C-4A65-A3F3-DB2090A58559}" destId="{B9DAD4B9-C3FA-4EC2-B609-21A5A31C5A73}" srcOrd="1" destOrd="0" presId="urn:microsoft.com/office/officeart/2005/8/layout/orgChart1"/>
    <dgm:cxn modelId="{1316228B-B721-46C0-9C45-A671285B2F0D}" type="presOf" srcId="{ECD97378-5CF6-4B27-8E27-A17766573CF3}" destId="{E124BE07-628D-4FC4-9B63-84C6D0A7F6B8}" srcOrd="0" destOrd="0" presId="urn:microsoft.com/office/officeart/2005/8/layout/orgChart1"/>
    <dgm:cxn modelId="{F90C483F-C737-4D03-AB72-33A037155B66}" type="presOf" srcId="{0301D326-5F47-473B-BD8D-8D93466739FD}" destId="{8FA3F965-B303-4332-BAB8-A6B6BD5216C8}" srcOrd="1" destOrd="0" presId="urn:microsoft.com/office/officeart/2005/8/layout/orgChart1"/>
    <dgm:cxn modelId="{FC27FD46-FCF0-416D-A403-9F31B6E898AD}" srcId="{78BBEBA0-0722-4A07-A2C1-2F1186EB1FF4}" destId="{E5897BA8-2DD0-4166-8646-33CE8B86304D}" srcOrd="1" destOrd="0" parTransId="{153C23DC-3E11-41FF-BFE2-C8948928A8D9}" sibTransId="{ACCA6FFD-38A5-479C-BE3A-3F1F49A7B072}"/>
    <dgm:cxn modelId="{0DD2FEBF-B7CD-457E-9E2C-6794BD5085F6}" srcId="{ECD97378-5CF6-4B27-8E27-A17766573CF3}" destId="{F0310653-6272-484A-9496-CB1CED220791}" srcOrd="0" destOrd="0" parTransId="{DE6240D1-7CBC-47FF-8352-ABD763C0E289}" sibTransId="{1F164440-C4F3-463F-B6AD-C73AC62691F3}"/>
    <dgm:cxn modelId="{B11ED989-A50E-4183-9DA9-A015A938128D}" srcId="{802D29AB-0C27-48DC-96D6-29D23AE3D398}" destId="{6D6908F1-3D72-4519-9022-E65D5BF6E4D4}" srcOrd="1" destOrd="0" parTransId="{1919E568-B71B-44CC-B10A-B45A6DEF3DF5}" sibTransId="{5D1D6826-2154-4991-8869-166DE5BE48BD}"/>
    <dgm:cxn modelId="{651BF670-95FF-40C8-8FCB-79C4C4D2ED12}" type="presOf" srcId="{09626CB2-56FC-4155-9CAA-C6E291CC15BC}" destId="{73576D0B-BFA6-48FF-8A04-12EA1E1E3841}" srcOrd="1" destOrd="0" presId="urn:microsoft.com/office/officeart/2005/8/layout/orgChart1"/>
    <dgm:cxn modelId="{7394417E-A111-4E47-BE4E-80A6E8040957}" type="presOf" srcId="{BE5C4D25-DBF7-4435-AD32-B5FCD9D496BF}" destId="{226E36F3-23E3-4627-88CD-D7C2D43B92BA}" srcOrd="0" destOrd="0" presId="urn:microsoft.com/office/officeart/2005/8/layout/orgChart1"/>
    <dgm:cxn modelId="{37E70F13-0E20-4256-90BE-D76C7F57ED78}" type="presOf" srcId="{B1A390F3-8B84-4A79-AD57-E0416F0BD59C}" destId="{7A1280E2-9AAD-48C8-A169-5A266705382A}" srcOrd="1" destOrd="0" presId="urn:microsoft.com/office/officeart/2005/8/layout/orgChart1"/>
    <dgm:cxn modelId="{45FBDE98-80B4-4DC1-9CE3-6F5B9DFA60B6}" type="presOf" srcId="{A8887BB7-1407-46F4-98B5-329FA0D705D0}" destId="{F963003B-A804-455B-A3CF-824FB4CFDC96}" srcOrd="0" destOrd="0" presId="urn:microsoft.com/office/officeart/2005/8/layout/orgChart1"/>
    <dgm:cxn modelId="{9C43178B-4E26-4099-AC1E-9698B775061B}" srcId="{A71FF341-57AF-4D77-B4DF-602AB1636ADC}" destId="{275626A2-70A8-4426-A5CD-ED76AAF32DCE}" srcOrd="1" destOrd="0" parTransId="{D651B063-2F04-49D9-9083-EF9AF3BAF1C7}" sibTransId="{E1395FF3-8EF3-44F7-BF3F-291CA0233F52}"/>
    <dgm:cxn modelId="{0239BBEB-0F46-406C-833F-864F4B03FB92}" type="presOf" srcId="{8E62D1EF-2988-4B53-81B8-539FB158CE33}" destId="{ABA0EE50-65DF-49C1-B9F9-767030F7D2E9}" srcOrd="1" destOrd="0" presId="urn:microsoft.com/office/officeart/2005/8/layout/orgChart1"/>
    <dgm:cxn modelId="{9D0025A3-52FF-470F-9DA0-2D9AF9358906}" type="presOf" srcId="{0301D326-5F47-473B-BD8D-8D93466739FD}" destId="{12A28285-54AB-4524-9965-B8B8202B2375}" srcOrd="0" destOrd="0" presId="urn:microsoft.com/office/officeart/2005/8/layout/orgChart1"/>
    <dgm:cxn modelId="{780EB6E4-9099-4CA7-BF27-DD95C111E28B}" type="presOf" srcId="{9DC8E653-F51D-4EE8-ABC4-95190139CAA2}" destId="{B98F4D40-1D12-42D8-A65F-D8EC2F314AEB}" srcOrd="0" destOrd="0" presId="urn:microsoft.com/office/officeart/2005/8/layout/orgChart1"/>
    <dgm:cxn modelId="{4451664D-F6B9-407D-BBD7-649855E2543E}" type="presOf" srcId="{F7A8BCA5-296D-4171-AE16-AC40575054A3}" destId="{89F57E05-5F71-4BAF-BD76-1BAC837BA2C4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7632D8F6-EAA9-4215-B23D-7D16320A166A}" srcId="{802D29AB-0C27-48DC-96D6-29D23AE3D398}" destId="{02AA1241-A2F1-451D-B94B-DC38BAD41FF1}" srcOrd="3" destOrd="0" parTransId="{753A78CF-FC90-43CA-92F4-94348B940360}" sibTransId="{EC7E227B-45AA-4E36-ACD8-854FE602B589}"/>
    <dgm:cxn modelId="{B593FD01-697F-4E25-ABC0-EBA16C2B425E}" srcId="{A71FF341-57AF-4D77-B4DF-602AB1636ADC}" destId="{62C13ED8-6544-4A0B-BFAB-67249600527A}" srcOrd="0" destOrd="0" parTransId="{24D4212A-FDD6-43A1-B717-C7445DFB26F3}" sibTransId="{852C633E-2117-428B-B8B1-2B354AFEF0E2}"/>
    <dgm:cxn modelId="{171BAE1E-1369-4ED0-BA37-2E5DC61040DD}" type="presOf" srcId="{F7E078EB-C6A8-4569-89EA-1DFC930DD58C}" destId="{D0AA9347-48AF-4C2A-A202-12D10ED2C042}" srcOrd="0" destOrd="0" presId="urn:microsoft.com/office/officeart/2005/8/layout/orgChart1"/>
    <dgm:cxn modelId="{D1B932D5-6802-48A1-9BED-378E8D041E81}" type="presOf" srcId="{78BBEBA0-0722-4A07-A2C1-2F1186EB1FF4}" destId="{0170DA91-E426-4CFF-9878-FE92A7BB3C71}" srcOrd="0" destOrd="0" presId="urn:microsoft.com/office/officeart/2005/8/layout/orgChart1"/>
    <dgm:cxn modelId="{D79CA41E-F6C8-4153-9E80-B485088EC405}" type="presOf" srcId="{4BD3F244-E3CE-4573-8024-D5476FCC5BB7}" destId="{4754BFF1-21F4-4E69-9791-9D611EE5CB84}" srcOrd="1" destOrd="0" presId="urn:microsoft.com/office/officeart/2005/8/layout/orgChart1"/>
    <dgm:cxn modelId="{4D504715-5AA8-4918-9B03-83DC32D41D1A}" type="presOf" srcId="{970D6D9E-3447-42D9-84CA-27BEE42CA49D}" destId="{CE87A40C-F780-45AE-822B-F86482F04114}" srcOrd="0" destOrd="0" presId="urn:microsoft.com/office/officeart/2005/8/layout/orgChart1"/>
    <dgm:cxn modelId="{23FABF7F-9448-4636-89A8-DB28D765FBFC}" type="presOf" srcId="{0D53F18E-8148-40C3-8C34-AA3EDFE8E2C3}" destId="{E8BEA492-8CD2-48C0-A3E1-58DC2E3CC9D5}" srcOrd="1" destOrd="0" presId="urn:microsoft.com/office/officeart/2005/8/layout/orgChart1"/>
    <dgm:cxn modelId="{3DFF3268-EF58-49EB-921F-0418F465D0F2}" srcId="{78BBEBA0-0722-4A07-A2C1-2F1186EB1FF4}" destId="{0D53F18E-8148-40C3-8C34-AA3EDFE8E2C3}" srcOrd="0" destOrd="0" parTransId="{12A1F289-0A71-4EF8-8E15-0BE0752E5373}" sibTransId="{8A7DF474-C6A0-4F1A-ACBE-A0D6FB1EAB6A}"/>
    <dgm:cxn modelId="{7DC77993-FFA0-4745-8D5E-D13F58790884}" type="presOf" srcId="{4BD3F244-E3CE-4573-8024-D5476FCC5BB7}" destId="{56165EE5-BCC7-46C5-BB53-3441CF3DF887}" srcOrd="0" destOrd="0" presId="urn:microsoft.com/office/officeart/2005/8/layout/orgChart1"/>
    <dgm:cxn modelId="{ED94CA17-5CF7-42A2-A05A-0FAFFB2BF0D0}" srcId="{970D6D9E-3447-42D9-84CA-27BEE42CA49D}" destId="{B2F6EA8B-2C50-42B5-BB91-A75243A66C72}" srcOrd="2" destOrd="0" parTransId="{CA370222-8293-4299-B27A-680E414E81C7}" sibTransId="{6FC3857A-A340-46CA-A79F-7A2EBF1143AC}"/>
    <dgm:cxn modelId="{FE041CE8-53ED-4A01-9EA5-A5171C82EC61}" type="presOf" srcId="{CF03633C-01B4-4EE1-B717-3EF6AA318AE4}" destId="{5ED3DF17-1245-4FFF-A9A3-FEBA46C52F54}" srcOrd="0" destOrd="0" presId="urn:microsoft.com/office/officeart/2005/8/layout/orgChart1"/>
    <dgm:cxn modelId="{17630E6C-9496-4FA4-B582-94CD4A26E179}" type="presOf" srcId="{CA7AD1F7-BC35-4691-BFAB-5AA0EEBBB289}" destId="{4CAAB243-7AA7-49AC-A048-9FBEEFB99BA2}" srcOrd="0" destOrd="0" presId="urn:microsoft.com/office/officeart/2005/8/layout/orgChart1"/>
    <dgm:cxn modelId="{1357F667-17A5-430E-9C12-D8ECC0F79B05}" srcId="{AE2FB24F-98E8-4EC3-B375-82A4E0C102C9}" destId="{6C444EF0-F253-4C71-8FE6-E8EE484C5259}" srcOrd="1" destOrd="0" parTransId="{8C5D82AB-9D72-4015-8DC3-53D7DF994251}" sibTransId="{AD4333CE-C007-49CE-BAEA-B0B992ACBFDC}"/>
    <dgm:cxn modelId="{0AB64967-95D0-4ED4-B842-FB4C338B47A2}" type="presOf" srcId="{B2F6EA8B-2C50-42B5-BB91-A75243A66C72}" destId="{31300BF1-58E9-4D9A-958B-00E38B55A734}" srcOrd="0" destOrd="0" presId="urn:microsoft.com/office/officeart/2005/8/layout/orgChart1"/>
    <dgm:cxn modelId="{CA28CE09-65AF-4B38-B684-CFF48EB7879B}" type="presOf" srcId="{8E62D1EF-2988-4B53-81B8-539FB158CE33}" destId="{E3D62F68-7C5A-4CA5-8DBE-46C671E7A71E}" srcOrd="0" destOrd="0" presId="urn:microsoft.com/office/officeart/2005/8/layout/orgChart1"/>
    <dgm:cxn modelId="{7CBA38E7-6817-4DC5-8181-735105ED7FFA}" type="presOf" srcId="{0D53F18E-8148-40C3-8C34-AA3EDFE8E2C3}" destId="{1994D04E-EE04-4E4C-97D5-D38542D878A3}" srcOrd="0" destOrd="0" presId="urn:microsoft.com/office/officeart/2005/8/layout/orgChart1"/>
    <dgm:cxn modelId="{CEDE43A0-6AEF-48BA-95F7-51B8EFF33098}" type="presOf" srcId="{1FE12684-73E0-4D68-BE20-9206E0C699A0}" destId="{EDBB7414-EDB6-404D-B90B-9C5C93A07538}" srcOrd="0" destOrd="0" presId="urn:microsoft.com/office/officeart/2005/8/layout/orgChart1"/>
    <dgm:cxn modelId="{FDE2D4A6-497C-4140-AAD9-318555A791CD}" type="presOf" srcId="{1919E568-B71B-44CC-B10A-B45A6DEF3DF5}" destId="{92AEFA7D-A539-4198-BA68-E334577ED1E4}" srcOrd="0" destOrd="0" presId="urn:microsoft.com/office/officeart/2005/8/layout/orgChart1"/>
    <dgm:cxn modelId="{E2C04670-C97C-46C5-ACC9-16F56EC75DBD}" type="presOf" srcId="{049E4602-BB6D-4696-B1AC-6445C2472772}" destId="{23346DF9-1141-4970-8AB2-1529D7FD563B}" srcOrd="0" destOrd="0" presId="urn:microsoft.com/office/officeart/2005/8/layout/orgChart1"/>
    <dgm:cxn modelId="{EEF3DD3B-453A-43AA-8826-991ECF2AA565}" type="presOf" srcId="{0B22C1F9-773A-4E02-94D3-B663CB5ADAD5}" destId="{3384D93A-44E7-4058-B0C6-B1A0163CE40E}" srcOrd="1" destOrd="0" presId="urn:microsoft.com/office/officeart/2005/8/layout/orgChart1"/>
    <dgm:cxn modelId="{44F3D85D-C64D-404F-B95D-8CE657447F43}" type="presOf" srcId="{244856FB-583A-4180-9DFC-13DE66C7165F}" destId="{8B02DA0F-6018-480F-AB64-6D89CC4A57E3}" srcOrd="0" destOrd="0" presId="urn:microsoft.com/office/officeart/2005/8/layout/orgChart1"/>
    <dgm:cxn modelId="{0227BE2F-7AC4-4CC6-80A7-7BA007C147BF}" srcId="{78BBEBA0-0722-4A07-A2C1-2F1186EB1FF4}" destId="{AA111755-327D-4222-9F27-B7DBC20CF0CF}" srcOrd="4" destOrd="0" parTransId="{81786ADF-B056-472D-944E-03101A76B597}" sibTransId="{84FF9A09-69E7-4FA8-9E05-D08777B8AEFA}"/>
    <dgm:cxn modelId="{37ED43D3-6C2A-46D7-BA80-09431FA756C1}" type="presOf" srcId="{02AA1241-A2F1-451D-B94B-DC38BAD41FF1}" destId="{C85A3532-94A6-4519-A00A-B07A64E9201E}" srcOrd="1" destOrd="0" presId="urn:microsoft.com/office/officeart/2005/8/layout/orgChart1"/>
    <dgm:cxn modelId="{792F72ED-9871-4B16-AF95-6BDAFB9AEF0B}" srcId="{802D29AB-0C27-48DC-96D6-29D23AE3D398}" destId="{2B7DF1E0-8780-4889-BB5C-4824D227930A}" srcOrd="4" destOrd="0" parTransId="{244856FB-583A-4180-9DFC-13DE66C7165F}" sibTransId="{D987B9BD-B034-4DB9-A880-FEFED62B3674}"/>
    <dgm:cxn modelId="{579F9618-FB01-42A5-90FE-3E5CF8EEB92F}" type="presOf" srcId="{AE2FB24F-98E8-4EC3-B375-82A4E0C102C9}" destId="{D5F4AC62-1D13-4C13-9820-69242E5549D2}" srcOrd="1" destOrd="0" presId="urn:microsoft.com/office/officeart/2005/8/layout/orgChart1"/>
    <dgm:cxn modelId="{DF5E2733-48ED-4FBC-A09A-7C62B62244FA}" type="presOf" srcId="{6D6124ED-2CB8-49EF-A6D5-A3917C4DB6EB}" destId="{192BE397-71F3-4FC2-919B-D9FB0E7BCE58}" srcOrd="0" destOrd="0" presId="urn:microsoft.com/office/officeart/2005/8/layout/orgChart1"/>
    <dgm:cxn modelId="{D4F8A9AC-285A-45F6-8A2D-72A137A75F1B}" type="presOf" srcId="{1A736283-F3E6-437D-B260-7241FBB2AC68}" destId="{F497891E-155F-4484-A5DE-D09E0D306FC1}" srcOrd="0" destOrd="0" presId="urn:microsoft.com/office/officeart/2005/8/layout/orgChart1"/>
    <dgm:cxn modelId="{7926E1CC-673A-48A7-8D79-2FF7EC32B1FE}" type="presOf" srcId="{0EB0F2E6-309A-4E65-AC7E-1D8B932DB2C3}" destId="{E5AAD5FB-8AA0-47CE-9CF7-546DA9461906}" srcOrd="0" destOrd="0" presId="urn:microsoft.com/office/officeart/2005/8/layout/orgChart1"/>
    <dgm:cxn modelId="{3FE17710-BC4B-4D54-89C4-50FC024E27C5}" type="presOf" srcId="{AC1EEF18-4FFF-4A23-8839-E50FA96173F6}" destId="{FF95E252-0331-4CF9-A679-1AA4B6BE70E2}" srcOrd="0" destOrd="0" presId="urn:microsoft.com/office/officeart/2005/8/layout/orgChart1"/>
    <dgm:cxn modelId="{C1EAFEA7-ECC9-4E8D-8CE3-29962F59E806}" type="presOf" srcId="{09626CB2-56FC-4155-9CAA-C6E291CC15BC}" destId="{24A695E6-691D-4465-9339-E198A0904847}" srcOrd="0" destOrd="0" presId="urn:microsoft.com/office/officeart/2005/8/layout/orgChart1"/>
    <dgm:cxn modelId="{C0A1751B-326C-4784-9C23-D38259DF239E}" type="presOf" srcId="{8C5D82AB-9D72-4015-8DC3-53D7DF994251}" destId="{6FE96DBD-40BF-4DED-B026-E4B1BA6B78F8}" srcOrd="0" destOrd="0" presId="urn:microsoft.com/office/officeart/2005/8/layout/orgChart1"/>
    <dgm:cxn modelId="{2A31FC20-26A8-4BBC-839B-5969B00477EC}" type="presOf" srcId="{A8DF61CE-A5C7-4ADA-8730-C6979B14D517}" destId="{5CDD2977-85F2-4F67-8CCA-57FCA7459346}" srcOrd="1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CA96E988-0E51-4A7B-8C3D-9CE61AE7CCC7}" type="presOf" srcId="{E054E892-99EC-4CDB-8BFB-B2FDE5B7473C}" destId="{FEA70BEA-5DB6-4D69-94F9-E7A9A3351AD7}" srcOrd="0" destOrd="0" presId="urn:microsoft.com/office/officeart/2005/8/layout/orgChart1"/>
    <dgm:cxn modelId="{389658F7-015D-489D-845D-2D1B0161C2CF}" type="presOf" srcId="{2BD008C8-5CAB-40DD-A6F1-2C476231519D}" destId="{080C901B-5269-4756-B8BD-F0FE95964781}" srcOrd="0" destOrd="0" presId="urn:microsoft.com/office/officeart/2005/8/layout/orgChart1"/>
    <dgm:cxn modelId="{195CFA48-641E-4C8F-8B39-A91425C17CB6}" type="presOf" srcId="{049E4602-BB6D-4696-B1AC-6445C2472772}" destId="{324FB067-6AC6-4245-88D3-3622635E79A8}" srcOrd="1" destOrd="0" presId="urn:microsoft.com/office/officeart/2005/8/layout/orgChart1"/>
    <dgm:cxn modelId="{C4B32E4F-0433-40BF-8A7F-E544A590A21F}" type="presOf" srcId="{ADC14523-6D28-42B7-A05F-AA7A7852E2B6}" destId="{1AF9B160-5D61-4911-BBE0-233ECD5011A0}" srcOrd="0" destOrd="0" presId="urn:microsoft.com/office/officeart/2005/8/layout/orgChart1"/>
    <dgm:cxn modelId="{ACA67E52-83B2-4D23-9C5C-CA4E90FFC137}" type="presOf" srcId="{692A6A20-4EBE-40DF-8905-5A97679524A5}" destId="{8A54CA6E-14F7-4513-913D-D629FAA60DDD}" srcOrd="0" destOrd="0" presId="urn:microsoft.com/office/officeart/2005/8/layout/orgChart1"/>
    <dgm:cxn modelId="{A7ECCF60-9A24-4ABC-B2AE-C39C6D0DB786}" type="presOf" srcId="{5633363F-5F11-4E55-B49A-235BA39E1831}" destId="{007CF18B-2B73-4516-AFA2-1AFC0378B654}" srcOrd="0" destOrd="0" presId="urn:microsoft.com/office/officeart/2005/8/layout/orgChart1"/>
    <dgm:cxn modelId="{A23D7588-45A2-43C5-8B6E-C03D175702EE}" type="presOf" srcId="{F0310653-6272-484A-9496-CB1CED220791}" destId="{DB67195F-E266-4D67-9625-EFDB93E9AC00}" srcOrd="0" destOrd="0" presId="urn:microsoft.com/office/officeart/2005/8/layout/orgChart1"/>
    <dgm:cxn modelId="{EB886924-C05F-4617-A7E6-F4225FA684F7}" type="presOf" srcId="{275626A2-70A8-4426-A5CD-ED76AAF32DCE}" destId="{4135A2D8-5599-4CD6-B768-2ACF7552915D}" srcOrd="0" destOrd="0" presId="urn:microsoft.com/office/officeart/2005/8/layout/orgChart1"/>
    <dgm:cxn modelId="{2FFCE40B-AEE9-4957-BA56-ABABCE317A9B}" srcId="{5633363F-5F11-4E55-B49A-235BA39E1831}" destId="{AE2FB24F-98E8-4EC3-B375-82A4E0C102C9}" srcOrd="1" destOrd="0" parTransId="{6D6124ED-2CB8-49EF-A6D5-A3917C4DB6EB}" sibTransId="{0D347916-3B16-4FD0-AC75-F252A3B10777}"/>
    <dgm:cxn modelId="{42E19E57-2687-4339-9D30-F519C0B0BBCD}" type="presOf" srcId="{275626A2-70A8-4426-A5CD-ED76AAF32DCE}" destId="{79B64228-0F22-4262-9D7D-6FBFBF2F1466}" srcOrd="1" destOrd="0" presId="urn:microsoft.com/office/officeart/2005/8/layout/orgChart1"/>
    <dgm:cxn modelId="{711EC0A4-0C4E-4A44-9382-C67D9B5BFD99}" type="presOf" srcId="{A71FF341-57AF-4D77-B4DF-602AB1636ADC}" destId="{DD39E1BB-76AC-4832-8B90-43D57AEEF9ED}" srcOrd="1" destOrd="0" presId="urn:microsoft.com/office/officeart/2005/8/layout/orgChart1"/>
    <dgm:cxn modelId="{3486210E-E561-4B20-8591-602975A3DB63}" type="presOf" srcId="{CA370222-8293-4299-B27A-680E414E81C7}" destId="{E0AD00C0-1956-42DE-B68B-FB2854F9BE84}" srcOrd="0" destOrd="0" presId="urn:microsoft.com/office/officeart/2005/8/layout/orgChart1"/>
    <dgm:cxn modelId="{73C8C212-408F-4632-BE72-D1CE52526B69}" type="presOf" srcId="{E054E892-99EC-4CDB-8BFB-B2FDE5B7473C}" destId="{84CD51CF-65AD-466E-AEFF-559CFD915651}" srcOrd="1" destOrd="0" presId="urn:microsoft.com/office/officeart/2005/8/layout/orgChart1"/>
    <dgm:cxn modelId="{61C08615-03B7-4421-8CE5-6C0408875C06}" type="presOf" srcId="{D4CD0468-0F96-4A9A-B487-E0EDE9921D61}" destId="{78608AD8-6D0E-4F75-B0C5-B82E76321678}" srcOrd="0" destOrd="0" presId="urn:microsoft.com/office/officeart/2005/8/layout/orgChart1"/>
    <dgm:cxn modelId="{43828CD6-FCB0-46AA-9BD9-2D1406EE9CD0}" srcId="{0301D326-5F47-473B-BD8D-8D93466739FD}" destId="{EE2EA12E-CA1C-4A65-A3F3-DB2090A58559}" srcOrd="0" destOrd="0" parTransId="{434E8743-FDF9-4BC4-B981-F4CABF25D731}" sibTransId="{468BABE2-AC4E-4DB3-A574-3A22AC2986F1}"/>
    <dgm:cxn modelId="{C6A6B181-2667-4267-BBEB-526F8C998B98}" type="presOf" srcId="{5633363F-5F11-4E55-B49A-235BA39E1831}" destId="{CA703DA5-ABC3-495D-B986-DA99C34128C2}" srcOrd="1" destOrd="0" presId="urn:microsoft.com/office/officeart/2005/8/layout/orgChart1"/>
    <dgm:cxn modelId="{09C0A9C9-B9D0-45AA-9436-6D21686E2533}" type="presOf" srcId="{AA111755-327D-4222-9F27-B7DBC20CF0CF}" destId="{CAB99A16-DE4C-4538-8BB6-F398D873B2D5}" srcOrd="1" destOrd="0" presId="urn:microsoft.com/office/officeart/2005/8/layout/orgChart1"/>
    <dgm:cxn modelId="{8EB62B32-13DE-4A49-97B7-1CE7453D67E5}" srcId="{BBC421BE-9935-442C-A2A3-9A28E2B35406}" destId="{970D6D9E-3447-42D9-84CA-27BEE42CA49D}" srcOrd="2" destOrd="0" parTransId="{21B67D09-F75A-48AA-BD4B-FAFE66FBD672}" sibTransId="{C68B23BC-2395-430F-8179-2674D56EA2C0}"/>
    <dgm:cxn modelId="{0ED9A176-F563-4ED7-AB51-CBDB048A591F}" type="presOf" srcId="{2BD008C8-5CAB-40DD-A6F1-2C476231519D}" destId="{28441A9C-D494-48E3-BC2B-F314E9580CAD}" srcOrd="1" destOrd="0" presId="urn:microsoft.com/office/officeart/2005/8/layout/orgChart1"/>
    <dgm:cxn modelId="{E876AA57-94F7-4D94-9DE0-F8B1E336F250}" type="presOf" srcId="{6C444EF0-F253-4C71-8FE6-E8EE484C5259}" destId="{B89D3003-4E7D-42BB-960B-4D630140A9C3}" srcOrd="0" destOrd="0" presId="urn:microsoft.com/office/officeart/2005/8/layout/orgChart1"/>
    <dgm:cxn modelId="{98B3C864-5AAE-49A7-A15C-36DAF3325548}" srcId="{78BBEBA0-0722-4A07-A2C1-2F1186EB1FF4}" destId="{8E62D1EF-2988-4B53-81B8-539FB158CE33}" srcOrd="3" destOrd="0" parTransId="{CA7AD1F7-BC35-4691-BFAB-5AA0EEBBB289}" sibTransId="{589B1696-67F2-437B-9992-B537836A3C9A}"/>
    <dgm:cxn modelId="{FD8186A1-55C2-4C82-9C82-4283FD71169B}" type="presOf" srcId="{81786ADF-B056-472D-944E-03101A76B597}" destId="{AFD10024-32D2-4FFA-8092-096E6F43C0D7}" srcOrd="0" destOrd="0" presId="urn:microsoft.com/office/officeart/2005/8/layout/orgChart1"/>
    <dgm:cxn modelId="{263909B2-E682-4728-9466-6A9AB7948262}" type="presOf" srcId="{A4FA8823-727C-4142-A841-01903C5EB4FB}" destId="{236BD720-0F5E-40ED-A3DC-E2DEEB20B572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17B87BD4-D485-42F6-8C4A-39FA54600DBB}" srcId="{802D29AB-0C27-48DC-96D6-29D23AE3D398}" destId="{2BD008C8-5CAB-40DD-A6F1-2C476231519D}" srcOrd="2" destOrd="0" parTransId="{A4FA8823-727C-4142-A841-01903C5EB4FB}" sibTransId="{1AAAC0B2-92FA-4C61-8D4C-EF8008110928}"/>
    <dgm:cxn modelId="{C1A6687E-EE57-4996-A7F2-3ED115617E87}" type="presOf" srcId="{24D4212A-FDD6-43A1-B717-C7445DFB26F3}" destId="{7CEB8184-8384-4B62-9D0E-DA51EFEE63FC}" srcOrd="0" destOrd="0" presId="urn:microsoft.com/office/officeart/2005/8/layout/orgChart1"/>
    <dgm:cxn modelId="{74332F61-FB7A-4E93-841B-BBCBEA623906}" type="presOf" srcId="{02AA1241-A2F1-451D-B94B-DC38BAD41FF1}" destId="{DD3B916B-7BA1-4F01-BF18-50C5813F8607}" srcOrd="0" destOrd="0" presId="urn:microsoft.com/office/officeart/2005/8/layout/orgChart1"/>
    <dgm:cxn modelId="{FE3B18B1-9FFC-45FA-87D8-28F1638E3308}" type="presOf" srcId="{6C444EF0-F253-4C71-8FE6-E8EE484C5259}" destId="{954A88C6-DAE9-487A-B42F-6763481F59AE}" srcOrd="1" destOrd="0" presId="urn:microsoft.com/office/officeart/2005/8/layout/orgChart1"/>
    <dgm:cxn modelId="{FF530EF2-09EA-46FE-9FA5-F9D44C873E4A}" type="presOf" srcId="{88D765FD-530C-4DC9-A20B-C3922FBB9BC4}" destId="{9A9FDCD3-F346-41F1-8D68-D687D5198C92}" srcOrd="0" destOrd="0" presId="urn:microsoft.com/office/officeart/2005/8/layout/orgChart1"/>
    <dgm:cxn modelId="{D8F68F2F-B1DA-4536-9DD5-9B990E00DD74}" type="presOf" srcId="{BD38D68F-DB9D-4B3D-BC38-EF4C2BCA756B}" destId="{302EDD27-B136-45FD-AA66-427F45D4DA10}" srcOrd="0" destOrd="0" presId="urn:microsoft.com/office/officeart/2005/8/layout/orgChart1"/>
    <dgm:cxn modelId="{0948E2BE-A1D7-42F3-A420-71EC29C3D6D4}" srcId="{970D6D9E-3447-42D9-84CA-27BEE42CA49D}" destId="{09626CB2-56FC-4155-9CAA-C6E291CC15BC}" srcOrd="3" destOrd="0" parTransId="{0EB0F2E6-309A-4E65-AC7E-1D8B932DB2C3}" sibTransId="{E04611CC-9758-4A2E-A193-560E346CFC43}"/>
    <dgm:cxn modelId="{899A72D6-CD5A-498B-8CDC-8C1C90247B20}" type="presOf" srcId="{BBC421BE-9935-442C-A2A3-9A28E2B35406}" destId="{00EBE084-65FE-408D-B93D-8B8D0B435A68}" srcOrd="1" destOrd="0" presId="urn:microsoft.com/office/officeart/2005/8/layout/orgChart1"/>
    <dgm:cxn modelId="{8FA34DE5-4F2B-4460-82EC-E54465A3E074}" type="presOf" srcId="{2B7DF1E0-8780-4889-BB5C-4824D227930A}" destId="{90E37F1B-5EF0-4318-8C0D-B50588F6C03B}" srcOrd="0" destOrd="0" presId="urn:microsoft.com/office/officeart/2005/8/layout/orgChart1"/>
    <dgm:cxn modelId="{957291DF-77E0-466C-BB65-A193C37118A9}" srcId="{BBC421BE-9935-442C-A2A3-9A28E2B35406}" destId="{0301D326-5F47-473B-BD8D-8D93466739FD}" srcOrd="0" destOrd="0" parTransId="{9DA1B0E9-7023-425D-8B02-4DA71D94B780}" sibTransId="{C39F382F-B901-428B-9563-DEFF4B97B3D0}"/>
    <dgm:cxn modelId="{A0856451-85FA-4AED-9520-FCF80BE53D31}" type="presOf" srcId="{1DB360FE-5F44-4A6B-AD2B-46E4FF03234C}" destId="{42B5F495-90B9-468D-A42B-828F97DD96B2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3C4C553D-28F1-43D0-886E-D27BCBF4C21F}" type="presOf" srcId="{F0310653-6272-484A-9496-CB1CED220791}" destId="{0723F1EE-F759-437E-96B8-168AA20BB6C5}" srcOrd="1" destOrd="0" presId="urn:microsoft.com/office/officeart/2005/8/layout/orgChart1"/>
    <dgm:cxn modelId="{AEAF734C-3C54-4DBD-B7BB-1D3DB0B3A11F}" type="presOf" srcId="{D651B063-2F04-49D9-9083-EF9AF3BAF1C7}" destId="{52F207B4-7F15-43A8-9C8C-C86F8B866900}" srcOrd="0" destOrd="0" presId="urn:microsoft.com/office/officeart/2005/8/layout/orgChart1"/>
    <dgm:cxn modelId="{28CBB6C8-B33C-41EA-AD19-ABDE3E0261E6}" type="presOf" srcId="{21B67D09-F75A-48AA-BD4B-FAFE66FBD672}" destId="{86747F44-E606-41C3-BAAD-EDEDBF3CE942}" srcOrd="0" destOrd="0" presId="urn:microsoft.com/office/officeart/2005/8/layout/orgChart1"/>
    <dgm:cxn modelId="{E964C993-BA00-4467-810B-6AF59626B4D0}" type="presOf" srcId="{434E8743-FDF9-4BC4-B981-F4CABF25D731}" destId="{55CB89B7-45B4-40B2-88AC-72B421CC0CB8}" srcOrd="0" destOrd="0" presId="urn:microsoft.com/office/officeart/2005/8/layout/orgChart1"/>
    <dgm:cxn modelId="{BA12B9D0-BA14-4D04-BDF8-2A127A832EB8}" type="presOf" srcId="{BBC421BE-9935-442C-A2A3-9A28E2B35406}" destId="{E1F2C5A4-AFB9-4FD2-B7EC-520D9845C087}" srcOrd="0" destOrd="0" presId="urn:microsoft.com/office/officeart/2005/8/layout/orgChart1"/>
    <dgm:cxn modelId="{92D2EF25-8B4D-4202-8AEA-981500DAFD8F}" type="presOf" srcId="{ECD97378-5CF6-4B27-8E27-A17766573CF3}" destId="{499268E7-1CC5-4977-91F8-2B4E3840448F}" srcOrd="1" destOrd="0" presId="urn:microsoft.com/office/officeart/2005/8/layout/orgChart1"/>
    <dgm:cxn modelId="{39B60BD7-A400-4B81-B054-113645D69CEE}" srcId="{5633363F-5F11-4E55-B49A-235BA39E1831}" destId="{ECD97378-5CF6-4B27-8E27-A17766573CF3}" srcOrd="0" destOrd="0" parTransId="{CF03633C-01B4-4EE1-B717-3EF6AA318AE4}" sibTransId="{C29B992A-DE82-4E6D-A760-7DBC038D1C91}"/>
    <dgm:cxn modelId="{528E49D1-C71F-4E2A-8233-8EAD8703B7E2}" type="presOf" srcId="{EE2EA12E-CA1C-4A65-A3F3-DB2090A58559}" destId="{1AF0805B-9816-4926-90C9-56713206CFAF}" srcOrd="0" destOrd="0" presId="urn:microsoft.com/office/officeart/2005/8/layout/orgChart1"/>
    <dgm:cxn modelId="{9B260060-9704-4993-B6CB-5C48941CCE56}" type="presOf" srcId="{5F4328D6-3081-4D14-AECD-1AB65859D51D}" destId="{28B7E470-3D40-4262-BD0C-3FC60E168209}" srcOrd="1" destOrd="0" presId="urn:microsoft.com/office/officeart/2005/8/layout/orgChart1"/>
    <dgm:cxn modelId="{6A6A6743-C4C2-464A-B1A0-535BCBED4EAC}" srcId="{970D6D9E-3447-42D9-84CA-27BEE42CA49D}" destId="{5F4328D6-3081-4D14-AECD-1AB65859D51D}" srcOrd="1" destOrd="0" parTransId="{1A736283-F3E6-437D-B260-7241FBB2AC68}" sibTransId="{09CF6F68-D33B-4A2A-A8AC-0E4863EA1256}"/>
    <dgm:cxn modelId="{EBEDE49D-04F1-4677-B404-FAB947D3E608}" type="presOf" srcId="{1DB360FE-5F44-4A6B-AD2B-46E4FF03234C}" destId="{329EF975-F919-43A9-9BAE-F3BA6D05BA93}" srcOrd="1" destOrd="0" presId="urn:microsoft.com/office/officeart/2005/8/layout/orgChart1"/>
    <dgm:cxn modelId="{5EC24B40-3D2D-44E7-B02B-A16592B1D799}" srcId="{802D29AB-0C27-48DC-96D6-29D23AE3D398}" destId="{BE5C4D25-DBF7-4435-AD32-B5FCD9D496BF}" srcOrd="0" destOrd="0" parTransId="{AC1EEF18-4FFF-4A23-8839-E50FA96173F6}" sibTransId="{5DCD7CB0-E37B-4F07-8867-AD55601FF9D7}"/>
    <dgm:cxn modelId="{80253AF3-69BE-4B87-8B34-26EBC98DE494}" type="presOf" srcId="{2B7DF1E0-8780-4889-BB5C-4824D227930A}" destId="{CBDA595D-5A15-4155-888B-3E562C0B7C48}" srcOrd="1" destOrd="0" presId="urn:microsoft.com/office/officeart/2005/8/layout/orgChart1"/>
    <dgm:cxn modelId="{3BDFF853-C697-4B31-9742-941B630AE149}" type="presOf" srcId="{06265620-128B-4570-AFD3-BCDD40082AE7}" destId="{A67C1ADF-1D92-4189-88AD-338EE831F710}" srcOrd="0" destOrd="0" presId="urn:microsoft.com/office/officeart/2005/8/layout/orgChart1"/>
    <dgm:cxn modelId="{ADCB0DD7-E706-49D4-977B-BF8C89AF62BE}" srcId="{0301D326-5F47-473B-BD8D-8D93466739FD}" destId="{A8887BB7-1407-46F4-98B5-329FA0D705D0}" srcOrd="3" destOrd="0" parTransId="{F7A8BCA5-296D-4171-AE16-AC40575054A3}" sibTransId="{57556B41-18F2-4A9E-A649-F56CD8ADE623}"/>
    <dgm:cxn modelId="{55565F73-D488-4732-901E-0CE000EE358E}" type="presOf" srcId="{A71FF341-57AF-4D77-B4DF-602AB1636ADC}" destId="{9DC800E4-DDF4-4420-80CB-80AAF3650303}" srcOrd="0" destOrd="0" presId="urn:microsoft.com/office/officeart/2005/8/layout/orgChart1"/>
    <dgm:cxn modelId="{C4E718D0-DE25-44E5-88C8-F067E6F9BA52}" type="presOf" srcId="{BE5C4D25-DBF7-4435-AD32-B5FCD9D496BF}" destId="{415BD3C9-A9EE-46D6-88E6-FD26C9BEBFAE}" srcOrd="1" destOrd="0" presId="urn:microsoft.com/office/officeart/2005/8/layout/orgChart1"/>
    <dgm:cxn modelId="{F63BCA52-87FC-41B2-8823-D23C42FE9507}" srcId="{AE2FB24F-98E8-4EC3-B375-82A4E0C102C9}" destId="{B1A390F3-8B84-4A79-AD57-E0416F0BD59C}" srcOrd="2" destOrd="0" parTransId="{ADC14523-6D28-42B7-A05F-AA7A7852E2B6}" sibTransId="{0C61385E-BF4E-43CD-B62C-DDC8153A9E7B}"/>
    <dgm:cxn modelId="{7B52DDA7-861E-4EA3-93FA-27BDCA29FE56}" srcId="{0301D326-5F47-473B-BD8D-8D93466739FD}" destId="{049E4602-BB6D-4696-B1AC-6445C2472772}" srcOrd="1" destOrd="0" parTransId="{88D765FD-530C-4DC9-A20B-C3922FBB9BC4}" sibTransId="{FFB30267-3949-49DD-8015-FB95DE16906C}"/>
    <dgm:cxn modelId="{6D96F078-107F-457D-BBCB-79FD0240001C}" srcId="{78BBEBA0-0722-4A07-A2C1-2F1186EB1FF4}" destId="{0B22C1F9-773A-4E02-94D3-B663CB5ADAD5}" srcOrd="2" destOrd="0" parTransId="{F7E078EB-C6A8-4569-89EA-1DFC930DD58C}" sibTransId="{6C87FB1A-AD65-4705-8A99-7028B6E11978}"/>
    <dgm:cxn modelId="{2F75B07F-1313-4A64-A200-80B9D35DE427}" type="presOf" srcId="{78BBEBA0-0722-4A07-A2C1-2F1186EB1FF4}" destId="{6F64E7A3-2FAF-4137-96E3-B7A5C2C8B72B}" srcOrd="1" destOrd="0" presId="urn:microsoft.com/office/officeart/2005/8/layout/orgChart1"/>
    <dgm:cxn modelId="{FFEAB820-EEAE-40F9-85CD-F0BA8560E48C}" srcId="{970D6D9E-3447-42D9-84CA-27BEE42CA49D}" destId="{A8DF61CE-A5C7-4ADA-8730-C6979B14D517}" srcOrd="0" destOrd="0" parTransId="{D4CD0468-0F96-4A9A-B487-E0EDE9921D61}" sibTransId="{51F4DB3A-E992-4C59-9EC4-7D4A315B7CA9}"/>
    <dgm:cxn modelId="{AA8993C5-910D-406D-A907-54E49522317A}" srcId="{BE5C4D25-DBF7-4435-AD32-B5FCD9D496BF}" destId="{5633363F-5F11-4E55-B49A-235BA39E1831}" srcOrd="1" destOrd="0" parTransId="{692A6A20-4EBE-40DF-8905-5A97679524A5}" sibTransId="{2EBA0F2C-4C41-4822-8673-1F015A01491D}"/>
    <dgm:cxn modelId="{9C227831-B282-4DB8-BC4E-D150A108D5C4}" srcId="{AE2FB24F-98E8-4EC3-B375-82A4E0C102C9}" destId="{4BD3F244-E3CE-4573-8024-D5476FCC5BB7}" srcOrd="0" destOrd="0" parTransId="{9DC8E653-F51D-4EE8-ABC4-95190139CAA2}" sibTransId="{858E7761-854F-41BE-9DE5-39B8EAB0ADD5}"/>
    <dgm:cxn modelId="{B91A1E54-AE36-4AB2-BF26-34B4393C9539}" type="presOf" srcId="{0B22C1F9-773A-4E02-94D3-B663CB5ADAD5}" destId="{22628777-EBFD-40FD-A7E0-E867B1C2E14E}" srcOrd="0" destOrd="0" presId="urn:microsoft.com/office/officeart/2005/8/layout/orgChart1"/>
    <dgm:cxn modelId="{1637F373-5ABF-4EE5-AFBD-430EB9FA7FAB}" type="presOf" srcId="{153C23DC-3E11-41FF-BFE2-C8948928A8D9}" destId="{38D3F34A-3467-4CBD-B237-0FD184561677}" srcOrd="0" destOrd="0" presId="urn:microsoft.com/office/officeart/2005/8/layout/orgChart1"/>
    <dgm:cxn modelId="{B88B82F6-BC94-4E70-9034-5F863AF86EAA}" type="presOf" srcId="{E5897BA8-2DD0-4166-8646-33CE8B86304D}" destId="{92B2D54D-ED21-43FD-933F-EB12C809FFE6}" srcOrd="0" destOrd="0" presId="urn:microsoft.com/office/officeart/2005/8/layout/orgChart1"/>
    <dgm:cxn modelId="{B4B09744-0A36-451F-A514-4C469BC72D87}" type="presOf" srcId="{753A78CF-FC90-43CA-92F4-94348B940360}" destId="{C13FF608-5743-4539-A3F2-861018D2EDA5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850E84AB-6B78-4416-8157-2754C30A10F6}" type="presParOf" srcId="{389B67B3-C8AA-405B-9866-D700050B5F7B}" destId="{FF95E252-0331-4CF9-A679-1AA4B6BE70E2}" srcOrd="0" destOrd="0" presId="urn:microsoft.com/office/officeart/2005/8/layout/orgChart1"/>
    <dgm:cxn modelId="{ACABB2E6-7250-4593-9E77-627E457555FD}" type="presParOf" srcId="{389B67B3-C8AA-405B-9866-D700050B5F7B}" destId="{56514E1C-39B2-4357-924E-713538D90F6A}" srcOrd="1" destOrd="0" presId="urn:microsoft.com/office/officeart/2005/8/layout/orgChart1"/>
    <dgm:cxn modelId="{509D10A4-AF8E-4941-BF8C-7998E7AB12F0}" type="presParOf" srcId="{56514E1C-39B2-4357-924E-713538D90F6A}" destId="{4D41E6CC-1633-40C0-B214-A57ABC673D0F}" srcOrd="0" destOrd="0" presId="urn:microsoft.com/office/officeart/2005/8/layout/orgChart1"/>
    <dgm:cxn modelId="{1B398086-44C6-42A5-9269-8F1B56BE112E}" type="presParOf" srcId="{4D41E6CC-1633-40C0-B214-A57ABC673D0F}" destId="{226E36F3-23E3-4627-88CD-D7C2D43B92BA}" srcOrd="0" destOrd="0" presId="urn:microsoft.com/office/officeart/2005/8/layout/orgChart1"/>
    <dgm:cxn modelId="{621CE336-97F9-4B95-941B-90CDB7727C97}" type="presParOf" srcId="{4D41E6CC-1633-40C0-B214-A57ABC673D0F}" destId="{415BD3C9-A9EE-46D6-88E6-FD26C9BEBFAE}" srcOrd="1" destOrd="0" presId="urn:microsoft.com/office/officeart/2005/8/layout/orgChart1"/>
    <dgm:cxn modelId="{73F68ABA-7E7F-4925-A31A-6C791BB53756}" type="presParOf" srcId="{56514E1C-39B2-4357-924E-713538D90F6A}" destId="{8A1F9C97-74BD-411A-8BE1-E448A0494D6C}" srcOrd="1" destOrd="0" presId="urn:microsoft.com/office/officeart/2005/8/layout/orgChart1"/>
    <dgm:cxn modelId="{E27F1A61-8D55-4E1E-8986-2DA34AD25579}" type="presParOf" srcId="{8A1F9C97-74BD-411A-8BE1-E448A0494D6C}" destId="{302EDD27-B136-45FD-AA66-427F45D4DA10}" srcOrd="0" destOrd="0" presId="urn:microsoft.com/office/officeart/2005/8/layout/orgChart1"/>
    <dgm:cxn modelId="{E29CC997-361A-4F69-B76C-7DA711C0972E}" type="presParOf" srcId="{8A1F9C97-74BD-411A-8BE1-E448A0494D6C}" destId="{EF2EC94A-21A7-406A-B794-5B786DE95940}" srcOrd="1" destOrd="0" presId="urn:microsoft.com/office/officeart/2005/8/layout/orgChart1"/>
    <dgm:cxn modelId="{5E7A585C-783F-4AEA-8189-FBE0D6EBE7F9}" type="presParOf" srcId="{EF2EC94A-21A7-406A-B794-5B786DE95940}" destId="{A5439F7E-445B-45E5-BB1D-27C0BC185132}" srcOrd="0" destOrd="0" presId="urn:microsoft.com/office/officeart/2005/8/layout/orgChart1"/>
    <dgm:cxn modelId="{2844FE76-BF4F-43E2-891E-E0F734FE8250}" type="presParOf" srcId="{A5439F7E-445B-45E5-BB1D-27C0BC185132}" destId="{E1F2C5A4-AFB9-4FD2-B7EC-520D9845C087}" srcOrd="0" destOrd="0" presId="urn:microsoft.com/office/officeart/2005/8/layout/orgChart1"/>
    <dgm:cxn modelId="{A3089D4C-A558-4325-8B28-EC7F6C8D46ED}" type="presParOf" srcId="{A5439F7E-445B-45E5-BB1D-27C0BC185132}" destId="{00EBE084-65FE-408D-B93D-8B8D0B435A68}" srcOrd="1" destOrd="0" presId="urn:microsoft.com/office/officeart/2005/8/layout/orgChart1"/>
    <dgm:cxn modelId="{1C1BF263-5560-40A6-AB29-2DD95E34D7B8}" type="presParOf" srcId="{EF2EC94A-21A7-406A-B794-5B786DE95940}" destId="{CBDE8D08-FE94-45E3-A83F-2F49E43949E4}" srcOrd="1" destOrd="0" presId="urn:microsoft.com/office/officeart/2005/8/layout/orgChart1"/>
    <dgm:cxn modelId="{CB8077D3-645E-4F37-92A1-25CC3D6DE35B}" type="presParOf" srcId="{CBDE8D08-FE94-45E3-A83F-2F49E43949E4}" destId="{4141130E-B0FE-4BF6-9E4B-730CD694FE77}" srcOrd="0" destOrd="0" presId="urn:microsoft.com/office/officeart/2005/8/layout/orgChart1"/>
    <dgm:cxn modelId="{3627A9F3-C832-45A1-9CD6-DC80661B7D90}" type="presParOf" srcId="{CBDE8D08-FE94-45E3-A83F-2F49E43949E4}" destId="{F23152C9-5FE8-4EB0-B6C5-BB9C26C41AEE}" srcOrd="1" destOrd="0" presId="urn:microsoft.com/office/officeart/2005/8/layout/orgChart1"/>
    <dgm:cxn modelId="{EE4C9445-CEB1-45D4-9C70-8AE561128329}" type="presParOf" srcId="{F23152C9-5FE8-4EB0-B6C5-BB9C26C41AEE}" destId="{C42B4633-6EE6-429D-883B-8242239C48D9}" srcOrd="0" destOrd="0" presId="urn:microsoft.com/office/officeart/2005/8/layout/orgChart1"/>
    <dgm:cxn modelId="{1A5F9E47-E8BB-4497-B697-92680C7665D4}" type="presParOf" srcId="{C42B4633-6EE6-429D-883B-8242239C48D9}" destId="{12A28285-54AB-4524-9965-B8B8202B2375}" srcOrd="0" destOrd="0" presId="urn:microsoft.com/office/officeart/2005/8/layout/orgChart1"/>
    <dgm:cxn modelId="{BA4E9BD1-0447-4FE2-9FE9-B7AB55AFCE74}" type="presParOf" srcId="{C42B4633-6EE6-429D-883B-8242239C48D9}" destId="{8FA3F965-B303-4332-BAB8-A6B6BD5216C8}" srcOrd="1" destOrd="0" presId="urn:microsoft.com/office/officeart/2005/8/layout/orgChart1"/>
    <dgm:cxn modelId="{1C6A678C-5B9E-40E4-BC68-8C3D649668DC}" type="presParOf" srcId="{F23152C9-5FE8-4EB0-B6C5-BB9C26C41AEE}" destId="{6212F45A-87D8-45CC-9409-B3F86A78949B}" srcOrd="1" destOrd="0" presId="urn:microsoft.com/office/officeart/2005/8/layout/orgChart1"/>
    <dgm:cxn modelId="{B70C6EBF-312D-44BA-ACC0-7F28D47BD306}" type="presParOf" srcId="{6212F45A-87D8-45CC-9409-B3F86A78949B}" destId="{55CB89B7-45B4-40B2-88AC-72B421CC0CB8}" srcOrd="0" destOrd="0" presId="urn:microsoft.com/office/officeart/2005/8/layout/orgChart1"/>
    <dgm:cxn modelId="{DD15F1B4-C905-40BE-A620-A14517D81951}" type="presParOf" srcId="{6212F45A-87D8-45CC-9409-B3F86A78949B}" destId="{3AC8D118-FCC5-4607-9D05-330FD669D872}" srcOrd="1" destOrd="0" presId="urn:microsoft.com/office/officeart/2005/8/layout/orgChart1"/>
    <dgm:cxn modelId="{815F467C-7806-4900-96CF-E1119C2D8C35}" type="presParOf" srcId="{3AC8D118-FCC5-4607-9D05-330FD669D872}" destId="{38EE9EE3-B7B4-4536-B3BB-77EF2C8CB090}" srcOrd="0" destOrd="0" presId="urn:microsoft.com/office/officeart/2005/8/layout/orgChart1"/>
    <dgm:cxn modelId="{E51B9F4F-1884-46F1-A1F2-5574494D9EF0}" type="presParOf" srcId="{38EE9EE3-B7B4-4536-B3BB-77EF2C8CB090}" destId="{1AF0805B-9816-4926-90C9-56713206CFAF}" srcOrd="0" destOrd="0" presId="urn:microsoft.com/office/officeart/2005/8/layout/orgChart1"/>
    <dgm:cxn modelId="{D036AD03-F1CE-4CA3-9F95-910A369E3EAA}" type="presParOf" srcId="{38EE9EE3-B7B4-4536-B3BB-77EF2C8CB090}" destId="{B9DAD4B9-C3FA-4EC2-B609-21A5A31C5A73}" srcOrd="1" destOrd="0" presId="urn:microsoft.com/office/officeart/2005/8/layout/orgChart1"/>
    <dgm:cxn modelId="{92041D9A-D3AB-43B9-A587-20FEF74164EE}" type="presParOf" srcId="{3AC8D118-FCC5-4607-9D05-330FD669D872}" destId="{3AE1B419-4D22-49A4-906A-9EDDC6DC5879}" srcOrd="1" destOrd="0" presId="urn:microsoft.com/office/officeart/2005/8/layout/orgChart1"/>
    <dgm:cxn modelId="{04627C9C-F2D2-42D0-B8F7-DAA9DD790DAE}" type="presParOf" srcId="{3AC8D118-FCC5-4607-9D05-330FD669D872}" destId="{1CD8F428-6607-4B00-8A7C-E28B022FDA3F}" srcOrd="2" destOrd="0" presId="urn:microsoft.com/office/officeart/2005/8/layout/orgChart1"/>
    <dgm:cxn modelId="{B530F49D-4215-415A-9D7F-51343B787730}" type="presParOf" srcId="{6212F45A-87D8-45CC-9409-B3F86A78949B}" destId="{9A9FDCD3-F346-41F1-8D68-D687D5198C92}" srcOrd="2" destOrd="0" presId="urn:microsoft.com/office/officeart/2005/8/layout/orgChart1"/>
    <dgm:cxn modelId="{E70DBE4F-B091-42BD-B273-EB854C7E5F65}" type="presParOf" srcId="{6212F45A-87D8-45CC-9409-B3F86A78949B}" destId="{EB5FC478-B907-4379-8392-82359BE2B165}" srcOrd="3" destOrd="0" presId="urn:microsoft.com/office/officeart/2005/8/layout/orgChart1"/>
    <dgm:cxn modelId="{D7B04F1C-02DF-4CB6-BC0D-4973DB3CCBC3}" type="presParOf" srcId="{EB5FC478-B907-4379-8392-82359BE2B165}" destId="{A74B398F-56B0-4931-B544-8C4A3D8AAE85}" srcOrd="0" destOrd="0" presId="urn:microsoft.com/office/officeart/2005/8/layout/orgChart1"/>
    <dgm:cxn modelId="{4AB423A6-B0E2-472B-9FBB-AC4619704B98}" type="presParOf" srcId="{A74B398F-56B0-4931-B544-8C4A3D8AAE85}" destId="{23346DF9-1141-4970-8AB2-1529D7FD563B}" srcOrd="0" destOrd="0" presId="urn:microsoft.com/office/officeart/2005/8/layout/orgChart1"/>
    <dgm:cxn modelId="{B55AE4CA-159F-43A6-82E6-25036E41EE07}" type="presParOf" srcId="{A74B398F-56B0-4931-B544-8C4A3D8AAE85}" destId="{324FB067-6AC6-4245-88D3-3622635E79A8}" srcOrd="1" destOrd="0" presId="urn:microsoft.com/office/officeart/2005/8/layout/orgChart1"/>
    <dgm:cxn modelId="{F3EC2B4A-4018-4A1A-8B29-46D7ACA2FE97}" type="presParOf" srcId="{EB5FC478-B907-4379-8392-82359BE2B165}" destId="{1566D899-5C12-45B7-B8C6-260A4EEA2112}" srcOrd="1" destOrd="0" presId="urn:microsoft.com/office/officeart/2005/8/layout/orgChart1"/>
    <dgm:cxn modelId="{014E3D81-A2AD-4AC5-BFDC-E949EFD66C75}" type="presParOf" srcId="{EB5FC478-B907-4379-8392-82359BE2B165}" destId="{8BE8B8B6-0F80-486B-B1E1-09B64E7298EA}" srcOrd="2" destOrd="0" presId="urn:microsoft.com/office/officeart/2005/8/layout/orgChart1"/>
    <dgm:cxn modelId="{CA34623B-1BE1-49DE-9890-A126917158D7}" type="presParOf" srcId="{6212F45A-87D8-45CC-9409-B3F86A78949B}" destId="{D46D0B1B-84F9-455F-A41D-8B01614598B3}" srcOrd="4" destOrd="0" presId="urn:microsoft.com/office/officeart/2005/8/layout/orgChart1"/>
    <dgm:cxn modelId="{FE7E25BB-246E-4A3D-ACDF-3050AA96A43C}" type="presParOf" srcId="{6212F45A-87D8-45CC-9409-B3F86A78949B}" destId="{7E782079-6FFE-4B6A-A2BA-1C7C346309A9}" srcOrd="5" destOrd="0" presId="urn:microsoft.com/office/officeart/2005/8/layout/orgChart1"/>
    <dgm:cxn modelId="{DAB32FF0-328F-4C7C-85FD-E29172D897D0}" type="presParOf" srcId="{7E782079-6FFE-4B6A-A2BA-1C7C346309A9}" destId="{046B361F-9256-4501-9B11-7183E6B60786}" srcOrd="0" destOrd="0" presId="urn:microsoft.com/office/officeart/2005/8/layout/orgChart1"/>
    <dgm:cxn modelId="{355EB0AC-D18F-4ED4-ADD4-CBE2DACB23AA}" type="presParOf" srcId="{046B361F-9256-4501-9B11-7183E6B60786}" destId="{42B5F495-90B9-468D-A42B-828F97DD96B2}" srcOrd="0" destOrd="0" presId="urn:microsoft.com/office/officeart/2005/8/layout/orgChart1"/>
    <dgm:cxn modelId="{B611693A-ED8B-49E3-AE30-71A0E043482A}" type="presParOf" srcId="{046B361F-9256-4501-9B11-7183E6B60786}" destId="{329EF975-F919-43A9-9BAE-F3BA6D05BA93}" srcOrd="1" destOrd="0" presId="urn:microsoft.com/office/officeart/2005/8/layout/orgChart1"/>
    <dgm:cxn modelId="{9DA084B9-693C-402A-975C-198BCE734311}" type="presParOf" srcId="{7E782079-6FFE-4B6A-A2BA-1C7C346309A9}" destId="{9FB095D9-3CC6-4EEC-AB23-B5021E9BE331}" srcOrd="1" destOrd="0" presId="urn:microsoft.com/office/officeart/2005/8/layout/orgChart1"/>
    <dgm:cxn modelId="{B748754A-BA2F-43AD-9803-CA24011921A4}" type="presParOf" srcId="{7E782079-6FFE-4B6A-A2BA-1C7C346309A9}" destId="{05CAC459-EBBD-4996-A97D-12C081922AA1}" srcOrd="2" destOrd="0" presId="urn:microsoft.com/office/officeart/2005/8/layout/orgChart1"/>
    <dgm:cxn modelId="{CF6F873A-A8CD-4637-8A01-5E7514669E9E}" type="presParOf" srcId="{6212F45A-87D8-45CC-9409-B3F86A78949B}" destId="{89F57E05-5F71-4BAF-BD76-1BAC837BA2C4}" srcOrd="6" destOrd="0" presId="urn:microsoft.com/office/officeart/2005/8/layout/orgChart1"/>
    <dgm:cxn modelId="{D6183C33-273B-49EE-A80B-4CA5F50D29F2}" type="presParOf" srcId="{6212F45A-87D8-45CC-9409-B3F86A78949B}" destId="{72A9AD5B-53C1-455C-BC27-B0D15439D985}" srcOrd="7" destOrd="0" presId="urn:microsoft.com/office/officeart/2005/8/layout/orgChart1"/>
    <dgm:cxn modelId="{F1F20250-13E7-4D97-939C-C190AC47BBEE}" type="presParOf" srcId="{72A9AD5B-53C1-455C-BC27-B0D15439D985}" destId="{313755B9-7537-4B78-B8AE-FF27204733D7}" srcOrd="0" destOrd="0" presId="urn:microsoft.com/office/officeart/2005/8/layout/orgChart1"/>
    <dgm:cxn modelId="{0F6C3E66-44CD-46DB-A3A6-7FE4132C1E8B}" type="presParOf" srcId="{313755B9-7537-4B78-B8AE-FF27204733D7}" destId="{F963003B-A804-455B-A3CF-824FB4CFDC96}" srcOrd="0" destOrd="0" presId="urn:microsoft.com/office/officeart/2005/8/layout/orgChart1"/>
    <dgm:cxn modelId="{B4D27C6F-EB26-48C8-87A9-9F8B2EE2222B}" type="presParOf" srcId="{313755B9-7537-4B78-B8AE-FF27204733D7}" destId="{37FAD89D-1208-4EC9-9F62-7FA7D63D5AF6}" srcOrd="1" destOrd="0" presId="urn:microsoft.com/office/officeart/2005/8/layout/orgChart1"/>
    <dgm:cxn modelId="{42EDF769-4827-4664-9142-2D28C297F59A}" type="presParOf" srcId="{72A9AD5B-53C1-455C-BC27-B0D15439D985}" destId="{C99F3F2B-28EC-4241-B879-43B679A82E66}" srcOrd="1" destOrd="0" presId="urn:microsoft.com/office/officeart/2005/8/layout/orgChart1"/>
    <dgm:cxn modelId="{479880F9-96E9-4580-AD46-64EC386583CD}" type="presParOf" srcId="{72A9AD5B-53C1-455C-BC27-B0D15439D985}" destId="{E46A05BC-4994-4931-AB24-2768B0432601}" srcOrd="2" destOrd="0" presId="urn:microsoft.com/office/officeart/2005/8/layout/orgChart1"/>
    <dgm:cxn modelId="{066DCB96-5DEB-421C-9AA9-6F00956A530C}" type="presParOf" srcId="{F23152C9-5FE8-4EB0-B6C5-BB9C26C41AEE}" destId="{3B2463E6-D5D9-401C-8C47-A82A67CFE0A1}" srcOrd="2" destOrd="0" presId="urn:microsoft.com/office/officeart/2005/8/layout/orgChart1"/>
    <dgm:cxn modelId="{CEE67F18-F691-40B9-8A09-DE2508A8F678}" type="presParOf" srcId="{CBDE8D08-FE94-45E3-A83F-2F49E43949E4}" destId="{EDBB7414-EDB6-404D-B90B-9C5C93A07538}" srcOrd="2" destOrd="0" presId="urn:microsoft.com/office/officeart/2005/8/layout/orgChart1"/>
    <dgm:cxn modelId="{BD6FFF73-306E-4CF5-A8D2-28CFF244A3FD}" type="presParOf" srcId="{CBDE8D08-FE94-45E3-A83F-2F49E43949E4}" destId="{D8C8C858-EEDD-4094-B694-AA41F643F1BD}" srcOrd="3" destOrd="0" presId="urn:microsoft.com/office/officeart/2005/8/layout/orgChart1"/>
    <dgm:cxn modelId="{68D2CAD6-AF16-4DD0-95BE-82EE69BAB36A}" type="presParOf" srcId="{D8C8C858-EEDD-4094-B694-AA41F643F1BD}" destId="{ECDA41A8-5305-4D5F-B632-3A0FC486CD2B}" srcOrd="0" destOrd="0" presId="urn:microsoft.com/office/officeart/2005/8/layout/orgChart1"/>
    <dgm:cxn modelId="{C274B8FC-1F40-4D64-B422-7C78B425F7AF}" type="presParOf" srcId="{ECDA41A8-5305-4D5F-B632-3A0FC486CD2B}" destId="{0170DA91-E426-4CFF-9878-FE92A7BB3C71}" srcOrd="0" destOrd="0" presId="urn:microsoft.com/office/officeart/2005/8/layout/orgChart1"/>
    <dgm:cxn modelId="{67C9188F-37B0-430A-96F5-5F43B0D4B844}" type="presParOf" srcId="{ECDA41A8-5305-4D5F-B632-3A0FC486CD2B}" destId="{6F64E7A3-2FAF-4137-96E3-B7A5C2C8B72B}" srcOrd="1" destOrd="0" presId="urn:microsoft.com/office/officeart/2005/8/layout/orgChart1"/>
    <dgm:cxn modelId="{A38D2B25-537D-4C27-8A97-261812EB90E5}" type="presParOf" srcId="{D8C8C858-EEDD-4094-B694-AA41F643F1BD}" destId="{2F6CDC85-9E03-4240-8372-E14DDE343C94}" srcOrd="1" destOrd="0" presId="urn:microsoft.com/office/officeart/2005/8/layout/orgChart1"/>
    <dgm:cxn modelId="{800512B1-092F-4CED-9586-16E23E7EE9B4}" type="presParOf" srcId="{2F6CDC85-9E03-4240-8372-E14DDE343C94}" destId="{F04FE09A-AFEA-458D-8D9B-C58F0DB3B241}" srcOrd="0" destOrd="0" presId="urn:microsoft.com/office/officeart/2005/8/layout/orgChart1"/>
    <dgm:cxn modelId="{C7417F8B-5F22-4380-9D52-22B41E25F21E}" type="presParOf" srcId="{2F6CDC85-9E03-4240-8372-E14DDE343C94}" destId="{2365B66B-54B7-49E9-A1A8-0FCD6AB70B16}" srcOrd="1" destOrd="0" presId="urn:microsoft.com/office/officeart/2005/8/layout/orgChart1"/>
    <dgm:cxn modelId="{4489CD96-84EA-41BA-86C8-D698935BE67B}" type="presParOf" srcId="{2365B66B-54B7-49E9-A1A8-0FCD6AB70B16}" destId="{C7484E3C-A7CF-48BB-BB24-953F2CA671E1}" srcOrd="0" destOrd="0" presId="urn:microsoft.com/office/officeart/2005/8/layout/orgChart1"/>
    <dgm:cxn modelId="{00459EA9-8831-46E8-A5DA-9512023980D7}" type="presParOf" srcId="{C7484E3C-A7CF-48BB-BB24-953F2CA671E1}" destId="{1994D04E-EE04-4E4C-97D5-D38542D878A3}" srcOrd="0" destOrd="0" presId="urn:microsoft.com/office/officeart/2005/8/layout/orgChart1"/>
    <dgm:cxn modelId="{A62CDC50-058C-4849-AEE5-5CA066236187}" type="presParOf" srcId="{C7484E3C-A7CF-48BB-BB24-953F2CA671E1}" destId="{E8BEA492-8CD2-48C0-A3E1-58DC2E3CC9D5}" srcOrd="1" destOrd="0" presId="urn:microsoft.com/office/officeart/2005/8/layout/orgChart1"/>
    <dgm:cxn modelId="{2154EC68-C656-4423-B145-742C15E4A1F0}" type="presParOf" srcId="{2365B66B-54B7-49E9-A1A8-0FCD6AB70B16}" destId="{D3C63502-AE2A-494C-8C8D-D2CCA1DD4804}" srcOrd="1" destOrd="0" presId="urn:microsoft.com/office/officeart/2005/8/layout/orgChart1"/>
    <dgm:cxn modelId="{A3C6F600-1883-4849-978E-D40B1FB1811B}" type="presParOf" srcId="{2365B66B-54B7-49E9-A1A8-0FCD6AB70B16}" destId="{E8FCB38A-2FC1-482F-B9F8-DC74F7157609}" srcOrd="2" destOrd="0" presId="urn:microsoft.com/office/officeart/2005/8/layout/orgChart1"/>
    <dgm:cxn modelId="{0E47A03C-C9A3-4CBB-8A9E-73B5FBF96F12}" type="presParOf" srcId="{2F6CDC85-9E03-4240-8372-E14DDE343C94}" destId="{38D3F34A-3467-4CBD-B237-0FD184561677}" srcOrd="2" destOrd="0" presId="urn:microsoft.com/office/officeart/2005/8/layout/orgChart1"/>
    <dgm:cxn modelId="{EDC69FA6-77FE-455E-BC96-1C7DDBA577F1}" type="presParOf" srcId="{2F6CDC85-9E03-4240-8372-E14DDE343C94}" destId="{0904114D-8FC2-4120-A56E-9CDB7C3737DE}" srcOrd="3" destOrd="0" presId="urn:microsoft.com/office/officeart/2005/8/layout/orgChart1"/>
    <dgm:cxn modelId="{31C639B0-27FD-4820-9F69-E6EFFC8174EC}" type="presParOf" srcId="{0904114D-8FC2-4120-A56E-9CDB7C3737DE}" destId="{000D5C11-DF69-4D2B-9187-04462200A7BE}" srcOrd="0" destOrd="0" presId="urn:microsoft.com/office/officeart/2005/8/layout/orgChart1"/>
    <dgm:cxn modelId="{69D40730-E6CD-49FB-883B-F745FD3DF227}" type="presParOf" srcId="{000D5C11-DF69-4D2B-9187-04462200A7BE}" destId="{92B2D54D-ED21-43FD-933F-EB12C809FFE6}" srcOrd="0" destOrd="0" presId="urn:microsoft.com/office/officeart/2005/8/layout/orgChart1"/>
    <dgm:cxn modelId="{53348E89-9BFA-4154-9703-A786C78A88FB}" type="presParOf" srcId="{000D5C11-DF69-4D2B-9187-04462200A7BE}" destId="{4982B2DC-57F9-4257-9BD0-86DD5C7C2711}" srcOrd="1" destOrd="0" presId="urn:microsoft.com/office/officeart/2005/8/layout/orgChart1"/>
    <dgm:cxn modelId="{0FB076C4-E5D1-4AF2-807C-D8C503634DAE}" type="presParOf" srcId="{0904114D-8FC2-4120-A56E-9CDB7C3737DE}" destId="{3D9E57C3-0554-4434-BD20-822B9618581A}" srcOrd="1" destOrd="0" presId="urn:microsoft.com/office/officeart/2005/8/layout/orgChart1"/>
    <dgm:cxn modelId="{A98D0A40-BDB5-4589-A940-9FB6EC721F06}" type="presParOf" srcId="{0904114D-8FC2-4120-A56E-9CDB7C3737DE}" destId="{CEBC4431-EA4F-43DB-9398-13978AB0151E}" srcOrd="2" destOrd="0" presId="urn:microsoft.com/office/officeart/2005/8/layout/orgChart1"/>
    <dgm:cxn modelId="{237D84FE-C6BE-400E-B142-24592C5E220C}" type="presParOf" srcId="{2F6CDC85-9E03-4240-8372-E14DDE343C94}" destId="{D0AA9347-48AF-4C2A-A202-12D10ED2C042}" srcOrd="4" destOrd="0" presId="urn:microsoft.com/office/officeart/2005/8/layout/orgChart1"/>
    <dgm:cxn modelId="{BC7ED5DF-C854-49DF-AE07-3FF6CC3D3B3C}" type="presParOf" srcId="{2F6CDC85-9E03-4240-8372-E14DDE343C94}" destId="{E7777091-EA69-4DFA-83AB-3E8FAF663BB8}" srcOrd="5" destOrd="0" presId="urn:microsoft.com/office/officeart/2005/8/layout/orgChart1"/>
    <dgm:cxn modelId="{2E93D188-2F37-4ADD-B1B9-BA34BC0283CF}" type="presParOf" srcId="{E7777091-EA69-4DFA-83AB-3E8FAF663BB8}" destId="{36F477ED-CEF5-4FCD-B28F-5E180930BF65}" srcOrd="0" destOrd="0" presId="urn:microsoft.com/office/officeart/2005/8/layout/orgChart1"/>
    <dgm:cxn modelId="{DE70DB06-B8B3-4F38-A6EB-9BA00377DB84}" type="presParOf" srcId="{36F477ED-CEF5-4FCD-B28F-5E180930BF65}" destId="{22628777-EBFD-40FD-A7E0-E867B1C2E14E}" srcOrd="0" destOrd="0" presId="urn:microsoft.com/office/officeart/2005/8/layout/orgChart1"/>
    <dgm:cxn modelId="{065B1202-7EA7-474D-9EC9-8EE565C77E84}" type="presParOf" srcId="{36F477ED-CEF5-4FCD-B28F-5E180930BF65}" destId="{3384D93A-44E7-4058-B0C6-B1A0163CE40E}" srcOrd="1" destOrd="0" presId="urn:microsoft.com/office/officeart/2005/8/layout/orgChart1"/>
    <dgm:cxn modelId="{52519B26-3547-47AF-B715-7901A0AF5CCD}" type="presParOf" srcId="{E7777091-EA69-4DFA-83AB-3E8FAF663BB8}" destId="{CDB99D4E-C249-4F75-84CB-188FAE0E3EB3}" srcOrd="1" destOrd="0" presId="urn:microsoft.com/office/officeart/2005/8/layout/orgChart1"/>
    <dgm:cxn modelId="{73F76BAD-2A6F-4AAE-834F-56848F42300C}" type="presParOf" srcId="{E7777091-EA69-4DFA-83AB-3E8FAF663BB8}" destId="{5FCB2BD4-5285-43BD-AC6F-3820619AE0BA}" srcOrd="2" destOrd="0" presId="urn:microsoft.com/office/officeart/2005/8/layout/orgChart1"/>
    <dgm:cxn modelId="{19485E6B-ABC0-4453-B386-E7C245ECD72E}" type="presParOf" srcId="{2F6CDC85-9E03-4240-8372-E14DDE343C94}" destId="{4CAAB243-7AA7-49AC-A048-9FBEEFB99BA2}" srcOrd="6" destOrd="0" presId="urn:microsoft.com/office/officeart/2005/8/layout/orgChart1"/>
    <dgm:cxn modelId="{92D0AF93-8D4B-4707-BEE5-307A197F1A74}" type="presParOf" srcId="{2F6CDC85-9E03-4240-8372-E14DDE343C94}" destId="{4E33EAE6-AEB0-4A4E-A4B5-EC5033CE7E02}" srcOrd="7" destOrd="0" presId="urn:microsoft.com/office/officeart/2005/8/layout/orgChart1"/>
    <dgm:cxn modelId="{1FC19EC0-286D-4BA2-8957-3FB10B4B9CDE}" type="presParOf" srcId="{4E33EAE6-AEB0-4A4E-A4B5-EC5033CE7E02}" destId="{1B79DD4D-E84A-4800-8E86-5405B428636B}" srcOrd="0" destOrd="0" presId="urn:microsoft.com/office/officeart/2005/8/layout/orgChart1"/>
    <dgm:cxn modelId="{A83032DB-CC3D-4A29-95B5-9FF27FD12170}" type="presParOf" srcId="{1B79DD4D-E84A-4800-8E86-5405B428636B}" destId="{E3D62F68-7C5A-4CA5-8DBE-46C671E7A71E}" srcOrd="0" destOrd="0" presId="urn:microsoft.com/office/officeart/2005/8/layout/orgChart1"/>
    <dgm:cxn modelId="{10E37823-37BD-4B71-98F9-5012C38C1185}" type="presParOf" srcId="{1B79DD4D-E84A-4800-8E86-5405B428636B}" destId="{ABA0EE50-65DF-49C1-B9F9-767030F7D2E9}" srcOrd="1" destOrd="0" presId="urn:microsoft.com/office/officeart/2005/8/layout/orgChart1"/>
    <dgm:cxn modelId="{6928FFB9-D60B-4A2C-BE5D-A9191AD088C7}" type="presParOf" srcId="{4E33EAE6-AEB0-4A4E-A4B5-EC5033CE7E02}" destId="{AF918201-24BF-4408-A341-74D824FB35DA}" srcOrd="1" destOrd="0" presId="urn:microsoft.com/office/officeart/2005/8/layout/orgChart1"/>
    <dgm:cxn modelId="{EBD544B5-B8EB-4AEA-84E8-934A23DBEBDF}" type="presParOf" srcId="{4E33EAE6-AEB0-4A4E-A4B5-EC5033CE7E02}" destId="{A38F1114-B72D-44F1-A72F-5515D367F56E}" srcOrd="2" destOrd="0" presId="urn:microsoft.com/office/officeart/2005/8/layout/orgChart1"/>
    <dgm:cxn modelId="{B1D0FBFB-A63D-4501-856C-C974934EFF2D}" type="presParOf" srcId="{2F6CDC85-9E03-4240-8372-E14DDE343C94}" destId="{AFD10024-32D2-4FFA-8092-096E6F43C0D7}" srcOrd="8" destOrd="0" presId="urn:microsoft.com/office/officeart/2005/8/layout/orgChart1"/>
    <dgm:cxn modelId="{942381FE-773B-4B94-A775-479CDFC69BC3}" type="presParOf" srcId="{2F6CDC85-9E03-4240-8372-E14DDE343C94}" destId="{E39292A3-8706-424C-8B2A-C7C3B89F090D}" srcOrd="9" destOrd="0" presId="urn:microsoft.com/office/officeart/2005/8/layout/orgChart1"/>
    <dgm:cxn modelId="{6FF109F1-808B-4ADB-A09E-A56E0DAEC356}" type="presParOf" srcId="{E39292A3-8706-424C-8B2A-C7C3B89F090D}" destId="{868097A2-58BF-4FB4-84A4-B6B244AF4DF7}" srcOrd="0" destOrd="0" presId="urn:microsoft.com/office/officeart/2005/8/layout/orgChart1"/>
    <dgm:cxn modelId="{43719AD0-9272-4A0A-98B8-EA72C91E8097}" type="presParOf" srcId="{868097A2-58BF-4FB4-84A4-B6B244AF4DF7}" destId="{3F8887DC-2E0A-465D-8A4B-255E32ABFE58}" srcOrd="0" destOrd="0" presId="urn:microsoft.com/office/officeart/2005/8/layout/orgChart1"/>
    <dgm:cxn modelId="{943247CD-83C7-426E-8040-97B7C70261A9}" type="presParOf" srcId="{868097A2-58BF-4FB4-84A4-B6B244AF4DF7}" destId="{CAB99A16-DE4C-4538-8BB6-F398D873B2D5}" srcOrd="1" destOrd="0" presId="urn:microsoft.com/office/officeart/2005/8/layout/orgChart1"/>
    <dgm:cxn modelId="{2A2818B0-C018-4C27-BBAE-BB804E86F3FA}" type="presParOf" srcId="{E39292A3-8706-424C-8B2A-C7C3B89F090D}" destId="{24E90192-0C29-4CF2-9D09-16846D4D3D12}" srcOrd="1" destOrd="0" presId="urn:microsoft.com/office/officeart/2005/8/layout/orgChart1"/>
    <dgm:cxn modelId="{28087C2A-B85F-4AF7-8551-8232EBA35017}" type="presParOf" srcId="{E39292A3-8706-424C-8B2A-C7C3B89F090D}" destId="{B9AB9E0B-013E-46FC-89E8-CDBF0C4E4ACE}" srcOrd="2" destOrd="0" presId="urn:microsoft.com/office/officeart/2005/8/layout/orgChart1"/>
    <dgm:cxn modelId="{66378E60-C035-4861-9B44-F0CCF3C63A13}" type="presParOf" srcId="{D8C8C858-EEDD-4094-B694-AA41F643F1BD}" destId="{D81C414E-B12E-4B4B-83B7-32160B9E3B64}" srcOrd="2" destOrd="0" presId="urn:microsoft.com/office/officeart/2005/8/layout/orgChart1"/>
    <dgm:cxn modelId="{E2058AFE-3CF4-4903-BF8A-82DA321131EB}" type="presParOf" srcId="{CBDE8D08-FE94-45E3-A83F-2F49E43949E4}" destId="{86747F44-E606-41C3-BAAD-EDEDBF3CE942}" srcOrd="4" destOrd="0" presId="urn:microsoft.com/office/officeart/2005/8/layout/orgChart1"/>
    <dgm:cxn modelId="{BA1CC838-802D-4446-9029-941DE92B339D}" type="presParOf" srcId="{CBDE8D08-FE94-45E3-A83F-2F49E43949E4}" destId="{417D4E50-9EC0-498E-B86F-8B9D2E0C7BED}" srcOrd="5" destOrd="0" presId="urn:microsoft.com/office/officeart/2005/8/layout/orgChart1"/>
    <dgm:cxn modelId="{AC38791F-3C88-488C-B9C1-CEEA01826224}" type="presParOf" srcId="{417D4E50-9EC0-498E-B86F-8B9D2E0C7BED}" destId="{5FF53870-5CC7-494F-99E0-F519709301BB}" srcOrd="0" destOrd="0" presId="urn:microsoft.com/office/officeart/2005/8/layout/orgChart1"/>
    <dgm:cxn modelId="{4F5FCB82-FCAC-45AE-92B1-C8BAAA1B7BF7}" type="presParOf" srcId="{5FF53870-5CC7-494F-99E0-F519709301BB}" destId="{CE87A40C-F780-45AE-822B-F86482F04114}" srcOrd="0" destOrd="0" presId="urn:microsoft.com/office/officeart/2005/8/layout/orgChart1"/>
    <dgm:cxn modelId="{CFA8C4AD-A6DA-4552-AFCC-C0BBF1FD3748}" type="presParOf" srcId="{5FF53870-5CC7-494F-99E0-F519709301BB}" destId="{40CD02AD-8004-422E-9AAE-7294F55BFFE1}" srcOrd="1" destOrd="0" presId="urn:microsoft.com/office/officeart/2005/8/layout/orgChart1"/>
    <dgm:cxn modelId="{4B0FE56E-408B-4E0F-9703-10721E2D5093}" type="presParOf" srcId="{417D4E50-9EC0-498E-B86F-8B9D2E0C7BED}" destId="{CD2B0522-D284-474C-BEEC-0B598A690B94}" srcOrd="1" destOrd="0" presId="urn:microsoft.com/office/officeart/2005/8/layout/orgChart1"/>
    <dgm:cxn modelId="{57C9A71C-94C1-48CC-B865-45E23A2BC2F5}" type="presParOf" srcId="{CD2B0522-D284-474C-BEEC-0B598A690B94}" destId="{78608AD8-6D0E-4F75-B0C5-B82E76321678}" srcOrd="0" destOrd="0" presId="urn:microsoft.com/office/officeart/2005/8/layout/orgChart1"/>
    <dgm:cxn modelId="{156222DB-C8A2-4ED0-A89F-3749176ACD68}" type="presParOf" srcId="{CD2B0522-D284-474C-BEEC-0B598A690B94}" destId="{5103CD48-121A-408D-B86A-D411F681D53F}" srcOrd="1" destOrd="0" presId="urn:microsoft.com/office/officeart/2005/8/layout/orgChart1"/>
    <dgm:cxn modelId="{C0EB0B63-F531-4BE4-AAF0-599140E55939}" type="presParOf" srcId="{5103CD48-121A-408D-B86A-D411F681D53F}" destId="{D7AA8DA1-5ACC-44CF-8CDE-9F551D133216}" srcOrd="0" destOrd="0" presId="urn:microsoft.com/office/officeart/2005/8/layout/orgChart1"/>
    <dgm:cxn modelId="{9F9960F7-D6F8-465D-8D6C-293D07BCFE3B}" type="presParOf" srcId="{D7AA8DA1-5ACC-44CF-8CDE-9F551D133216}" destId="{EDDFB45E-BED4-4517-A216-3E9ADEF859B6}" srcOrd="0" destOrd="0" presId="urn:microsoft.com/office/officeart/2005/8/layout/orgChart1"/>
    <dgm:cxn modelId="{6B4FD97A-FAD7-4A32-9B32-331A8C9546A9}" type="presParOf" srcId="{D7AA8DA1-5ACC-44CF-8CDE-9F551D133216}" destId="{5CDD2977-85F2-4F67-8CCA-57FCA7459346}" srcOrd="1" destOrd="0" presId="urn:microsoft.com/office/officeart/2005/8/layout/orgChart1"/>
    <dgm:cxn modelId="{0CC6E1C7-B70C-4A23-9380-CFB6E7D3D894}" type="presParOf" srcId="{5103CD48-121A-408D-B86A-D411F681D53F}" destId="{7ED85D7B-8CB2-42F4-81F7-8DF40E6B64DD}" srcOrd="1" destOrd="0" presId="urn:microsoft.com/office/officeart/2005/8/layout/orgChart1"/>
    <dgm:cxn modelId="{014BCA27-4140-400F-A324-23EDF8E17415}" type="presParOf" srcId="{5103CD48-121A-408D-B86A-D411F681D53F}" destId="{B62A2D2A-9796-43A8-AB4A-3C30333103AF}" srcOrd="2" destOrd="0" presId="urn:microsoft.com/office/officeart/2005/8/layout/orgChart1"/>
    <dgm:cxn modelId="{6A33A6DE-4A51-4025-A399-D03E60CF915E}" type="presParOf" srcId="{CD2B0522-D284-474C-BEEC-0B598A690B94}" destId="{F497891E-155F-4484-A5DE-D09E0D306FC1}" srcOrd="2" destOrd="0" presId="urn:microsoft.com/office/officeart/2005/8/layout/orgChart1"/>
    <dgm:cxn modelId="{B195F507-6734-4B37-A15F-82CF6807F357}" type="presParOf" srcId="{CD2B0522-D284-474C-BEEC-0B598A690B94}" destId="{61414786-1BD0-4A95-8AEE-6E52C88FBA66}" srcOrd="3" destOrd="0" presId="urn:microsoft.com/office/officeart/2005/8/layout/orgChart1"/>
    <dgm:cxn modelId="{CA1BF5FC-5407-4482-A1C0-49F35401C6CD}" type="presParOf" srcId="{61414786-1BD0-4A95-8AEE-6E52C88FBA66}" destId="{7A5E1EF4-EA8E-4355-AF84-FA1B138026CA}" srcOrd="0" destOrd="0" presId="urn:microsoft.com/office/officeart/2005/8/layout/orgChart1"/>
    <dgm:cxn modelId="{3EE7A88F-E6BE-40E8-A34E-5A4E4EF5FDBF}" type="presParOf" srcId="{7A5E1EF4-EA8E-4355-AF84-FA1B138026CA}" destId="{27508B9A-1F07-4CB2-9EF2-D671DBC380AB}" srcOrd="0" destOrd="0" presId="urn:microsoft.com/office/officeart/2005/8/layout/orgChart1"/>
    <dgm:cxn modelId="{221F66BF-A546-4EEE-BCB5-A764A7CA9870}" type="presParOf" srcId="{7A5E1EF4-EA8E-4355-AF84-FA1B138026CA}" destId="{28B7E470-3D40-4262-BD0C-3FC60E168209}" srcOrd="1" destOrd="0" presId="urn:microsoft.com/office/officeart/2005/8/layout/orgChart1"/>
    <dgm:cxn modelId="{A59E26A7-518C-4BC1-9610-34E07364AA0A}" type="presParOf" srcId="{61414786-1BD0-4A95-8AEE-6E52C88FBA66}" destId="{CDD30B75-929C-4F19-A651-D545FBAA2B64}" srcOrd="1" destOrd="0" presId="urn:microsoft.com/office/officeart/2005/8/layout/orgChart1"/>
    <dgm:cxn modelId="{804083F4-A4F1-4CE3-BF0D-E029CF5942C4}" type="presParOf" srcId="{61414786-1BD0-4A95-8AEE-6E52C88FBA66}" destId="{7ED6936D-7FB7-457F-BE99-B464E12380C7}" srcOrd="2" destOrd="0" presId="urn:microsoft.com/office/officeart/2005/8/layout/orgChart1"/>
    <dgm:cxn modelId="{58B64620-813C-4583-9846-A7A09AE951E2}" type="presParOf" srcId="{CD2B0522-D284-474C-BEEC-0B598A690B94}" destId="{E0AD00C0-1956-42DE-B68B-FB2854F9BE84}" srcOrd="4" destOrd="0" presId="urn:microsoft.com/office/officeart/2005/8/layout/orgChart1"/>
    <dgm:cxn modelId="{793459A2-AA11-4D15-BC10-906EEDB564E4}" type="presParOf" srcId="{CD2B0522-D284-474C-BEEC-0B598A690B94}" destId="{89B833F8-CA22-457A-BC72-ADC0DA95A688}" srcOrd="5" destOrd="0" presId="urn:microsoft.com/office/officeart/2005/8/layout/orgChart1"/>
    <dgm:cxn modelId="{46445BCF-25C0-4858-93FF-3C41B1BBFFBF}" type="presParOf" srcId="{89B833F8-CA22-457A-BC72-ADC0DA95A688}" destId="{885E0617-056C-421C-A38D-BC43244FC172}" srcOrd="0" destOrd="0" presId="urn:microsoft.com/office/officeart/2005/8/layout/orgChart1"/>
    <dgm:cxn modelId="{8C31C4EA-9583-4B6C-9028-1FBB8E808F4C}" type="presParOf" srcId="{885E0617-056C-421C-A38D-BC43244FC172}" destId="{31300BF1-58E9-4D9A-958B-00E38B55A734}" srcOrd="0" destOrd="0" presId="urn:microsoft.com/office/officeart/2005/8/layout/orgChart1"/>
    <dgm:cxn modelId="{905D4A97-E34C-41B5-BFCF-1B05E34BB45D}" type="presParOf" srcId="{885E0617-056C-421C-A38D-BC43244FC172}" destId="{A1EEA3FB-A244-4379-9686-6DF0FBBB1EB0}" srcOrd="1" destOrd="0" presId="urn:microsoft.com/office/officeart/2005/8/layout/orgChart1"/>
    <dgm:cxn modelId="{6CB695EF-1F19-4BB6-9143-8D27BB1BFB2E}" type="presParOf" srcId="{89B833F8-CA22-457A-BC72-ADC0DA95A688}" destId="{3585FB7E-7A07-4839-8ED6-ACB7AA11A607}" srcOrd="1" destOrd="0" presId="urn:microsoft.com/office/officeart/2005/8/layout/orgChart1"/>
    <dgm:cxn modelId="{B08F7DAE-FBF9-46C4-B4D4-7E18E609F948}" type="presParOf" srcId="{89B833F8-CA22-457A-BC72-ADC0DA95A688}" destId="{760B1ADA-1A44-483C-9AEC-BBAB0139CA8A}" srcOrd="2" destOrd="0" presId="urn:microsoft.com/office/officeart/2005/8/layout/orgChart1"/>
    <dgm:cxn modelId="{03AF0A82-C920-4FD3-8F9A-8D2ED1716924}" type="presParOf" srcId="{CD2B0522-D284-474C-BEEC-0B598A690B94}" destId="{E5AAD5FB-8AA0-47CE-9CF7-546DA9461906}" srcOrd="6" destOrd="0" presId="urn:microsoft.com/office/officeart/2005/8/layout/orgChart1"/>
    <dgm:cxn modelId="{BB351179-8051-4C96-AC53-346E3F853D83}" type="presParOf" srcId="{CD2B0522-D284-474C-BEEC-0B598A690B94}" destId="{AD8F25E0-30BE-4BD5-9ECF-B05E62CC419F}" srcOrd="7" destOrd="0" presId="urn:microsoft.com/office/officeart/2005/8/layout/orgChart1"/>
    <dgm:cxn modelId="{3E181605-0671-49BF-8879-871FC57A5DAF}" type="presParOf" srcId="{AD8F25E0-30BE-4BD5-9ECF-B05E62CC419F}" destId="{B9C9DC3D-9065-4EF7-99E6-DEC8803F63D5}" srcOrd="0" destOrd="0" presId="urn:microsoft.com/office/officeart/2005/8/layout/orgChart1"/>
    <dgm:cxn modelId="{3995D94E-D0F8-4478-B2F9-9C60175B4642}" type="presParOf" srcId="{B9C9DC3D-9065-4EF7-99E6-DEC8803F63D5}" destId="{24A695E6-691D-4465-9339-E198A0904847}" srcOrd="0" destOrd="0" presId="urn:microsoft.com/office/officeart/2005/8/layout/orgChart1"/>
    <dgm:cxn modelId="{BDB6AD2D-CFF9-456D-A944-D49CB2327711}" type="presParOf" srcId="{B9C9DC3D-9065-4EF7-99E6-DEC8803F63D5}" destId="{73576D0B-BFA6-48FF-8A04-12EA1E1E3841}" srcOrd="1" destOrd="0" presId="urn:microsoft.com/office/officeart/2005/8/layout/orgChart1"/>
    <dgm:cxn modelId="{8C463408-C249-4687-A606-B810824D9DFD}" type="presParOf" srcId="{AD8F25E0-30BE-4BD5-9ECF-B05E62CC419F}" destId="{8DF7D9AF-4D3C-4932-9D3E-8368094DD60B}" srcOrd="1" destOrd="0" presId="urn:microsoft.com/office/officeart/2005/8/layout/orgChart1"/>
    <dgm:cxn modelId="{1A5529D3-D9A1-4C81-B3A5-549B6B1FC267}" type="presParOf" srcId="{AD8F25E0-30BE-4BD5-9ECF-B05E62CC419F}" destId="{BF4CEDA8-4222-4D5F-92BA-47799956E52B}" srcOrd="2" destOrd="0" presId="urn:microsoft.com/office/officeart/2005/8/layout/orgChart1"/>
    <dgm:cxn modelId="{1E33587B-EEE9-441F-BD99-B98DEE21F358}" type="presParOf" srcId="{417D4E50-9EC0-498E-B86F-8B9D2E0C7BED}" destId="{D0D5E86E-D964-4ADC-BABC-0DEC4992E284}" srcOrd="2" destOrd="0" presId="urn:microsoft.com/office/officeart/2005/8/layout/orgChart1"/>
    <dgm:cxn modelId="{607FD8C7-817A-4384-8B0C-4D1937BAC289}" type="presParOf" srcId="{EF2EC94A-21A7-406A-B794-5B786DE95940}" destId="{61F7DDC3-71EE-4021-B4E2-FEEB3E0F3B4B}" srcOrd="2" destOrd="0" presId="urn:microsoft.com/office/officeart/2005/8/layout/orgChart1"/>
    <dgm:cxn modelId="{DCB5C34D-7C05-45EB-8793-17B875630A52}" type="presParOf" srcId="{8A1F9C97-74BD-411A-8BE1-E448A0494D6C}" destId="{8A54CA6E-14F7-4513-913D-D629FAA60DDD}" srcOrd="2" destOrd="0" presId="urn:microsoft.com/office/officeart/2005/8/layout/orgChart1"/>
    <dgm:cxn modelId="{94812499-F750-40F3-AF9F-33F5CCD1DAB2}" type="presParOf" srcId="{8A1F9C97-74BD-411A-8BE1-E448A0494D6C}" destId="{BE85FBC7-8F64-40E1-84BB-DFD7C9601B62}" srcOrd="3" destOrd="0" presId="urn:microsoft.com/office/officeart/2005/8/layout/orgChart1"/>
    <dgm:cxn modelId="{CE95B7E7-D46E-49B1-9892-A539C9347AD9}" type="presParOf" srcId="{BE85FBC7-8F64-40E1-84BB-DFD7C9601B62}" destId="{B59253CE-8EE9-4A40-B52F-29F8027D3131}" srcOrd="0" destOrd="0" presId="urn:microsoft.com/office/officeart/2005/8/layout/orgChart1"/>
    <dgm:cxn modelId="{D1287854-9036-425D-A61F-54150913E0F0}" type="presParOf" srcId="{B59253CE-8EE9-4A40-B52F-29F8027D3131}" destId="{007CF18B-2B73-4516-AFA2-1AFC0378B654}" srcOrd="0" destOrd="0" presId="urn:microsoft.com/office/officeart/2005/8/layout/orgChart1"/>
    <dgm:cxn modelId="{44DFDC5A-E9E1-4029-A9A3-D2F95573452B}" type="presParOf" srcId="{B59253CE-8EE9-4A40-B52F-29F8027D3131}" destId="{CA703DA5-ABC3-495D-B986-DA99C34128C2}" srcOrd="1" destOrd="0" presId="urn:microsoft.com/office/officeart/2005/8/layout/orgChart1"/>
    <dgm:cxn modelId="{827424A5-EBD7-4B8C-8097-82E275C58AE9}" type="presParOf" srcId="{BE85FBC7-8F64-40E1-84BB-DFD7C9601B62}" destId="{902D9097-3BDB-4BB9-B0D0-2C5ACBEE2F18}" srcOrd="1" destOrd="0" presId="urn:microsoft.com/office/officeart/2005/8/layout/orgChart1"/>
    <dgm:cxn modelId="{651E3CB8-6209-4FA5-B2F4-6DF00DD15860}" type="presParOf" srcId="{902D9097-3BDB-4BB9-B0D0-2C5ACBEE2F18}" destId="{5ED3DF17-1245-4FFF-A9A3-FEBA46C52F54}" srcOrd="0" destOrd="0" presId="urn:microsoft.com/office/officeart/2005/8/layout/orgChart1"/>
    <dgm:cxn modelId="{5AC8DDB0-7A2F-420B-9FA8-09974A5D5FFA}" type="presParOf" srcId="{902D9097-3BDB-4BB9-B0D0-2C5ACBEE2F18}" destId="{F3F2C09A-39C9-48C9-B79E-778BA465B292}" srcOrd="1" destOrd="0" presId="urn:microsoft.com/office/officeart/2005/8/layout/orgChart1"/>
    <dgm:cxn modelId="{B1182B9C-326E-4884-9BBD-BFC479C1262B}" type="presParOf" srcId="{F3F2C09A-39C9-48C9-B79E-778BA465B292}" destId="{B06B539E-0BFD-4934-BD4B-4BD5B7E895D0}" srcOrd="0" destOrd="0" presId="urn:microsoft.com/office/officeart/2005/8/layout/orgChart1"/>
    <dgm:cxn modelId="{DE084D1C-8DE5-4450-8DBC-4E91E9DCA294}" type="presParOf" srcId="{B06B539E-0BFD-4934-BD4B-4BD5B7E895D0}" destId="{E124BE07-628D-4FC4-9B63-84C6D0A7F6B8}" srcOrd="0" destOrd="0" presId="urn:microsoft.com/office/officeart/2005/8/layout/orgChart1"/>
    <dgm:cxn modelId="{8C4B533C-DA24-4F0C-AEAF-FE92523D7DDF}" type="presParOf" srcId="{B06B539E-0BFD-4934-BD4B-4BD5B7E895D0}" destId="{499268E7-1CC5-4977-91F8-2B4E3840448F}" srcOrd="1" destOrd="0" presId="urn:microsoft.com/office/officeart/2005/8/layout/orgChart1"/>
    <dgm:cxn modelId="{37DAA8A4-58CA-470F-81D4-5C59795941FE}" type="presParOf" srcId="{F3F2C09A-39C9-48C9-B79E-778BA465B292}" destId="{4098368D-F2DF-4CCD-AD26-ADE21FF15698}" srcOrd="1" destOrd="0" presId="urn:microsoft.com/office/officeart/2005/8/layout/orgChart1"/>
    <dgm:cxn modelId="{D76E2F6D-2CA1-4312-B358-D0BD8A635543}" type="presParOf" srcId="{4098368D-F2DF-4CCD-AD26-ADE21FF15698}" destId="{7B981097-56C4-41DC-9732-8FC7BCBB75CE}" srcOrd="0" destOrd="0" presId="urn:microsoft.com/office/officeart/2005/8/layout/orgChart1"/>
    <dgm:cxn modelId="{185FC0F1-8F07-46C2-AC8D-219D45EB8ABA}" type="presParOf" srcId="{4098368D-F2DF-4CCD-AD26-ADE21FF15698}" destId="{40FD3944-C042-4A4A-A863-67827BE78CAD}" srcOrd="1" destOrd="0" presId="urn:microsoft.com/office/officeart/2005/8/layout/orgChart1"/>
    <dgm:cxn modelId="{ABFE45AB-0300-4C65-B5F4-6811913AE122}" type="presParOf" srcId="{40FD3944-C042-4A4A-A863-67827BE78CAD}" destId="{3D6977FE-935E-40D3-9FC0-4C496CD4BE5C}" srcOrd="0" destOrd="0" presId="urn:microsoft.com/office/officeart/2005/8/layout/orgChart1"/>
    <dgm:cxn modelId="{8472C842-42C6-40D6-9EB4-B3FD4188C050}" type="presParOf" srcId="{3D6977FE-935E-40D3-9FC0-4C496CD4BE5C}" destId="{DB67195F-E266-4D67-9625-EFDB93E9AC00}" srcOrd="0" destOrd="0" presId="urn:microsoft.com/office/officeart/2005/8/layout/orgChart1"/>
    <dgm:cxn modelId="{07C5C23E-2D72-470F-AF24-66DC3664CB86}" type="presParOf" srcId="{3D6977FE-935E-40D3-9FC0-4C496CD4BE5C}" destId="{0723F1EE-F759-437E-96B8-168AA20BB6C5}" srcOrd="1" destOrd="0" presId="urn:microsoft.com/office/officeart/2005/8/layout/orgChart1"/>
    <dgm:cxn modelId="{71693733-50C3-483B-872B-E0D7A1F2A330}" type="presParOf" srcId="{40FD3944-C042-4A4A-A863-67827BE78CAD}" destId="{6B502E00-1260-4486-A523-CEB92C8271DC}" srcOrd="1" destOrd="0" presId="urn:microsoft.com/office/officeart/2005/8/layout/orgChart1"/>
    <dgm:cxn modelId="{5E7E261B-3598-4394-8C86-E3A1103FCD47}" type="presParOf" srcId="{40FD3944-C042-4A4A-A863-67827BE78CAD}" destId="{ACDDF098-C768-401C-8DF6-7CEA08A53042}" srcOrd="2" destOrd="0" presId="urn:microsoft.com/office/officeart/2005/8/layout/orgChart1"/>
    <dgm:cxn modelId="{861C2DA0-F3F0-4406-9390-7D41681C8482}" type="presParOf" srcId="{F3F2C09A-39C9-48C9-B79E-778BA465B292}" destId="{4145EE8E-F44A-4C29-AB64-D4C1FF524A10}" srcOrd="2" destOrd="0" presId="urn:microsoft.com/office/officeart/2005/8/layout/orgChart1"/>
    <dgm:cxn modelId="{7B46198F-5E9C-4ABC-885B-247BBAF6F4C2}" type="presParOf" srcId="{902D9097-3BDB-4BB9-B0D0-2C5ACBEE2F18}" destId="{192BE397-71F3-4FC2-919B-D9FB0E7BCE58}" srcOrd="2" destOrd="0" presId="urn:microsoft.com/office/officeart/2005/8/layout/orgChart1"/>
    <dgm:cxn modelId="{095CA023-AA5B-419C-946C-A1EB06AC1071}" type="presParOf" srcId="{902D9097-3BDB-4BB9-B0D0-2C5ACBEE2F18}" destId="{F5580DA7-FA3C-4A4D-9280-F797559EB1CC}" srcOrd="3" destOrd="0" presId="urn:microsoft.com/office/officeart/2005/8/layout/orgChart1"/>
    <dgm:cxn modelId="{6225D59C-EE5D-4D7A-A789-1B98A3A2ECFA}" type="presParOf" srcId="{F5580DA7-FA3C-4A4D-9280-F797559EB1CC}" destId="{9DC00D02-F1D3-46FD-AA70-D538E6409CE3}" srcOrd="0" destOrd="0" presId="urn:microsoft.com/office/officeart/2005/8/layout/orgChart1"/>
    <dgm:cxn modelId="{0BE13CED-5CC5-4A8F-A15E-C2A6F3B28F5C}" type="presParOf" srcId="{9DC00D02-F1D3-46FD-AA70-D538E6409CE3}" destId="{7F9B8B31-2838-477F-ADCF-A5302E197655}" srcOrd="0" destOrd="0" presId="urn:microsoft.com/office/officeart/2005/8/layout/orgChart1"/>
    <dgm:cxn modelId="{503AADAE-69DA-423A-9E35-0FB1B67084E2}" type="presParOf" srcId="{9DC00D02-F1D3-46FD-AA70-D538E6409CE3}" destId="{D5F4AC62-1D13-4C13-9820-69242E5549D2}" srcOrd="1" destOrd="0" presId="urn:microsoft.com/office/officeart/2005/8/layout/orgChart1"/>
    <dgm:cxn modelId="{EA216166-E6D5-4416-BACD-301C54B1B094}" type="presParOf" srcId="{F5580DA7-FA3C-4A4D-9280-F797559EB1CC}" destId="{80DC1ECD-23F8-4B7B-9EEB-8D03C8E16717}" srcOrd="1" destOrd="0" presId="urn:microsoft.com/office/officeart/2005/8/layout/orgChart1"/>
    <dgm:cxn modelId="{1C9A0C1E-93A9-46E1-9DEE-412C108624CF}" type="presParOf" srcId="{80DC1ECD-23F8-4B7B-9EEB-8D03C8E16717}" destId="{B98F4D40-1D12-42D8-A65F-D8EC2F314AEB}" srcOrd="0" destOrd="0" presId="urn:microsoft.com/office/officeart/2005/8/layout/orgChart1"/>
    <dgm:cxn modelId="{F5252CC1-5418-47B4-B472-039207CAA3BC}" type="presParOf" srcId="{80DC1ECD-23F8-4B7B-9EEB-8D03C8E16717}" destId="{8954ED9C-4AE4-4051-9F74-46411A6EC1D2}" srcOrd="1" destOrd="0" presId="urn:microsoft.com/office/officeart/2005/8/layout/orgChart1"/>
    <dgm:cxn modelId="{3F7CE10D-168D-42C3-9BB6-5BD35FFF130F}" type="presParOf" srcId="{8954ED9C-4AE4-4051-9F74-46411A6EC1D2}" destId="{D194B13E-E6AC-462F-AF38-3D5CD154B518}" srcOrd="0" destOrd="0" presId="urn:microsoft.com/office/officeart/2005/8/layout/orgChart1"/>
    <dgm:cxn modelId="{07EA04DE-8C5E-4854-ACE8-14D29A2B54D9}" type="presParOf" srcId="{D194B13E-E6AC-462F-AF38-3D5CD154B518}" destId="{56165EE5-BCC7-46C5-BB53-3441CF3DF887}" srcOrd="0" destOrd="0" presId="urn:microsoft.com/office/officeart/2005/8/layout/orgChart1"/>
    <dgm:cxn modelId="{A33946A1-44FD-45B1-BD12-97D21143E05B}" type="presParOf" srcId="{D194B13E-E6AC-462F-AF38-3D5CD154B518}" destId="{4754BFF1-21F4-4E69-9791-9D611EE5CB84}" srcOrd="1" destOrd="0" presId="urn:microsoft.com/office/officeart/2005/8/layout/orgChart1"/>
    <dgm:cxn modelId="{3B9AF960-9FF4-4E6C-A328-F1304F937C04}" type="presParOf" srcId="{8954ED9C-4AE4-4051-9F74-46411A6EC1D2}" destId="{D03D1D2F-401A-4F56-B527-BC58C98C091C}" srcOrd="1" destOrd="0" presId="urn:microsoft.com/office/officeart/2005/8/layout/orgChart1"/>
    <dgm:cxn modelId="{F37A6A67-421D-4E82-B99E-B9A7355E73AC}" type="presParOf" srcId="{8954ED9C-4AE4-4051-9F74-46411A6EC1D2}" destId="{0E00057F-2098-4EEB-85DE-FB0B9D189996}" srcOrd="2" destOrd="0" presId="urn:microsoft.com/office/officeart/2005/8/layout/orgChart1"/>
    <dgm:cxn modelId="{BA71E8BD-A8A3-4148-8805-27E2410A969E}" type="presParOf" srcId="{80DC1ECD-23F8-4B7B-9EEB-8D03C8E16717}" destId="{6FE96DBD-40BF-4DED-B026-E4B1BA6B78F8}" srcOrd="2" destOrd="0" presId="urn:microsoft.com/office/officeart/2005/8/layout/orgChart1"/>
    <dgm:cxn modelId="{1FD3E4DC-7460-4831-A40E-08E6D232DF8B}" type="presParOf" srcId="{80DC1ECD-23F8-4B7B-9EEB-8D03C8E16717}" destId="{F2D37E87-F6B2-49FE-845E-301B57AC60F5}" srcOrd="3" destOrd="0" presId="urn:microsoft.com/office/officeart/2005/8/layout/orgChart1"/>
    <dgm:cxn modelId="{AE638C55-C07C-4C19-A7E4-231D6E09682A}" type="presParOf" srcId="{F2D37E87-F6B2-49FE-845E-301B57AC60F5}" destId="{8982F87F-C917-421E-9AF1-2C3E72E15AA0}" srcOrd="0" destOrd="0" presId="urn:microsoft.com/office/officeart/2005/8/layout/orgChart1"/>
    <dgm:cxn modelId="{68E73F40-760C-4C79-8020-494BACFF4805}" type="presParOf" srcId="{8982F87F-C917-421E-9AF1-2C3E72E15AA0}" destId="{B89D3003-4E7D-42BB-960B-4D630140A9C3}" srcOrd="0" destOrd="0" presId="urn:microsoft.com/office/officeart/2005/8/layout/orgChart1"/>
    <dgm:cxn modelId="{57652651-6744-460D-B0B2-AF6D1727FEAC}" type="presParOf" srcId="{8982F87F-C917-421E-9AF1-2C3E72E15AA0}" destId="{954A88C6-DAE9-487A-B42F-6763481F59AE}" srcOrd="1" destOrd="0" presId="urn:microsoft.com/office/officeart/2005/8/layout/orgChart1"/>
    <dgm:cxn modelId="{616E754C-37A5-4B1B-A08A-EA489DEA4847}" type="presParOf" srcId="{F2D37E87-F6B2-49FE-845E-301B57AC60F5}" destId="{DEB74E2F-52F8-4D8A-8D98-52A2A45C6FFD}" srcOrd="1" destOrd="0" presId="urn:microsoft.com/office/officeart/2005/8/layout/orgChart1"/>
    <dgm:cxn modelId="{6A357D87-89B2-4B12-91C2-8ECA42F7B8D3}" type="presParOf" srcId="{F2D37E87-F6B2-49FE-845E-301B57AC60F5}" destId="{39BD7821-5EAC-44A9-ABE9-D6D06B0FAADC}" srcOrd="2" destOrd="0" presId="urn:microsoft.com/office/officeart/2005/8/layout/orgChart1"/>
    <dgm:cxn modelId="{34AC96C7-D3CA-49C7-9EF0-3C07080F0A2B}" type="presParOf" srcId="{80DC1ECD-23F8-4B7B-9EEB-8D03C8E16717}" destId="{1AF9B160-5D61-4911-BBE0-233ECD5011A0}" srcOrd="4" destOrd="0" presId="urn:microsoft.com/office/officeart/2005/8/layout/orgChart1"/>
    <dgm:cxn modelId="{908AB4D1-EE01-459C-B8F0-A4BDA888B885}" type="presParOf" srcId="{80DC1ECD-23F8-4B7B-9EEB-8D03C8E16717}" destId="{6A30EFD3-2728-4D36-B832-09C7854D8B2A}" srcOrd="5" destOrd="0" presId="urn:microsoft.com/office/officeart/2005/8/layout/orgChart1"/>
    <dgm:cxn modelId="{496770D9-C7C4-4A19-AEF3-3F5DDB0BF1AA}" type="presParOf" srcId="{6A30EFD3-2728-4D36-B832-09C7854D8B2A}" destId="{065E523F-B124-45E5-85D7-38C93D28BBDB}" srcOrd="0" destOrd="0" presId="urn:microsoft.com/office/officeart/2005/8/layout/orgChart1"/>
    <dgm:cxn modelId="{E2732263-51EB-49FB-9083-E2DC94CA93AE}" type="presParOf" srcId="{065E523F-B124-45E5-85D7-38C93D28BBDB}" destId="{73EB11BD-37F0-4183-9610-14A0A2CDF209}" srcOrd="0" destOrd="0" presId="urn:microsoft.com/office/officeart/2005/8/layout/orgChart1"/>
    <dgm:cxn modelId="{CE8F8D5E-80D6-4DA0-90B2-3F996C413F23}" type="presParOf" srcId="{065E523F-B124-45E5-85D7-38C93D28BBDB}" destId="{7A1280E2-9AAD-48C8-A169-5A266705382A}" srcOrd="1" destOrd="0" presId="urn:microsoft.com/office/officeart/2005/8/layout/orgChart1"/>
    <dgm:cxn modelId="{D5755F2C-6751-436A-827A-AD61A715AB4A}" type="presParOf" srcId="{6A30EFD3-2728-4D36-B832-09C7854D8B2A}" destId="{A3C90750-1548-42EA-BEAA-32E181353F9C}" srcOrd="1" destOrd="0" presId="urn:microsoft.com/office/officeart/2005/8/layout/orgChart1"/>
    <dgm:cxn modelId="{5B08C8DA-F46A-4390-883C-04F95F023E19}" type="presParOf" srcId="{6A30EFD3-2728-4D36-B832-09C7854D8B2A}" destId="{D87A1B55-BFAB-44C9-82FC-CCE49DB49A2D}" srcOrd="2" destOrd="0" presId="urn:microsoft.com/office/officeart/2005/8/layout/orgChart1"/>
    <dgm:cxn modelId="{216C60BD-57C4-40CA-A21E-9B4CC6F384F3}" type="presParOf" srcId="{F5580DA7-FA3C-4A4D-9280-F797559EB1CC}" destId="{3C89C7F5-419A-4BE6-AB30-6F050163D772}" srcOrd="2" destOrd="0" presId="urn:microsoft.com/office/officeart/2005/8/layout/orgChart1"/>
    <dgm:cxn modelId="{1B94002B-87E4-4EE4-8998-8570620C357E}" type="presParOf" srcId="{902D9097-3BDB-4BB9-B0D0-2C5ACBEE2F18}" destId="{FA121227-0CFF-4F22-A6D2-B02B29676F02}" srcOrd="4" destOrd="0" presId="urn:microsoft.com/office/officeart/2005/8/layout/orgChart1"/>
    <dgm:cxn modelId="{B637D8B3-A280-4E56-9D3D-102D4E139D31}" type="presParOf" srcId="{902D9097-3BDB-4BB9-B0D0-2C5ACBEE2F18}" destId="{5A162191-3F16-474E-95F3-F500FA2AA1E7}" srcOrd="5" destOrd="0" presId="urn:microsoft.com/office/officeart/2005/8/layout/orgChart1"/>
    <dgm:cxn modelId="{6BE19B66-7FF9-4423-94BC-47B475A0724B}" type="presParOf" srcId="{5A162191-3F16-474E-95F3-F500FA2AA1E7}" destId="{362D8448-8A8F-4101-A8CF-E16BFE68E266}" srcOrd="0" destOrd="0" presId="urn:microsoft.com/office/officeart/2005/8/layout/orgChart1"/>
    <dgm:cxn modelId="{60AC3FEE-6340-49D0-93B2-C03548F150BE}" type="presParOf" srcId="{362D8448-8A8F-4101-A8CF-E16BFE68E266}" destId="{9DC800E4-DDF4-4420-80CB-80AAF3650303}" srcOrd="0" destOrd="0" presId="urn:microsoft.com/office/officeart/2005/8/layout/orgChart1"/>
    <dgm:cxn modelId="{71CBCB56-5753-4C17-959E-2AB450951322}" type="presParOf" srcId="{362D8448-8A8F-4101-A8CF-E16BFE68E266}" destId="{DD39E1BB-76AC-4832-8B90-43D57AEEF9ED}" srcOrd="1" destOrd="0" presId="urn:microsoft.com/office/officeart/2005/8/layout/orgChart1"/>
    <dgm:cxn modelId="{9BF41266-F888-4B3B-8C1F-B87AB57D39A8}" type="presParOf" srcId="{5A162191-3F16-474E-95F3-F500FA2AA1E7}" destId="{30A3CE8E-40CE-4C09-B356-9CA0C251B124}" srcOrd="1" destOrd="0" presId="urn:microsoft.com/office/officeart/2005/8/layout/orgChart1"/>
    <dgm:cxn modelId="{2FB7812E-FF56-4571-87D5-C1C598F0885B}" type="presParOf" srcId="{30A3CE8E-40CE-4C09-B356-9CA0C251B124}" destId="{7CEB8184-8384-4B62-9D0E-DA51EFEE63FC}" srcOrd="0" destOrd="0" presId="urn:microsoft.com/office/officeart/2005/8/layout/orgChart1"/>
    <dgm:cxn modelId="{FFF31BDD-250B-47F0-8A3C-4A636491878A}" type="presParOf" srcId="{30A3CE8E-40CE-4C09-B356-9CA0C251B124}" destId="{2BC2C599-0AAB-40C0-9A6F-6C25BCC692E6}" srcOrd="1" destOrd="0" presId="urn:microsoft.com/office/officeart/2005/8/layout/orgChart1"/>
    <dgm:cxn modelId="{9A30312C-F1FD-4224-A69B-8B627C8BDE43}" type="presParOf" srcId="{2BC2C599-0AAB-40C0-9A6F-6C25BCC692E6}" destId="{4A0A36C8-D369-4720-915D-B4F028B40975}" srcOrd="0" destOrd="0" presId="urn:microsoft.com/office/officeart/2005/8/layout/orgChart1"/>
    <dgm:cxn modelId="{B775613A-4805-4C54-9221-16E73F43AB08}" type="presParOf" srcId="{4A0A36C8-D369-4720-915D-B4F028B40975}" destId="{F474CB99-FD88-48AC-8D5A-E0BC1D65E2CD}" srcOrd="0" destOrd="0" presId="urn:microsoft.com/office/officeart/2005/8/layout/orgChart1"/>
    <dgm:cxn modelId="{D68DABE7-E323-4916-8481-70B4EA14A404}" type="presParOf" srcId="{4A0A36C8-D369-4720-915D-B4F028B40975}" destId="{14C70D09-F07D-48FA-B11A-A9B5248E28E5}" srcOrd="1" destOrd="0" presId="urn:microsoft.com/office/officeart/2005/8/layout/orgChart1"/>
    <dgm:cxn modelId="{F8CC682C-2420-4D0A-BFD4-6FD981E9B50E}" type="presParOf" srcId="{2BC2C599-0AAB-40C0-9A6F-6C25BCC692E6}" destId="{C755C8E1-D6D2-4A6D-B2AD-AEB1077ABB74}" srcOrd="1" destOrd="0" presId="urn:microsoft.com/office/officeart/2005/8/layout/orgChart1"/>
    <dgm:cxn modelId="{5120BCB1-E38F-4F1F-AA9D-B617DFAE2F30}" type="presParOf" srcId="{2BC2C599-0AAB-40C0-9A6F-6C25BCC692E6}" destId="{7968EA7A-0897-4900-ADD3-80627C449780}" srcOrd="2" destOrd="0" presId="urn:microsoft.com/office/officeart/2005/8/layout/orgChart1"/>
    <dgm:cxn modelId="{287D3CAB-4842-451D-AE70-FC28C35CF2F6}" type="presParOf" srcId="{30A3CE8E-40CE-4C09-B356-9CA0C251B124}" destId="{52F207B4-7F15-43A8-9C8C-C86F8B866900}" srcOrd="2" destOrd="0" presId="urn:microsoft.com/office/officeart/2005/8/layout/orgChart1"/>
    <dgm:cxn modelId="{3BF6122F-648B-4A7E-8859-F28C3A85A8EC}" type="presParOf" srcId="{30A3CE8E-40CE-4C09-B356-9CA0C251B124}" destId="{92A2D0BE-398C-4984-960C-B685BCCD46CA}" srcOrd="3" destOrd="0" presId="urn:microsoft.com/office/officeart/2005/8/layout/orgChart1"/>
    <dgm:cxn modelId="{19237FC7-B0D4-4F29-B956-01FE04E8EA0F}" type="presParOf" srcId="{92A2D0BE-398C-4984-960C-B685BCCD46CA}" destId="{86F7C801-150A-4637-BCBC-C88EC200C565}" srcOrd="0" destOrd="0" presId="urn:microsoft.com/office/officeart/2005/8/layout/orgChart1"/>
    <dgm:cxn modelId="{308BD793-B2CC-42E6-B43B-A6C8B2BE0149}" type="presParOf" srcId="{86F7C801-150A-4637-BCBC-C88EC200C565}" destId="{4135A2D8-5599-4CD6-B768-2ACF7552915D}" srcOrd="0" destOrd="0" presId="urn:microsoft.com/office/officeart/2005/8/layout/orgChart1"/>
    <dgm:cxn modelId="{17DFED33-20D1-4FF6-991E-0C4D8F16309E}" type="presParOf" srcId="{86F7C801-150A-4637-BCBC-C88EC200C565}" destId="{79B64228-0F22-4262-9D7D-6FBFBF2F1466}" srcOrd="1" destOrd="0" presId="urn:microsoft.com/office/officeart/2005/8/layout/orgChart1"/>
    <dgm:cxn modelId="{ABB63642-F584-4979-BCAC-1912663412FA}" type="presParOf" srcId="{92A2D0BE-398C-4984-960C-B685BCCD46CA}" destId="{8D401176-CC0B-4CC9-80BF-92F9A96C5843}" srcOrd="1" destOrd="0" presId="urn:microsoft.com/office/officeart/2005/8/layout/orgChart1"/>
    <dgm:cxn modelId="{A54D2815-300B-4899-B1A2-DF70CD81BD0B}" type="presParOf" srcId="{92A2D0BE-398C-4984-960C-B685BCCD46CA}" destId="{45FC1205-301A-4A79-9BEE-33E08E3BEA80}" srcOrd="2" destOrd="0" presId="urn:microsoft.com/office/officeart/2005/8/layout/orgChart1"/>
    <dgm:cxn modelId="{57D60761-98BD-4ACD-BF29-1B4475477CA8}" type="presParOf" srcId="{5A162191-3F16-474E-95F3-F500FA2AA1E7}" destId="{47E75F74-068C-4448-8117-0001843C0B6D}" srcOrd="2" destOrd="0" presId="urn:microsoft.com/office/officeart/2005/8/layout/orgChart1"/>
    <dgm:cxn modelId="{DD1B7E1C-399A-4936-8188-B63D02A5B9D5}" type="presParOf" srcId="{BE85FBC7-8F64-40E1-84BB-DFD7C9601B62}" destId="{02C9964B-0C28-4F7A-90DD-8A1A0D9C4569}" srcOrd="2" destOrd="0" presId="urn:microsoft.com/office/officeart/2005/8/layout/orgChart1"/>
    <dgm:cxn modelId="{C11744EA-0559-4C1A-9DF5-7E5B76B0A522}" type="presParOf" srcId="{56514E1C-39B2-4357-924E-713538D90F6A}" destId="{3B1C73DE-2A3A-4081-93FA-15B0A5FF08E3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EC9ADA8D-DD73-4FD4-9742-A3C7CD6C2A5F}" type="presParOf" srcId="{99F0F1EC-BED5-4FC3-9450-FA6DBF4920D9}" destId="{92AEFA7D-A539-4198-BA68-E334577ED1E4}" srcOrd="0" destOrd="0" presId="urn:microsoft.com/office/officeart/2005/8/layout/orgChart1"/>
    <dgm:cxn modelId="{2BE698BC-05AC-4E26-BB31-FF11C5D04785}" type="presParOf" srcId="{99F0F1EC-BED5-4FC3-9450-FA6DBF4920D9}" destId="{0B35C5D2-A0DF-40D6-9096-1F44AF131D9B}" srcOrd="1" destOrd="0" presId="urn:microsoft.com/office/officeart/2005/8/layout/orgChart1"/>
    <dgm:cxn modelId="{D8875060-73AD-4D38-B120-529C406C4EEC}" type="presParOf" srcId="{0B35C5D2-A0DF-40D6-9096-1F44AF131D9B}" destId="{8EBDC16C-C2DF-43C1-B783-3D67949EF923}" srcOrd="0" destOrd="0" presId="urn:microsoft.com/office/officeart/2005/8/layout/orgChart1"/>
    <dgm:cxn modelId="{D6334978-831F-4D60-B9E8-0C082EEE7DE8}" type="presParOf" srcId="{8EBDC16C-C2DF-43C1-B783-3D67949EF923}" destId="{13E2565D-B453-4340-8D4C-39CF563BEC3A}" srcOrd="0" destOrd="0" presId="urn:microsoft.com/office/officeart/2005/8/layout/orgChart1"/>
    <dgm:cxn modelId="{6C852910-8692-4E92-9153-2823222F5C5F}" type="presParOf" srcId="{8EBDC16C-C2DF-43C1-B783-3D67949EF923}" destId="{E5317CD3-B8B9-4339-B4D2-03619F80A043}" srcOrd="1" destOrd="0" presId="urn:microsoft.com/office/officeart/2005/8/layout/orgChart1"/>
    <dgm:cxn modelId="{66A19C62-43B1-408C-907E-980479C32D47}" type="presParOf" srcId="{0B35C5D2-A0DF-40D6-9096-1F44AF131D9B}" destId="{E3110588-B84B-4E4B-9214-3E13FBD7985B}" srcOrd="1" destOrd="0" presId="urn:microsoft.com/office/officeart/2005/8/layout/orgChart1"/>
    <dgm:cxn modelId="{A3E82B23-22C3-48F8-B197-0FDAE5CCD96B}" type="presParOf" srcId="{0B35C5D2-A0DF-40D6-9096-1F44AF131D9B}" destId="{51C3F0E6-71CB-448A-A276-8DA413766B08}" srcOrd="2" destOrd="0" presId="urn:microsoft.com/office/officeart/2005/8/layout/orgChart1"/>
    <dgm:cxn modelId="{15E5F40D-C246-4AF3-84AF-215DDF48B79D}" type="presParOf" srcId="{99F0F1EC-BED5-4FC3-9450-FA6DBF4920D9}" destId="{236BD720-0F5E-40ED-A3DC-E2DEEB20B572}" srcOrd="2" destOrd="0" presId="urn:microsoft.com/office/officeart/2005/8/layout/orgChart1"/>
    <dgm:cxn modelId="{96032CF5-EF37-4582-97D2-CBA11CDD1827}" type="presParOf" srcId="{99F0F1EC-BED5-4FC3-9450-FA6DBF4920D9}" destId="{795E7492-2C6C-4F93-9BCE-A09A674D4340}" srcOrd="3" destOrd="0" presId="urn:microsoft.com/office/officeart/2005/8/layout/orgChart1"/>
    <dgm:cxn modelId="{38163D98-5B9A-4A31-A2D7-77F4679A113A}" type="presParOf" srcId="{795E7492-2C6C-4F93-9BCE-A09A674D4340}" destId="{6E2D3BAD-4985-41E6-B6E1-2EA5E57ADCE4}" srcOrd="0" destOrd="0" presId="urn:microsoft.com/office/officeart/2005/8/layout/orgChart1"/>
    <dgm:cxn modelId="{10237A52-7A50-4573-98CC-46B3D94022D9}" type="presParOf" srcId="{6E2D3BAD-4985-41E6-B6E1-2EA5E57ADCE4}" destId="{080C901B-5269-4756-B8BD-F0FE95964781}" srcOrd="0" destOrd="0" presId="urn:microsoft.com/office/officeart/2005/8/layout/orgChart1"/>
    <dgm:cxn modelId="{3A6E0B2B-F2A9-4FFC-BDEF-29CD8A73D244}" type="presParOf" srcId="{6E2D3BAD-4985-41E6-B6E1-2EA5E57ADCE4}" destId="{28441A9C-D494-48E3-BC2B-F314E9580CAD}" srcOrd="1" destOrd="0" presId="urn:microsoft.com/office/officeart/2005/8/layout/orgChart1"/>
    <dgm:cxn modelId="{0DEA065E-BB11-45CA-9625-91E2305A5694}" type="presParOf" srcId="{795E7492-2C6C-4F93-9BCE-A09A674D4340}" destId="{79B6DB9E-6FA6-4281-A28C-37E7A9947B17}" srcOrd="1" destOrd="0" presId="urn:microsoft.com/office/officeart/2005/8/layout/orgChart1"/>
    <dgm:cxn modelId="{549D6C34-829F-412D-BBB8-B5A78DEE72DD}" type="presParOf" srcId="{795E7492-2C6C-4F93-9BCE-A09A674D4340}" destId="{CFAE5ADF-9706-4E4B-9A48-5595FA78A071}" srcOrd="2" destOrd="0" presId="urn:microsoft.com/office/officeart/2005/8/layout/orgChart1"/>
    <dgm:cxn modelId="{B7466295-4639-49D6-9BF3-86FE3BCF2154}" type="presParOf" srcId="{99F0F1EC-BED5-4FC3-9450-FA6DBF4920D9}" destId="{C13FF608-5743-4539-A3F2-861018D2EDA5}" srcOrd="4" destOrd="0" presId="urn:microsoft.com/office/officeart/2005/8/layout/orgChart1"/>
    <dgm:cxn modelId="{EAFFD413-6222-4ABA-A775-0D5EE3FAD353}" type="presParOf" srcId="{99F0F1EC-BED5-4FC3-9450-FA6DBF4920D9}" destId="{F2CB3C18-6CE4-43D2-A5DD-9DB1C1D8F284}" srcOrd="5" destOrd="0" presId="urn:microsoft.com/office/officeart/2005/8/layout/orgChart1"/>
    <dgm:cxn modelId="{2CE02D48-CAA7-4018-BF31-4A07DB173F7D}" type="presParOf" srcId="{F2CB3C18-6CE4-43D2-A5DD-9DB1C1D8F284}" destId="{2D278718-7D68-4430-BCF9-24E83FB06A0B}" srcOrd="0" destOrd="0" presId="urn:microsoft.com/office/officeart/2005/8/layout/orgChart1"/>
    <dgm:cxn modelId="{5F7FBB54-A5C8-4B91-8B17-A2C84785B6B3}" type="presParOf" srcId="{2D278718-7D68-4430-BCF9-24E83FB06A0B}" destId="{DD3B916B-7BA1-4F01-BF18-50C5813F8607}" srcOrd="0" destOrd="0" presId="urn:microsoft.com/office/officeart/2005/8/layout/orgChart1"/>
    <dgm:cxn modelId="{EF25E09C-136A-4780-AEFE-3933C96FC189}" type="presParOf" srcId="{2D278718-7D68-4430-BCF9-24E83FB06A0B}" destId="{C85A3532-94A6-4519-A00A-B07A64E9201E}" srcOrd="1" destOrd="0" presId="urn:microsoft.com/office/officeart/2005/8/layout/orgChart1"/>
    <dgm:cxn modelId="{C3A44A4C-EA49-4443-9F75-61574B58D24F}" type="presParOf" srcId="{F2CB3C18-6CE4-43D2-A5DD-9DB1C1D8F284}" destId="{D51A6067-67B4-43F4-949B-E24C8CA24C97}" srcOrd="1" destOrd="0" presId="urn:microsoft.com/office/officeart/2005/8/layout/orgChart1"/>
    <dgm:cxn modelId="{F6FCF6B4-87E9-4656-8B80-029533BE58C2}" type="presParOf" srcId="{F2CB3C18-6CE4-43D2-A5DD-9DB1C1D8F284}" destId="{571E1B1D-9124-4EDC-8E0C-29FD77D0821D}" srcOrd="2" destOrd="0" presId="urn:microsoft.com/office/officeart/2005/8/layout/orgChart1"/>
    <dgm:cxn modelId="{9AF81D4F-D7EF-4943-8229-6CB586F8812B}" type="presParOf" srcId="{99F0F1EC-BED5-4FC3-9450-FA6DBF4920D9}" destId="{8B02DA0F-6018-480F-AB64-6D89CC4A57E3}" srcOrd="6" destOrd="0" presId="urn:microsoft.com/office/officeart/2005/8/layout/orgChart1"/>
    <dgm:cxn modelId="{D277B854-41B3-462C-9B0C-14D5E07A728F}" type="presParOf" srcId="{99F0F1EC-BED5-4FC3-9450-FA6DBF4920D9}" destId="{09712550-A8FC-480E-94A1-F0DF3F383470}" srcOrd="7" destOrd="0" presId="urn:microsoft.com/office/officeart/2005/8/layout/orgChart1"/>
    <dgm:cxn modelId="{289A05AF-9FAF-4E7E-85F4-3E5C1F36112B}" type="presParOf" srcId="{09712550-A8FC-480E-94A1-F0DF3F383470}" destId="{02E18DFB-D310-428F-85CB-5EB10B14C81C}" srcOrd="0" destOrd="0" presId="urn:microsoft.com/office/officeart/2005/8/layout/orgChart1"/>
    <dgm:cxn modelId="{05966723-6717-46A6-A532-2763568F51ED}" type="presParOf" srcId="{02E18DFB-D310-428F-85CB-5EB10B14C81C}" destId="{90E37F1B-5EF0-4318-8C0D-B50588F6C03B}" srcOrd="0" destOrd="0" presId="urn:microsoft.com/office/officeart/2005/8/layout/orgChart1"/>
    <dgm:cxn modelId="{616977B6-34D5-4161-94B9-0DC49163BE2C}" type="presParOf" srcId="{02E18DFB-D310-428F-85CB-5EB10B14C81C}" destId="{CBDA595D-5A15-4155-888B-3E562C0B7C48}" srcOrd="1" destOrd="0" presId="urn:microsoft.com/office/officeart/2005/8/layout/orgChart1"/>
    <dgm:cxn modelId="{1ED16788-36BE-424F-B625-BDE8683E30C0}" type="presParOf" srcId="{09712550-A8FC-480E-94A1-F0DF3F383470}" destId="{44EA01FA-C5B8-43EB-AE51-89CE47CEC18B}" srcOrd="1" destOrd="0" presId="urn:microsoft.com/office/officeart/2005/8/layout/orgChart1"/>
    <dgm:cxn modelId="{57BACD9D-44B9-44AA-B202-82F994CB2341}" type="presParOf" srcId="{09712550-A8FC-480E-94A1-F0DF3F383470}" destId="{B17FF971-DB65-4A9C-A635-5CA362346B43}" srcOrd="2" destOrd="0" presId="urn:microsoft.com/office/officeart/2005/8/layout/orgChart1"/>
    <dgm:cxn modelId="{6495BD8D-44C7-4DE0-99D5-572EE29EA3F7}" type="presParOf" srcId="{99F0F1EC-BED5-4FC3-9450-FA6DBF4920D9}" destId="{A67C1ADF-1D92-4189-88AD-338EE831F710}" srcOrd="8" destOrd="0" presId="urn:microsoft.com/office/officeart/2005/8/layout/orgChart1"/>
    <dgm:cxn modelId="{26837701-17B3-4A71-ADC4-A81E2C8070AB}" type="presParOf" srcId="{99F0F1EC-BED5-4FC3-9450-FA6DBF4920D9}" destId="{1EA8BA31-70DD-4D08-BAD3-DB3578845192}" srcOrd="9" destOrd="0" presId="urn:microsoft.com/office/officeart/2005/8/layout/orgChart1"/>
    <dgm:cxn modelId="{9C4DC23D-47C7-4900-8B96-CC30628B01CB}" type="presParOf" srcId="{1EA8BA31-70DD-4D08-BAD3-DB3578845192}" destId="{0390E86D-C978-446F-8ED2-02B701DD610D}" srcOrd="0" destOrd="0" presId="urn:microsoft.com/office/officeart/2005/8/layout/orgChart1"/>
    <dgm:cxn modelId="{F2F08E92-A547-431E-969A-549B69BABBA4}" type="presParOf" srcId="{0390E86D-C978-446F-8ED2-02B701DD610D}" destId="{FEA70BEA-5DB6-4D69-94F9-E7A9A3351AD7}" srcOrd="0" destOrd="0" presId="urn:microsoft.com/office/officeart/2005/8/layout/orgChart1"/>
    <dgm:cxn modelId="{BFF24600-382C-446B-AB33-6AEDB1786121}" type="presParOf" srcId="{0390E86D-C978-446F-8ED2-02B701DD610D}" destId="{84CD51CF-65AD-466E-AEFF-559CFD915651}" srcOrd="1" destOrd="0" presId="urn:microsoft.com/office/officeart/2005/8/layout/orgChart1"/>
    <dgm:cxn modelId="{93EA86F5-64DC-4B02-B9E3-828018A307AF}" type="presParOf" srcId="{1EA8BA31-70DD-4D08-BAD3-DB3578845192}" destId="{C56559B4-55C7-49C3-AD57-6001CA2862D7}" srcOrd="1" destOrd="0" presId="urn:microsoft.com/office/officeart/2005/8/layout/orgChart1"/>
    <dgm:cxn modelId="{A1252C6A-2613-44BE-AAE3-80ED689917B5}" type="presParOf" srcId="{1EA8BA31-70DD-4D08-BAD3-DB3578845192}" destId="{CCE04A46-2EA3-4D86-9EA8-F8A3C475C2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 custT="1"/>
      <dgm:spPr/>
      <dgm:t>
        <a:bodyPr/>
        <a:lstStyle/>
        <a:p>
          <a:r>
            <a:rPr lang="pt-BR" sz="1050" dirty="0" smtClean="0"/>
            <a:t>SECRETARIA MUNICIPAL DE SAÚDE</a:t>
          </a:r>
          <a:endParaRPr lang="pt-BR" sz="1050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BE5C4D25-DBF7-4435-AD32-B5FCD9D496BF}">
      <dgm:prSet custT="1"/>
      <dgm:spPr/>
      <dgm:t>
        <a:bodyPr/>
        <a:lstStyle/>
        <a:p>
          <a:r>
            <a:rPr lang="pt-BR" sz="1000" dirty="0" smtClean="0"/>
            <a:t>SUBSECRETARIA DE GESTÃO DA SAÚDE</a:t>
          </a:r>
          <a:endParaRPr lang="pt-BR" sz="1000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6D6908F1-3D72-4519-9022-E65D5BF6E4D4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1919E568-B71B-44CC-B10A-B45A6DEF3DF5}" type="parTrans" cxnId="{B11ED989-A50E-4183-9DA9-A015A938128D}">
      <dgm:prSet/>
      <dgm:spPr/>
      <dgm:t>
        <a:bodyPr/>
        <a:lstStyle/>
        <a:p>
          <a:endParaRPr lang="pt-BR"/>
        </a:p>
      </dgm:t>
    </dgm:pt>
    <dgm:pt modelId="{5D1D6826-2154-4991-8869-166DE5BE48BD}" type="sibTrans" cxnId="{B11ED989-A50E-4183-9DA9-A015A938128D}">
      <dgm:prSet/>
      <dgm:spPr/>
      <dgm:t>
        <a:bodyPr/>
        <a:lstStyle/>
        <a:p>
          <a:endParaRPr lang="pt-BR"/>
        </a:p>
      </dgm:t>
    </dgm:pt>
    <dgm:pt modelId="{2BD008C8-5CAB-40DD-A6F1-2C476231519D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OUVIDORIA DA SAÚDE</a:t>
          </a:r>
          <a:endParaRPr lang="pt-BR" dirty="0"/>
        </a:p>
      </dgm:t>
    </dgm:pt>
    <dgm:pt modelId="{A4FA8823-727C-4142-A841-01903C5EB4FB}" type="parTrans" cxnId="{17B87BD4-D485-42F6-8C4A-39FA54600DBB}">
      <dgm:prSet/>
      <dgm:spPr/>
      <dgm:t>
        <a:bodyPr/>
        <a:lstStyle/>
        <a:p>
          <a:endParaRPr lang="pt-BR"/>
        </a:p>
      </dgm:t>
    </dgm:pt>
    <dgm:pt modelId="{1AAAC0B2-92FA-4C61-8D4C-EF8008110928}" type="sibTrans" cxnId="{17B87BD4-D485-42F6-8C4A-39FA54600DBB}">
      <dgm:prSet/>
      <dgm:spPr/>
      <dgm:t>
        <a:bodyPr/>
        <a:lstStyle/>
        <a:p>
          <a:endParaRPr lang="pt-BR"/>
        </a:p>
      </dgm:t>
    </dgm:pt>
    <dgm:pt modelId="{02AA1241-A2F1-451D-B94B-DC38BAD41FF1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FUNDO MUNICIPAL</a:t>
          </a:r>
          <a:endParaRPr lang="pt-BR" dirty="0"/>
        </a:p>
      </dgm:t>
    </dgm:pt>
    <dgm:pt modelId="{753A78CF-FC90-43CA-92F4-94348B940360}" type="parTrans" cxnId="{7632D8F6-EAA9-4215-B23D-7D16320A166A}">
      <dgm:prSet/>
      <dgm:spPr/>
      <dgm:t>
        <a:bodyPr/>
        <a:lstStyle/>
        <a:p>
          <a:endParaRPr lang="pt-BR"/>
        </a:p>
      </dgm:t>
    </dgm:pt>
    <dgm:pt modelId="{EC7E227B-45AA-4E36-ACD8-854FE602B589}" type="sibTrans" cxnId="{7632D8F6-EAA9-4215-B23D-7D16320A166A}">
      <dgm:prSet/>
      <dgm:spPr/>
      <dgm:t>
        <a:bodyPr/>
        <a:lstStyle/>
        <a:p>
          <a:endParaRPr lang="pt-BR"/>
        </a:p>
      </dgm:t>
    </dgm:pt>
    <dgm:pt modelId="{E054E892-99EC-4CDB-8BFB-B2FDE5B7473C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CONSELHO MUNICIPAL DE SAÚDE</a:t>
          </a:r>
          <a:endParaRPr lang="pt-BR" dirty="0"/>
        </a:p>
      </dgm:t>
    </dgm:pt>
    <dgm:pt modelId="{06265620-128B-4570-AFD3-BCDD40082AE7}" type="parTrans" cxnId="{7259B145-7F5B-4A4E-8AA4-0F4A9953AE8D}">
      <dgm:prSet/>
      <dgm:spPr/>
      <dgm:t>
        <a:bodyPr/>
        <a:lstStyle/>
        <a:p>
          <a:endParaRPr lang="pt-BR"/>
        </a:p>
      </dgm:t>
    </dgm:pt>
    <dgm:pt modelId="{B037285C-2FE6-4757-8DEF-68A2D582016D}" type="sibTrans" cxnId="{7259B145-7F5B-4A4E-8AA4-0F4A9953AE8D}">
      <dgm:prSet/>
      <dgm:spPr/>
      <dgm:t>
        <a:bodyPr/>
        <a:lstStyle/>
        <a:p>
          <a:endParaRPr lang="pt-BR"/>
        </a:p>
      </dgm:t>
    </dgm:pt>
    <dgm:pt modelId="{5633363F-5F11-4E55-B49A-235BA39E1831}">
      <dgm:prSet/>
      <dgm:spPr/>
      <dgm:t>
        <a:bodyPr/>
        <a:lstStyle/>
        <a:p>
          <a:r>
            <a:rPr lang="pt-BR" dirty="0" smtClean="0"/>
            <a:t>DEPARTAMENTO DE ATENÇÃO ESPECIALIZADA</a:t>
          </a:r>
          <a:endParaRPr lang="pt-BR" dirty="0"/>
        </a:p>
      </dgm:t>
    </dgm:pt>
    <dgm:pt modelId="{692A6A20-4EBE-40DF-8905-5A97679524A5}" type="parTrans" cxnId="{AA8993C5-910D-406D-A907-54E49522317A}">
      <dgm:prSet/>
      <dgm:spPr/>
      <dgm:t>
        <a:bodyPr/>
        <a:lstStyle/>
        <a:p>
          <a:endParaRPr lang="pt-BR"/>
        </a:p>
      </dgm:t>
    </dgm:pt>
    <dgm:pt modelId="{2EBA0F2C-4C41-4822-8673-1F015A01491D}" type="sibTrans" cxnId="{AA8993C5-910D-406D-A907-54E49522317A}">
      <dgm:prSet/>
      <dgm:spPr/>
      <dgm:t>
        <a:bodyPr/>
        <a:lstStyle/>
        <a:p>
          <a:endParaRPr lang="pt-BR"/>
        </a:p>
      </dgm:t>
    </dgm:pt>
    <dgm:pt modelId="{6B67CE6C-3561-48E0-9B1B-EE4DD7B64345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CENTRO DE ESPECIALIDADES</a:t>
          </a:r>
          <a:endParaRPr lang="pt-BR" dirty="0"/>
        </a:p>
      </dgm:t>
    </dgm:pt>
    <dgm:pt modelId="{8899582A-F8AF-4240-8D80-FFCD3F97ED93}" type="parTrans" cxnId="{AD427960-81AB-4A15-8418-37FC756AD75E}">
      <dgm:prSet/>
      <dgm:spPr/>
      <dgm:t>
        <a:bodyPr/>
        <a:lstStyle/>
        <a:p>
          <a:endParaRPr lang="pt-BR"/>
        </a:p>
      </dgm:t>
    </dgm:pt>
    <dgm:pt modelId="{9833CA22-E673-40AC-8559-4BA8AF811528}" type="sibTrans" cxnId="{AD427960-81AB-4A15-8418-37FC756AD75E}">
      <dgm:prSet/>
      <dgm:spPr/>
      <dgm:t>
        <a:bodyPr/>
        <a:lstStyle/>
        <a:p>
          <a:endParaRPr lang="pt-BR"/>
        </a:p>
      </dgm:t>
    </dgm:pt>
    <dgm:pt modelId="{2D2868A5-696C-456A-9CEC-182AB73681F5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PSM</a:t>
          </a:r>
          <a:endParaRPr lang="pt-BR" dirty="0"/>
        </a:p>
      </dgm:t>
    </dgm:pt>
    <dgm:pt modelId="{A7585C71-56A8-4746-8729-CC8F31AAEA92}" type="parTrans" cxnId="{7A643C7D-AC6B-403C-B5E7-296F6BBC28FB}">
      <dgm:prSet/>
      <dgm:spPr/>
      <dgm:t>
        <a:bodyPr/>
        <a:lstStyle/>
        <a:p>
          <a:endParaRPr lang="pt-BR"/>
        </a:p>
      </dgm:t>
    </dgm:pt>
    <dgm:pt modelId="{AF4A8588-199D-406A-B5A9-8824DEB3858E}" type="sibTrans" cxnId="{7A643C7D-AC6B-403C-B5E7-296F6BBC28FB}">
      <dgm:prSet/>
      <dgm:spPr/>
      <dgm:t>
        <a:bodyPr/>
        <a:lstStyle/>
        <a:p>
          <a:endParaRPr lang="pt-BR"/>
        </a:p>
      </dgm:t>
    </dgm:pt>
    <dgm:pt modelId="{A5B1E368-9E06-4368-AD27-2EB518667BF5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SER REABILITAÇÃO FÍSICA</a:t>
          </a:r>
          <a:endParaRPr lang="pt-BR" dirty="0"/>
        </a:p>
      </dgm:t>
    </dgm:pt>
    <dgm:pt modelId="{9DDEAA76-331D-41E8-BD68-0AC12FD72F5B}" type="parTrans" cxnId="{E742DB20-2242-4ED6-8BFB-0C394E45167D}">
      <dgm:prSet/>
      <dgm:spPr/>
      <dgm:t>
        <a:bodyPr/>
        <a:lstStyle/>
        <a:p>
          <a:endParaRPr lang="pt-BR"/>
        </a:p>
      </dgm:t>
    </dgm:pt>
    <dgm:pt modelId="{8C3D150D-1CC2-4F2A-B3A9-DC19E92F4025}" type="sibTrans" cxnId="{E742DB20-2242-4ED6-8BFB-0C394E45167D}">
      <dgm:prSet/>
      <dgm:spPr/>
      <dgm:t>
        <a:bodyPr/>
        <a:lstStyle/>
        <a:p>
          <a:endParaRPr lang="pt-BR"/>
        </a:p>
      </dgm:t>
    </dgm:pt>
    <dgm:pt modelId="{3A71C2BB-45B0-4B57-B2F2-81B2976EA497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PS AKIRA TADA</a:t>
          </a:r>
          <a:endParaRPr lang="pt-BR" dirty="0"/>
        </a:p>
      </dgm:t>
    </dgm:pt>
    <dgm:pt modelId="{51B272D5-7841-457E-957B-39BE8B081A62}" type="parTrans" cxnId="{64F2F5BC-1D92-4B66-B4BD-0E5280DCBDEA}">
      <dgm:prSet/>
      <dgm:spPr/>
      <dgm:t>
        <a:bodyPr/>
        <a:lstStyle/>
        <a:p>
          <a:endParaRPr lang="pt-BR"/>
        </a:p>
      </dgm:t>
    </dgm:pt>
    <dgm:pt modelId="{320E1A06-29C0-49DB-8257-7D132B80CEDC}" type="sibTrans" cxnId="{64F2F5BC-1D92-4B66-B4BD-0E5280DCBDEA}">
      <dgm:prSet/>
      <dgm:spPr/>
      <dgm:t>
        <a:bodyPr/>
        <a:lstStyle/>
        <a:p>
          <a:endParaRPr lang="pt-BR"/>
        </a:p>
      </dgm:t>
    </dgm:pt>
    <dgm:pt modelId="{70BEB26D-33CC-4AC9-BB03-5BBEC5E462EC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CRSM CENTRO DE SAÚDE DA MULHER</a:t>
          </a:r>
          <a:endParaRPr lang="pt-BR" dirty="0"/>
        </a:p>
      </dgm:t>
    </dgm:pt>
    <dgm:pt modelId="{949B1574-5F79-4B69-B9A2-13BED476DF58}" type="parTrans" cxnId="{0E5D88A5-0BF6-47E5-8EB9-91F114F2DC06}">
      <dgm:prSet/>
      <dgm:spPr/>
      <dgm:t>
        <a:bodyPr/>
        <a:lstStyle/>
        <a:p>
          <a:endParaRPr lang="pt-BR"/>
        </a:p>
      </dgm:t>
    </dgm:pt>
    <dgm:pt modelId="{66D99124-29EF-4511-B7CF-20FC952A1FB4}" type="sibTrans" cxnId="{0E5D88A5-0BF6-47E5-8EB9-91F114F2DC06}">
      <dgm:prSet/>
      <dgm:spPr/>
      <dgm:t>
        <a:bodyPr/>
        <a:lstStyle/>
        <a:p>
          <a:endParaRPr lang="pt-BR"/>
        </a:p>
      </dgm:t>
    </dgm:pt>
    <dgm:pt modelId="{ADD7A38C-BC40-4E9A-BEAC-6F3B7D9BE938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PSI</a:t>
          </a:r>
          <a:endParaRPr lang="pt-BR" dirty="0"/>
        </a:p>
      </dgm:t>
    </dgm:pt>
    <dgm:pt modelId="{8140053E-E766-4A29-B24E-AD8135982831}" type="parTrans" cxnId="{F4AF07F6-996E-498D-BA56-1DB48E25819A}">
      <dgm:prSet/>
      <dgm:spPr/>
      <dgm:t>
        <a:bodyPr/>
        <a:lstStyle/>
        <a:p>
          <a:endParaRPr lang="pt-BR"/>
        </a:p>
      </dgm:t>
    </dgm:pt>
    <dgm:pt modelId="{4D9EDD00-9A34-467D-9B53-0C9E37EAC9F6}" type="sibTrans" cxnId="{F4AF07F6-996E-498D-BA56-1DB48E25819A}">
      <dgm:prSet/>
      <dgm:spPr/>
      <dgm:t>
        <a:bodyPr/>
        <a:lstStyle/>
        <a:p>
          <a:endParaRPr lang="pt-BR"/>
        </a:p>
      </dgm:t>
    </dgm:pt>
    <dgm:pt modelId="{6F503977-79CF-462C-B7C5-1A4C7C895ED0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SAMU</a:t>
          </a:r>
          <a:endParaRPr lang="pt-BR" dirty="0"/>
        </a:p>
      </dgm:t>
    </dgm:pt>
    <dgm:pt modelId="{8F142CA8-078C-44C9-B86C-267CC609959C}" type="parTrans" cxnId="{3BA1BD6D-C494-474C-8952-ADE29907365A}">
      <dgm:prSet/>
      <dgm:spPr/>
      <dgm:t>
        <a:bodyPr/>
        <a:lstStyle/>
        <a:p>
          <a:endParaRPr lang="pt-BR"/>
        </a:p>
      </dgm:t>
    </dgm:pt>
    <dgm:pt modelId="{B1F6D715-0D21-460F-8704-E3343E112A24}" type="sibTrans" cxnId="{3BA1BD6D-C494-474C-8952-ADE29907365A}">
      <dgm:prSet/>
      <dgm:spPr/>
      <dgm:t>
        <a:bodyPr/>
        <a:lstStyle/>
        <a:p>
          <a:endParaRPr lang="pt-BR"/>
        </a:p>
      </dgm:t>
    </dgm:pt>
    <dgm:pt modelId="{7344F02E-ED79-40E4-855F-6EB0EDC44C82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MATERNIDADE</a:t>
          </a:r>
          <a:endParaRPr lang="pt-BR" dirty="0"/>
        </a:p>
      </dgm:t>
    </dgm:pt>
    <dgm:pt modelId="{81ADA445-B664-481E-8788-5D682C3138D7}" type="parTrans" cxnId="{0529F745-B5FD-4A48-8629-9BE04A19CEDE}">
      <dgm:prSet/>
      <dgm:spPr/>
      <dgm:t>
        <a:bodyPr/>
        <a:lstStyle/>
        <a:p>
          <a:endParaRPr lang="pt-BR"/>
        </a:p>
      </dgm:t>
    </dgm:pt>
    <dgm:pt modelId="{FEAED6E1-9A3D-4469-9B96-3F9DB39FF8BF}" type="sibTrans" cxnId="{0529F745-B5FD-4A48-8629-9BE04A19CEDE}">
      <dgm:prSet/>
      <dgm:spPr/>
      <dgm:t>
        <a:bodyPr/>
        <a:lstStyle/>
        <a:p>
          <a:endParaRPr lang="pt-BR"/>
        </a:p>
      </dgm:t>
    </dgm:pt>
    <dgm:pt modelId="{3EA75016-2001-41AD-8CB5-8314A9004F09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SERVIÇO DE ATENDIMENTO DOMICILIAR - PAD</a:t>
          </a:r>
          <a:endParaRPr lang="pt-BR" dirty="0"/>
        </a:p>
      </dgm:t>
    </dgm:pt>
    <dgm:pt modelId="{70CAF716-47D0-4DEA-9EEF-BC6D769CEF85}" type="parTrans" cxnId="{955D9713-EF4D-4902-882A-76EB6613AB1A}">
      <dgm:prSet/>
      <dgm:spPr/>
      <dgm:t>
        <a:bodyPr/>
        <a:lstStyle/>
        <a:p>
          <a:endParaRPr lang="pt-BR"/>
        </a:p>
      </dgm:t>
    </dgm:pt>
    <dgm:pt modelId="{3267C80D-E7DF-4B39-B6B2-1804CC1ADC3F}" type="sibTrans" cxnId="{955D9713-EF4D-4902-882A-76EB6613AB1A}">
      <dgm:prSet/>
      <dgm:spPr/>
      <dgm:t>
        <a:bodyPr/>
        <a:lstStyle/>
        <a:p>
          <a:endParaRPr lang="pt-BR"/>
        </a:p>
      </dgm:t>
    </dgm:pt>
    <dgm:pt modelId="{3D7B6380-BA97-4AAA-8F6B-F007BEC9F61B}" type="asst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SAE CENTRO DE REF. DST HEPATITES VIRAIS</a:t>
          </a:r>
          <a:endParaRPr lang="pt-BR" dirty="0"/>
        </a:p>
      </dgm:t>
    </dgm:pt>
    <dgm:pt modelId="{807943FC-7F79-40DF-A079-C832401BD7A8}" type="parTrans" cxnId="{214F8C25-FD4B-452B-87EE-DEB07AA0B65D}">
      <dgm:prSet/>
      <dgm:spPr/>
      <dgm:t>
        <a:bodyPr/>
        <a:lstStyle/>
        <a:p>
          <a:endParaRPr lang="pt-BR"/>
        </a:p>
      </dgm:t>
    </dgm:pt>
    <dgm:pt modelId="{BD0E650B-5BB0-49D5-A8A5-A1C0F6B4ACFE}" type="sibTrans" cxnId="{214F8C25-FD4B-452B-87EE-DEB07AA0B65D}">
      <dgm:prSet/>
      <dgm:spPr/>
      <dgm:t>
        <a:bodyPr/>
        <a:lstStyle/>
        <a:p>
          <a:endParaRPr lang="pt-BR"/>
        </a:p>
      </dgm:t>
    </dgm:pt>
    <dgm:pt modelId="{F09DF581-0B32-4806-87FB-D273B7AB441B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A7D1DE5F-07E4-46F1-B437-A3C624337F83}" type="parTrans" cxnId="{69FAC67D-B610-4330-B11A-75CDFE5C107E}">
      <dgm:prSet/>
      <dgm:spPr/>
      <dgm:t>
        <a:bodyPr/>
        <a:lstStyle/>
        <a:p>
          <a:endParaRPr lang="pt-BR"/>
        </a:p>
      </dgm:t>
    </dgm:pt>
    <dgm:pt modelId="{4FB7595E-38A7-44D8-9334-68FAB7686C4D}" type="sibTrans" cxnId="{69FAC67D-B610-4330-B11A-75CDFE5C107E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FF95E252-0331-4CF9-A679-1AA4B6BE70E2}" type="pres">
      <dgm:prSet presAssocID="{AC1EEF18-4FFF-4A23-8839-E50FA96173F6}" presName="Name37" presStyleLbl="parChTrans1D2" presStyleIdx="0" presStyleCnt="6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2" presStyleIdx="0" presStyleCnt="1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8A54CA6E-14F7-4513-913D-D629FAA60DDD}" type="pres">
      <dgm:prSet presAssocID="{692A6A20-4EBE-40DF-8905-5A97679524A5}" presName="Name37" presStyleLbl="parChTrans1D3" presStyleIdx="0" presStyleCnt="1"/>
      <dgm:spPr/>
      <dgm:t>
        <a:bodyPr/>
        <a:lstStyle/>
        <a:p>
          <a:endParaRPr lang="pt-BR"/>
        </a:p>
      </dgm:t>
    </dgm:pt>
    <dgm:pt modelId="{BE85FBC7-8F64-40E1-84BB-DFD7C9601B62}" type="pres">
      <dgm:prSet presAssocID="{5633363F-5F11-4E55-B49A-235BA39E1831}" presName="hierRoot2" presStyleCnt="0">
        <dgm:presLayoutVars>
          <dgm:hierBranch val="init"/>
        </dgm:presLayoutVars>
      </dgm:prSet>
      <dgm:spPr/>
    </dgm:pt>
    <dgm:pt modelId="{B59253CE-8EE9-4A40-B52F-29F8027D3131}" type="pres">
      <dgm:prSet presAssocID="{5633363F-5F11-4E55-B49A-235BA39E1831}" presName="rootComposite" presStyleCnt="0"/>
      <dgm:spPr/>
    </dgm:pt>
    <dgm:pt modelId="{007CF18B-2B73-4516-AFA2-1AFC0378B654}" type="pres">
      <dgm:prSet presAssocID="{5633363F-5F11-4E55-B49A-235BA39E1831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703DA5-ABC3-495D-B986-DA99C34128C2}" type="pres">
      <dgm:prSet presAssocID="{5633363F-5F11-4E55-B49A-235BA39E1831}" presName="rootConnector" presStyleLbl="node3" presStyleIdx="0" presStyleCnt="1"/>
      <dgm:spPr/>
      <dgm:t>
        <a:bodyPr/>
        <a:lstStyle/>
        <a:p>
          <a:endParaRPr lang="pt-BR"/>
        </a:p>
      </dgm:t>
    </dgm:pt>
    <dgm:pt modelId="{902D9097-3BDB-4BB9-B0D0-2C5ACBEE2F18}" type="pres">
      <dgm:prSet presAssocID="{5633363F-5F11-4E55-B49A-235BA39E1831}" presName="hierChild4" presStyleCnt="0"/>
      <dgm:spPr/>
    </dgm:pt>
    <dgm:pt modelId="{02C9964B-0C28-4F7A-90DD-8A1A0D9C4569}" type="pres">
      <dgm:prSet presAssocID="{5633363F-5F11-4E55-B49A-235BA39E1831}" presName="hierChild5" presStyleCnt="0"/>
      <dgm:spPr/>
    </dgm:pt>
    <dgm:pt modelId="{5948C23F-59F4-48E6-8B0E-49123AD7C38D}" type="pres">
      <dgm:prSet presAssocID="{8899582A-F8AF-4240-8D80-FFCD3F97ED93}" presName="Name111" presStyleLbl="parChTrans1D4" presStyleIdx="0" presStyleCnt="10"/>
      <dgm:spPr/>
      <dgm:t>
        <a:bodyPr/>
        <a:lstStyle/>
        <a:p>
          <a:endParaRPr lang="pt-BR"/>
        </a:p>
      </dgm:t>
    </dgm:pt>
    <dgm:pt modelId="{3E0AA0E5-1C52-4BE1-9426-25679849AF0C}" type="pres">
      <dgm:prSet presAssocID="{6B67CE6C-3561-48E0-9B1B-EE4DD7B64345}" presName="hierRoot3" presStyleCnt="0">
        <dgm:presLayoutVars>
          <dgm:hierBranch val="init"/>
        </dgm:presLayoutVars>
      </dgm:prSet>
      <dgm:spPr/>
    </dgm:pt>
    <dgm:pt modelId="{860373BA-15F0-41EE-A870-807ADEAD4CD1}" type="pres">
      <dgm:prSet presAssocID="{6B67CE6C-3561-48E0-9B1B-EE4DD7B64345}" presName="rootComposite3" presStyleCnt="0"/>
      <dgm:spPr/>
    </dgm:pt>
    <dgm:pt modelId="{A3693CA5-AEF9-4881-9A95-916614E1636A}" type="pres">
      <dgm:prSet presAssocID="{6B67CE6C-3561-48E0-9B1B-EE4DD7B64345}" presName="rootText3" presStyleLbl="asst3" presStyleIdx="0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EB2FFFD-D7D6-47D9-BF83-0D1F80CD42AD}" type="pres">
      <dgm:prSet presAssocID="{6B67CE6C-3561-48E0-9B1B-EE4DD7B64345}" presName="rootConnector3" presStyleLbl="asst3" presStyleIdx="0" presStyleCnt="10"/>
      <dgm:spPr/>
      <dgm:t>
        <a:bodyPr/>
        <a:lstStyle/>
        <a:p>
          <a:endParaRPr lang="pt-BR"/>
        </a:p>
      </dgm:t>
    </dgm:pt>
    <dgm:pt modelId="{BD129CCC-C3F4-4C66-A7A2-D3D9717FA9E7}" type="pres">
      <dgm:prSet presAssocID="{6B67CE6C-3561-48E0-9B1B-EE4DD7B64345}" presName="hierChild6" presStyleCnt="0"/>
      <dgm:spPr/>
    </dgm:pt>
    <dgm:pt modelId="{AD64BB50-19F8-4A1B-BBB6-D9414D58B21C}" type="pres">
      <dgm:prSet presAssocID="{6B67CE6C-3561-48E0-9B1B-EE4DD7B64345}" presName="hierChild7" presStyleCnt="0"/>
      <dgm:spPr/>
    </dgm:pt>
    <dgm:pt modelId="{8145D55C-E1E4-4786-9A4A-9E82446ECFCC}" type="pres">
      <dgm:prSet presAssocID="{A7585C71-56A8-4746-8729-CC8F31AAEA92}" presName="Name111" presStyleLbl="parChTrans1D4" presStyleIdx="1" presStyleCnt="10"/>
      <dgm:spPr/>
      <dgm:t>
        <a:bodyPr/>
        <a:lstStyle/>
        <a:p>
          <a:endParaRPr lang="pt-BR"/>
        </a:p>
      </dgm:t>
    </dgm:pt>
    <dgm:pt modelId="{A384E9D2-67DB-4655-B39E-3C8F76D1CCFD}" type="pres">
      <dgm:prSet presAssocID="{2D2868A5-696C-456A-9CEC-182AB73681F5}" presName="hierRoot3" presStyleCnt="0">
        <dgm:presLayoutVars>
          <dgm:hierBranch val="init"/>
        </dgm:presLayoutVars>
      </dgm:prSet>
      <dgm:spPr/>
    </dgm:pt>
    <dgm:pt modelId="{72E05116-DE60-4D8E-B179-ACE9198530BA}" type="pres">
      <dgm:prSet presAssocID="{2D2868A5-696C-456A-9CEC-182AB73681F5}" presName="rootComposite3" presStyleCnt="0"/>
      <dgm:spPr/>
    </dgm:pt>
    <dgm:pt modelId="{8FC059D5-3320-4F8E-8AF3-C92D93AE077A}" type="pres">
      <dgm:prSet presAssocID="{2D2868A5-696C-456A-9CEC-182AB73681F5}" presName="rootText3" presStyleLbl="asst3" presStyleIdx="1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A77371D-1F1D-4EA6-AE71-52D1D03E6229}" type="pres">
      <dgm:prSet presAssocID="{2D2868A5-696C-456A-9CEC-182AB73681F5}" presName="rootConnector3" presStyleLbl="asst3" presStyleIdx="1" presStyleCnt="10"/>
      <dgm:spPr/>
      <dgm:t>
        <a:bodyPr/>
        <a:lstStyle/>
        <a:p>
          <a:endParaRPr lang="pt-BR"/>
        </a:p>
      </dgm:t>
    </dgm:pt>
    <dgm:pt modelId="{DBC9EA3C-C9CD-46D5-9781-C19C62DC7985}" type="pres">
      <dgm:prSet presAssocID="{2D2868A5-696C-456A-9CEC-182AB73681F5}" presName="hierChild6" presStyleCnt="0"/>
      <dgm:spPr/>
    </dgm:pt>
    <dgm:pt modelId="{207771E2-1B06-47BE-BACD-2F69112D2760}" type="pres">
      <dgm:prSet presAssocID="{2D2868A5-696C-456A-9CEC-182AB73681F5}" presName="hierChild7" presStyleCnt="0"/>
      <dgm:spPr/>
    </dgm:pt>
    <dgm:pt modelId="{9A679916-A607-4D39-BFFD-4058499E772D}" type="pres">
      <dgm:prSet presAssocID="{9DDEAA76-331D-41E8-BD68-0AC12FD72F5B}" presName="Name111" presStyleLbl="parChTrans1D4" presStyleIdx="2" presStyleCnt="10"/>
      <dgm:spPr/>
      <dgm:t>
        <a:bodyPr/>
        <a:lstStyle/>
        <a:p>
          <a:endParaRPr lang="pt-BR"/>
        </a:p>
      </dgm:t>
    </dgm:pt>
    <dgm:pt modelId="{154F0190-F542-416F-9300-DCB315647E74}" type="pres">
      <dgm:prSet presAssocID="{A5B1E368-9E06-4368-AD27-2EB518667BF5}" presName="hierRoot3" presStyleCnt="0">
        <dgm:presLayoutVars>
          <dgm:hierBranch val="init"/>
        </dgm:presLayoutVars>
      </dgm:prSet>
      <dgm:spPr/>
    </dgm:pt>
    <dgm:pt modelId="{81BDE331-B419-4B2E-A928-3C468B2119A3}" type="pres">
      <dgm:prSet presAssocID="{A5B1E368-9E06-4368-AD27-2EB518667BF5}" presName="rootComposite3" presStyleCnt="0"/>
      <dgm:spPr/>
    </dgm:pt>
    <dgm:pt modelId="{D791640A-81C6-44FE-8B24-6E0C270ABFCE}" type="pres">
      <dgm:prSet presAssocID="{A5B1E368-9E06-4368-AD27-2EB518667BF5}" presName="rootText3" presStyleLbl="asst3" presStyleIdx="2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206F676-B562-4FC8-96D4-603009531D16}" type="pres">
      <dgm:prSet presAssocID="{A5B1E368-9E06-4368-AD27-2EB518667BF5}" presName="rootConnector3" presStyleLbl="asst3" presStyleIdx="2" presStyleCnt="10"/>
      <dgm:spPr/>
      <dgm:t>
        <a:bodyPr/>
        <a:lstStyle/>
        <a:p>
          <a:endParaRPr lang="pt-BR"/>
        </a:p>
      </dgm:t>
    </dgm:pt>
    <dgm:pt modelId="{1C6EBE84-E3FD-430B-AA57-3F37AB542318}" type="pres">
      <dgm:prSet presAssocID="{A5B1E368-9E06-4368-AD27-2EB518667BF5}" presName="hierChild6" presStyleCnt="0"/>
      <dgm:spPr/>
    </dgm:pt>
    <dgm:pt modelId="{555CCE10-4DBD-47FA-9B87-74E1CDBD6D76}" type="pres">
      <dgm:prSet presAssocID="{A5B1E368-9E06-4368-AD27-2EB518667BF5}" presName="hierChild7" presStyleCnt="0"/>
      <dgm:spPr/>
    </dgm:pt>
    <dgm:pt modelId="{0B8ACD1D-427C-491B-8A79-38853B046E72}" type="pres">
      <dgm:prSet presAssocID="{51B272D5-7841-457E-957B-39BE8B081A62}" presName="Name111" presStyleLbl="parChTrans1D4" presStyleIdx="3" presStyleCnt="10"/>
      <dgm:spPr/>
      <dgm:t>
        <a:bodyPr/>
        <a:lstStyle/>
        <a:p>
          <a:endParaRPr lang="pt-BR"/>
        </a:p>
      </dgm:t>
    </dgm:pt>
    <dgm:pt modelId="{37F4AE51-62E2-4621-9095-50B639E6090F}" type="pres">
      <dgm:prSet presAssocID="{3A71C2BB-45B0-4B57-B2F2-81B2976EA497}" presName="hierRoot3" presStyleCnt="0">
        <dgm:presLayoutVars>
          <dgm:hierBranch val="init"/>
        </dgm:presLayoutVars>
      </dgm:prSet>
      <dgm:spPr/>
    </dgm:pt>
    <dgm:pt modelId="{83EA1B70-E5F0-4BAF-9B68-9C58F31464AA}" type="pres">
      <dgm:prSet presAssocID="{3A71C2BB-45B0-4B57-B2F2-81B2976EA497}" presName="rootComposite3" presStyleCnt="0"/>
      <dgm:spPr/>
    </dgm:pt>
    <dgm:pt modelId="{38ED1AE0-780C-402C-A0F4-E01B3B3450B0}" type="pres">
      <dgm:prSet presAssocID="{3A71C2BB-45B0-4B57-B2F2-81B2976EA497}" presName="rootText3" presStyleLbl="asst3" presStyleIdx="3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5ADEE97-BB0C-4C1F-A209-694CAF574362}" type="pres">
      <dgm:prSet presAssocID="{3A71C2BB-45B0-4B57-B2F2-81B2976EA497}" presName="rootConnector3" presStyleLbl="asst3" presStyleIdx="3" presStyleCnt="10"/>
      <dgm:spPr/>
      <dgm:t>
        <a:bodyPr/>
        <a:lstStyle/>
        <a:p>
          <a:endParaRPr lang="pt-BR"/>
        </a:p>
      </dgm:t>
    </dgm:pt>
    <dgm:pt modelId="{E4DE7E0D-9C5C-4C1C-AE99-01DDCE22A1AF}" type="pres">
      <dgm:prSet presAssocID="{3A71C2BB-45B0-4B57-B2F2-81B2976EA497}" presName="hierChild6" presStyleCnt="0"/>
      <dgm:spPr/>
    </dgm:pt>
    <dgm:pt modelId="{D661FAB9-65B7-4F11-91A5-AC301C4480E2}" type="pres">
      <dgm:prSet presAssocID="{3A71C2BB-45B0-4B57-B2F2-81B2976EA497}" presName="hierChild7" presStyleCnt="0"/>
      <dgm:spPr/>
    </dgm:pt>
    <dgm:pt modelId="{A135413D-1559-4D57-9A10-B6B5A1C84E62}" type="pres">
      <dgm:prSet presAssocID="{949B1574-5F79-4B69-B9A2-13BED476DF58}" presName="Name111" presStyleLbl="parChTrans1D4" presStyleIdx="4" presStyleCnt="10"/>
      <dgm:spPr/>
      <dgm:t>
        <a:bodyPr/>
        <a:lstStyle/>
        <a:p>
          <a:endParaRPr lang="pt-BR"/>
        </a:p>
      </dgm:t>
    </dgm:pt>
    <dgm:pt modelId="{FFA1DEF1-36DD-40BE-BB70-2C5F36B44647}" type="pres">
      <dgm:prSet presAssocID="{70BEB26D-33CC-4AC9-BB03-5BBEC5E462EC}" presName="hierRoot3" presStyleCnt="0">
        <dgm:presLayoutVars>
          <dgm:hierBranch val="init"/>
        </dgm:presLayoutVars>
      </dgm:prSet>
      <dgm:spPr/>
    </dgm:pt>
    <dgm:pt modelId="{EA97F54A-FC6A-443A-B21B-729BAE36757A}" type="pres">
      <dgm:prSet presAssocID="{70BEB26D-33CC-4AC9-BB03-5BBEC5E462EC}" presName="rootComposite3" presStyleCnt="0"/>
      <dgm:spPr/>
    </dgm:pt>
    <dgm:pt modelId="{56279E65-348C-4BF3-BE27-C56FB1A81834}" type="pres">
      <dgm:prSet presAssocID="{70BEB26D-33CC-4AC9-BB03-5BBEC5E462EC}" presName="rootText3" presStyleLbl="asst3" presStyleIdx="4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22C3E46-091A-4AB5-909D-DBD377504F47}" type="pres">
      <dgm:prSet presAssocID="{70BEB26D-33CC-4AC9-BB03-5BBEC5E462EC}" presName="rootConnector3" presStyleLbl="asst3" presStyleIdx="4" presStyleCnt="10"/>
      <dgm:spPr/>
      <dgm:t>
        <a:bodyPr/>
        <a:lstStyle/>
        <a:p>
          <a:endParaRPr lang="pt-BR"/>
        </a:p>
      </dgm:t>
    </dgm:pt>
    <dgm:pt modelId="{CB63F076-36E2-466A-8637-1E5E2F0638D1}" type="pres">
      <dgm:prSet presAssocID="{70BEB26D-33CC-4AC9-BB03-5BBEC5E462EC}" presName="hierChild6" presStyleCnt="0"/>
      <dgm:spPr/>
    </dgm:pt>
    <dgm:pt modelId="{D5E8D892-61FD-4A93-B0C9-A2DA693F0501}" type="pres">
      <dgm:prSet presAssocID="{70BEB26D-33CC-4AC9-BB03-5BBEC5E462EC}" presName="hierChild7" presStyleCnt="0"/>
      <dgm:spPr/>
    </dgm:pt>
    <dgm:pt modelId="{72FE00A2-3E43-45CC-9948-3B32F956F738}" type="pres">
      <dgm:prSet presAssocID="{8140053E-E766-4A29-B24E-AD8135982831}" presName="Name111" presStyleLbl="parChTrans1D4" presStyleIdx="5" presStyleCnt="10"/>
      <dgm:spPr/>
      <dgm:t>
        <a:bodyPr/>
        <a:lstStyle/>
        <a:p>
          <a:endParaRPr lang="pt-BR"/>
        </a:p>
      </dgm:t>
    </dgm:pt>
    <dgm:pt modelId="{A1BC0120-8EA0-4613-B0FD-8616BC7A10AD}" type="pres">
      <dgm:prSet presAssocID="{ADD7A38C-BC40-4E9A-BEAC-6F3B7D9BE938}" presName="hierRoot3" presStyleCnt="0">
        <dgm:presLayoutVars>
          <dgm:hierBranch val="init"/>
        </dgm:presLayoutVars>
      </dgm:prSet>
      <dgm:spPr/>
    </dgm:pt>
    <dgm:pt modelId="{500E0ABF-028B-4ABF-B7E8-5F145F6235BF}" type="pres">
      <dgm:prSet presAssocID="{ADD7A38C-BC40-4E9A-BEAC-6F3B7D9BE938}" presName="rootComposite3" presStyleCnt="0"/>
      <dgm:spPr/>
    </dgm:pt>
    <dgm:pt modelId="{D2C58D4C-33FE-4148-B198-BB349904B1DA}" type="pres">
      <dgm:prSet presAssocID="{ADD7A38C-BC40-4E9A-BEAC-6F3B7D9BE938}" presName="rootText3" presStyleLbl="asst3" presStyleIdx="5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55AE472-2EE3-448A-9E61-0AAA7A9F5165}" type="pres">
      <dgm:prSet presAssocID="{ADD7A38C-BC40-4E9A-BEAC-6F3B7D9BE938}" presName="rootConnector3" presStyleLbl="asst3" presStyleIdx="5" presStyleCnt="10"/>
      <dgm:spPr/>
      <dgm:t>
        <a:bodyPr/>
        <a:lstStyle/>
        <a:p>
          <a:endParaRPr lang="pt-BR"/>
        </a:p>
      </dgm:t>
    </dgm:pt>
    <dgm:pt modelId="{08E68493-FC21-42F1-A53C-6F53834A09D9}" type="pres">
      <dgm:prSet presAssocID="{ADD7A38C-BC40-4E9A-BEAC-6F3B7D9BE938}" presName="hierChild6" presStyleCnt="0"/>
      <dgm:spPr/>
    </dgm:pt>
    <dgm:pt modelId="{94B10235-B14A-4F66-AB6F-2B3AF3F2A384}" type="pres">
      <dgm:prSet presAssocID="{ADD7A38C-BC40-4E9A-BEAC-6F3B7D9BE938}" presName="hierChild7" presStyleCnt="0"/>
      <dgm:spPr/>
    </dgm:pt>
    <dgm:pt modelId="{4A3AD941-26D6-4365-9B1B-56E1D36002D1}" type="pres">
      <dgm:prSet presAssocID="{8F142CA8-078C-44C9-B86C-267CC609959C}" presName="Name111" presStyleLbl="parChTrans1D4" presStyleIdx="6" presStyleCnt="10"/>
      <dgm:spPr/>
      <dgm:t>
        <a:bodyPr/>
        <a:lstStyle/>
        <a:p>
          <a:endParaRPr lang="pt-BR"/>
        </a:p>
      </dgm:t>
    </dgm:pt>
    <dgm:pt modelId="{6AB3DD47-26E5-4D9A-B783-8A929B0F5838}" type="pres">
      <dgm:prSet presAssocID="{6F503977-79CF-462C-B7C5-1A4C7C895ED0}" presName="hierRoot3" presStyleCnt="0">
        <dgm:presLayoutVars>
          <dgm:hierBranch val="init"/>
        </dgm:presLayoutVars>
      </dgm:prSet>
      <dgm:spPr/>
    </dgm:pt>
    <dgm:pt modelId="{5C861B87-14A9-4AA8-9480-175A5561E4E9}" type="pres">
      <dgm:prSet presAssocID="{6F503977-79CF-462C-B7C5-1A4C7C895ED0}" presName="rootComposite3" presStyleCnt="0"/>
      <dgm:spPr/>
    </dgm:pt>
    <dgm:pt modelId="{93D06CB8-8B77-44E8-8747-52B39568E135}" type="pres">
      <dgm:prSet presAssocID="{6F503977-79CF-462C-B7C5-1A4C7C895ED0}" presName="rootText3" presStyleLbl="asst3" presStyleIdx="6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52EBCBE-21EA-4AC0-966A-9045CF7CB1CF}" type="pres">
      <dgm:prSet presAssocID="{6F503977-79CF-462C-B7C5-1A4C7C895ED0}" presName="rootConnector3" presStyleLbl="asst3" presStyleIdx="6" presStyleCnt="10"/>
      <dgm:spPr/>
      <dgm:t>
        <a:bodyPr/>
        <a:lstStyle/>
        <a:p>
          <a:endParaRPr lang="pt-BR"/>
        </a:p>
      </dgm:t>
    </dgm:pt>
    <dgm:pt modelId="{83346D86-F608-492B-BC4D-1AEE5DD8C16D}" type="pres">
      <dgm:prSet presAssocID="{6F503977-79CF-462C-B7C5-1A4C7C895ED0}" presName="hierChild6" presStyleCnt="0"/>
      <dgm:spPr/>
    </dgm:pt>
    <dgm:pt modelId="{9D067FC0-F273-4BB2-B493-FBC762FD312B}" type="pres">
      <dgm:prSet presAssocID="{6F503977-79CF-462C-B7C5-1A4C7C895ED0}" presName="hierChild7" presStyleCnt="0"/>
      <dgm:spPr/>
    </dgm:pt>
    <dgm:pt modelId="{88F2626B-D0F4-4B2B-9004-F71F3132B84C}" type="pres">
      <dgm:prSet presAssocID="{81ADA445-B664-481E-8788-5D682C3138D7}" presName="Name111" presStyleLbl="parChTrans1D4" presStyleIdx="7" presStyleCnt="10"/>
      <dgm:spPr/>
      <dgm:t>
        <a:bodyPr/>
        <a:lstStyle/>
        <a:p>
          <a:endParaRPr lang="pt-BR"/>
        </a:p>
      </dgm:t>
    </dgm:pt>
    <dgm:pt modelId="{686A6840-7C6A-4F05-BFDC-786FEB6062AA}" type="pres">
      <dgm:prSet presAssocID="{7344F02E-ED79-40E4-855F-6EB0EDC44C82}" presName="hierRoot3" presStyleCnt="0">
        <dgm:presLayoutVars>
          <dgm:hierBranch val="init"/>
        </dgm:presLayoutVars>
      </dgm:prSet>
      <dgm:spPr/>
    </dgm:pt>
    <dgm:pt modelId="{E4E6E430-8F9F-4A68-B04F-F38501C6C138}" type="pres">
      <dgm:prSet presAssocID="{7344F02E-ED79-40E4-855F-6EB0EDC44C82}" presName="rootComposite3" presStyleCnt="0"/>
      <dgm:spPr/>
    </dgm:pt>
    <dgm:pt modelId="{7BFCCFB4-5D8A-4802-A6FC-B1B3817E8F77}" type="pres">
      <dgm:prSet presAssocID="{7344F02E-ED79-40E4-855F-6EB0EDC44C82}" presName="rootText3" presStyleLbl="asst3" presStyleIdx="7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7610880-4DB2-45E4-9BC6-220E453CD875}" type="pres">
      <dgm:prSet presAssocID="{7344F02E-ED79-40E4-855F-6EB0EDC44C82}" presName="rootConnector3" presStyleLbl="asst3" presStyleIdx="7" presStyleCnt="10"/>
      <dgm:spPr/>
      <dgm:t>
        <a:bodyPr/>
        <a:lstStyle/>
        <a:p>
          <a:endParaRPr lang="pt-BR"/>
        </a:p>
      </dgm:t>
    </dgm:pt>
    <dgm:pt modelId="{B25D8428-9DE8-424E-87E6-B976D980C59B}" type="pres">
      <dgm:prSet presAssocID="{7344F02E-ED79-40E4-855F-6EB0EDC44C82}" presName="hierChild6" presStyleCnt="0"/>
      <dgm:spPr/>
    </dgm:pt>
    <dgm:pt modelId="{DB5FBEB1-D7E2-45CD-9CEA-ED674925A2B7}" type="pres">
      <dgm:prSet presAssocID="{7344F02E-ED79-40E4-855F-6EB0EDC44C82}" presName="hierChild7" presStyleCnt="0"/>
      <dgm:spPr/>
    </dgm:pt>
    <dgm:pt modelId="{E22FB9DD-B60E-470B-A5F4-C35FE2B7D4E2}" type="pres">
      <dgm:prSet presAssocID="{70CAF716-47D0-4DEA-9EEF-BC6D769CEF85}" presName="Name111" presStyleLbl="parChTrans1D4" presStyleIdx="8" presStyleCnt="10"/>
      <dgm:spPr/>
      <dgm:t>
        <a:bodyPr/>
        <a:lstStyle/>
        <a:p>
          <a:endParaRPr lang="pt-BR"/>
        </a:p>
      </dgm:t>
    </dgm:pt>
    <dgm:pt modelId="{E2849369-4B9B-4AC1-B904-A1AA94ED7912}" type="pres">
      <dgm:prSet presAssocID="{3EA75016-2001-41AD-8CB5-8314A9004F09}" presName="hierRoot3" presStyleCnt="0">
        <dgm:presLayoutVars>
          <dgm:hierBranch val="init"/>
        </dgm:presLayoutVars>
      </dgm:prSet>
      <dgm:spPr/>
    </dgm:pt>
    <dgm:pt modelId="{95B366B7-2E90-4AA8-9B6B-161490EBF1EB}" type="pres">
      <dgm:prSet presAssocID="{3EA75016-2001-41AD-8CB5-8314A9004F09}" presName="rootComposite3" presStyleCnt="0"/>
      <dgm:spPr/>
    </dgm:pt>
    <dgm:pt modelId="{557828E1-B1B3-4F5A-A745-9B11514DCFF4}" type="pres">
      <dgm:prSet presAssocID="{3EA75016-2001-41AD-8CB5-8314A9004F09}" presName="rootText3" presStyleLbl="asst3" presStyleIdx="8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9328DC3-B5A0-48C1-BE30-A6DA04275393}" type="pres">
      <dgm:prSet presAssocID="{3EA75016-2001-41AD-8CB5-8314A9004F09}" presName="rootConnector3" presStyleLbl="asst3" presStyleIdx="8" presStyleCnt="10"/>
      <dgm:spPr/>
      <dgm:t>
        <a:bodyPr/>
        <a:lstStyle/>
        <a:p>
          <a:endParaRPr lang="pt-BR"/>
        </a:p>
      </dgm:t>
    </dgm:pt>
    <dgm:pt modelId="{367C8620-0D2A-44B9-86F8-2B6EED308419}" type="pres">
      <dgm:prSet presAssocID="{3EA75016-2001-41AD-8CB5-8314A9004F09}" presName="hierChild6" presStyleCnt="0"/>
      <dgm:spPr/>
    </dgm:pt>
    <dgm:pt modelId="{1E80A9A9-0762-4643-B50A-FD450F73D23C}" type="pres">
      <dgm:prSet presAssocID="{3EA75016-2001-41AD-8CB5-8314A9004F09}" presName="hierChild7" presStyleCnt="0"/>
      <dgm:spPr/>
    </dgm:pt>
    <dgm:pt modelId="{2CC747CC-7677-4BD0-A864-0AF9778310A4}" type="pres">
      <dgm:prSet presAssocID="{807943FC-7F79-40DF-A079-C832401BD7A8}" presName="Name111" presStyleLbl="parChTrans1D4" presStyleIdx="9" presStyleCnt="10"/>
      <dgm:spPr/>
      <dgm:t>
        <a:bodyPr/>
        <a:lstStyle/>
        <a:p>
          <a:endParaRPr lang="pt-BR"/>
        </a:p>
      </dgm:t>
    </dgm:pt>
    <dgm:pt modelId="{8DB7D885-BBF4-420E-AD5B-B0C448605D91}" type="pres">
      <dgm:prSet presAssocID="{3D7B6380-BA97-4AAA-8F6B-F007BEC9F61B}" presName="hierRoot3" presStyleCnt="0">
        <dgm:presLayoutVars>
          <dgm:hierBranch val="init"/>
        </dgm:presLayoutVars>
      </dgm:prSet>
      <dgm:spPr/>
    </dgm:pt>
    <dgm:pt modelId="{0964C900-87BA-4C12-98E0-F13336BA1BB2}" type="pres">
      <dgm:prSet presAssocID="{3D7B6380-BA97-4AAA-8F6B-F007BEC9F61B}" presName="rootComposite3" presStyleCnt="0"/>
      <dgm:spPr/>
    </dgm:pt>
    <dgm:pt modelId="{C2ACE354-D8F7-43B8-AF6A-BE920F4D497C}" type="pres">
      <dgm:prSet presAssocID="{3D7B6380-BA97-4AAA-8F6B-F007BEC9F61B}" presName="rootText3" presStyleLbl="asst3" presStyleIdx="9" presStyleCnt="1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C2E2FC9-8FE4-4945-BEF9-333EC3338ACF}" type="pres">
      <dgm:prSet presAssocID="{3D7B6380-BA97-4AAA-8F6B-F007BEC9F61B}" presName="rootConnector3" presStyleLbl="asst3" presStyleIdx="9" presStyleCnt="10"/>
      <dgm:spPr/>
      <dgm:t>
        <a:bodyPr/>
        <a:lstStyle/>
        <a:p>
          <a:endParaRPr lang="pt-BR"/>
        </a:p>
      </dgm:t>
    </dgm:pt>
    <dgm:pt modelId="{A76DD65A-1B07-483A-91E0-25264D1AC290}" type="pres">
      <dgm:prSet presAssocID="{3D7B6380-BA97-4AAA-8F6B-F007BEC9F61B}" presName="hierChild6" presStyleCnt="0"/>
      <dgm:spPr/>
    </dgm:pt>
    <dgm:pt modelId="{329FB961-32DE-4907-A5FF-2A9ACE0E5BC6}" type="pres">
      <dgm:prSet presAssocID="{3D7B6380-BA97-4AAA-8F6B-F007BEC9F61B}" presName="hierChild7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92AEFA7D-A539-4198-BA68-E334577ED1E4}" type="pres">
      <dgm:prSet presAssocID="{1919E568-B71B-44CC-B10A-B45A6DEF3DF5}" presName="Name111" presStyleLbl="parChTrans1D2" presStyleIdx="1" presStyleCnt="6"/>
      <dgm:spPr/>
      <dgm:t>
        <a:bodyPr/>
        <a:lstStyle/>
        <a:p>
          <a:endParaRPr lang="pt-BR"/>
        </a:p>
      </dgm:t>
    </dgm:pt>
    <dgm:pt modelId="{0B35C5D2-A0DF-40D6-9096-1F44AF131D9B}" type="pres">
      <dgm:prSet presAssocID="{6D6908F1-3D72-4519-9022-E65D5BF6E4D4}" presName="hierRoot3" presStyleCnt="0">
        <dgm:presLayoutVars>
          <dgm:hierBranch val="init"/>
        </dgm:presLayoutVars>
      </dgm:prSet>
      <dgm:spPr/>
    </dgm:pt>
    <dgm:pt modelId="{8EBDC16C-C2DF-43C1-B783-3D67949EF923}" type="pres">
      <dgm:prSet presAssocID="{6D6908F1-3D72-4519-9022-E65D5BF6E4D4}" presName="rootComposite3" presStyleCnt="0"/>
      <dgm:spPr/>
    </dgm:pt>
    <dgm:pt modelId="{13E2565D-B453-4340-8D4C-39CF563BEC3A}" type="pres">
      <dgm:prSet presAssocID="{6D6908F1-3D72-4519-9022-E65D5BF6E4D4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5317CD3-B8B9-4339-B4D2-03619F80A043}" type="pres">
      <dgm:prSet presAssocID="{6D6908F1-3D72-4519-9022-E65D5BF6E4D4}" presName="rootConnector3" presStyleLbl="asst1" presStyleIdx="0" presStyleCnt="5"/>
      <dgm:spPr/>
      <dgm:t>
        <a:bodyPr/>
        <a:lstStyle/>
        <a:p>
          <a:endParaRPr lang="pt-BR"/>
        </a:p>
      </dgm:t>
    </dgm:pt>
    <dgm:pt modelId="{E3110588-B84B-4E4B-9214-3E13FBD7985B}" type="pres">
      <dgm:prSet presAssocID="{6D6908F1-3D72-4519-9022-E65D5BF6E4D4}" presName="hierChild6" presStyleCnt="0"/>
      <dgm:spPr/>
    </dgm:pt>
    <dgm:pt modelId="{51C3F0E6-71CB-448A-A276-8DA413766B08}" type="pres">
      <dgm:prSet presAssocID="{6D6908F1-3D72-4519-9022-E65D5BF6E4D4}" presName="hierChild7" presStyleCnt="0"/>
      <dgm:spPr/>
    </dgm:pt>
    <dgm:pt modelId="{236BD720-0F5E-40ED-A3DC-E2DEEB20B572}" type="pres">
      <dgm:prSet presAssocID="{A4FA8823-727C-4142-A841-01903C5EB4FB}" presName="Name111" presStyleLbl="parChTrans1D2" presStyleIdx="2" presStyleCnt="6"/>
      <dgm:spPr/>
      <dgm:t>
        <a:bodyPr/>
        <a:lstStyle/>
        <a:p>
          <a:endParaRPr lang="pt-BR"/>
        </a:p>
      </dgm:t>
    </dgm:pt>
    <dgm:pt modelId="{795E7492-2C6C-4F93-9BCE-A09A674D4340}" type="pres">
      <dgm:prSet presAssocID="{2BD008C8-5CAB-40DD-A6F1-2C476231519D}" presName="hierRoot3" presStyleCnt="0">
        <dgm:presLayoutVars>
          <dgm:hierBranch val="init"/>
        </dgm:presLayoutVars>
      </dgm:prSet>
      <dgm:spPr/>
    </dgm:pt>
    <dgm:pt modelId="{6E2D3BAD-4985-41E6-B6E1-2EA5E57ADCE4}" type="pres">
      <dgm:prSet presAssocID="{2BD008C8-5CAB-40DD-A6F1-2C476231519D}" presName="rootComposite3" presStyleCnt="0"/>
      <dgm:spPr/>
    </dgm:pt>
    <dgm:pt modelId="{080C901B-5269-4756-B8BD-F0FE95964781}" type="pres">
      <dgm:prSet presAssocID="{2BD008C8-5CAB-40DD-A6F1-2C476231519D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8441A9C-D494-48E3-BC2B-F314E9580CAD}" type="pres">
      <dgm:prSet presAssocID="{2BD008C8-5CAB-40DD-A6F1-2C476231519D}" presName="rootConnector3" presStyleLbl="asst1" presStyleIdx="1" presStyleCnt="5"/>
      <dgm:spPr/>
      <dgm:t>
        <a:bodyPr/>
        <a:lstStyle/>
        <a:p>
          <a:endParaRPr lang="pt-BR"/>
        </a:p>
      </dgm:t>
    </dgm:pt>
    <dgm:pt modelId="{79B6DB9E-6FA6-4281-A28C-37E7A9947B17}" type="pres">
      <dgm:prSet presAssocID="{2BD008C8-5CAB-40DD-A6F1-2C476231519D}" presName="hierChild6" presStyleCnt="0"/>
      <dgm:spPr/>
    </dgm:pt>
    <dgm:pt modelId="{CFAE5ADF-9706-4E4B-9A48-5595FA78A071}" type="pres">
      <dgm:prSet presAssocID="{2BD008C8-5CAB-40DD-A6F1-2C476231519D}" presName="hierChild7" presStyleCnt="0"/>
      <dgm:spPr/>
    </dgm:pt>
    <dgm:pt modelId="{C13FF608-5743-4539-A3F2-861018D2EDA5}" type="pres">
      <dgm:prSet presAssocID="{753A78CF-FC90-43CA-92F4-94348B940360}" presName="Name111" presStyleLbl="parChTrans1D2" presStyleIdx="3" presStyleCnt="6"/>
      <dgm:spPr/>
      <dgm:t>
        <a:bodyPr/>
        <a:lstStyle/>
        <a:p>
          <a:endParaRPr lang="pt-BR"/>
        </a:p>
      </dgm:t>
    </dgm:pt>
    <dgm:pt modelId="{F2CB3C18-6CE4-43D2-A5DD-9DB1C1D8F284}" type="pres">
      <dgm:prSet presAssocID="{02AA1241-A2F1-451D-B94B-DC38BAD41FF1}" presName="hierRoot3" presStyleCnt="0">
        <dgm:presLayoutVars>
          <dgm:hierBranch val="init"/>
        </dgm:presLayoutVars>
      </dgm:prSet>
      <dgm:spPr/>
    </dgm:pt>
    <dgm:pt modelId="{2D278718-7D68-4430-BCF9-24E83FB06A0B}" type="pres">
      <dgm:prSet presAssocID="{02AA1241-A2F1-451D-B94B-DC38BAD41FF1}" presName="rootComposite3" presStyleCnt="0"/>
      <dgm:spPr/>
    </dgm:pt>
    <dgm:pt modelId="{DD3B916B-7BA1-4F01-BF18-50C5813F8607}" type="pres">
      <dgm:prSet presAssocID="{02AA1241-A2F1-451D-B94B-DC38BAD41FF1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85A3532-94A6-4519-A00A-B07A64E9201E}" type="pres">
      <dgm:prSet presAssocID="{02AA1241-A2F1-451D-B94B-DC38BAD41FF1}" presName="rootConnector3" presStyleLbl="asst1" presStyleIdx="2" presStyleCnt="5"/>
      <dgm:spPr/>
      <dgm:t>
        <a:bodyPr/>
        <a:lstStyle/>
        <a:p>
          <a:endParaRPr lang="pt-BR"/>
        </a:p>
      </dgm:t>
    </dgm:pt>
    <dgm:pt modelId="{D51A6067-67B4-43F4-949B-E24C8CA24C97}" type="pres">
      <dgm:prSet presAssocID="{02AA1241-A2F1-451D-B94B-DC38BAD41FF1}" presName="hierChild6" presStyleCnt="0"/>
      <dgm:spPr/>
    </dgm:pt>
    <dgm:pt modelId="{571E1B1D-9124-4EDC-8E0C-29FD77D0821D}" type="pres">
      <dgm:prSet presAssocID="{02AA1241-A2F1-451D-B94B-DC38BAD41FF1}" presName="hierChild7" presStyleCnt="0"/>
      <dgm:spPr/>
    </dgm:pt>
    <dgm:pt modelId="{D2679B61-3D97-4C4D-BF22-2AAC4FCA3BF8}" type="pres">
      <dgm:prSet presAssocID="{A7D1DE5F-07E4-46F1-B437-A3C624337F83}" presName="Name111" presStyleLbl="parChTrans1D2" presStyleIdx="4" presStyleCnt="6"/>
      <dgm:spPr/>
      <dgm:t>
        <a:bodyPr/>
        <a:lstStyle/>
        <a:p>
          <a:endParaRPr lang="pt-BR"/>
        </a:p>
      </dgm:t>
    </dgm:pt>
    <dgm:pt modelId="{E6AD8C54-201C-4904-8A16-102674D71926}" type="pres">
      <dgm:prSet presAssocID="{F09DF581-0B32-4806-87FB-D273B7AB441B}" presName="hierRoot3" presStyleCnt="0">
        <dgm:presLayoutVars>
          <dgm:hierBranch val="init"/>
        </dgm:presLayoutVars>
      </dgm:prSet>
      <dgm:spPr/>
    </dgm:pt>
    <dgm:pt modelId="{1A567186-1AE4-495C-B7B8-86565D361BE3}" type="pres">
      <dgm:prSet presAssocID="{F09DF581-0B32-4806-87FB-D273B7AB441B}" presName="rootComposite3" presStyleCnt="0"/>
      <dgm:spPr/>
    </dgm:pt>
    <dgm:pt modelId="{E0C27452-5782-46F3-AF36-AFB89C490CE6}" type="pres">
      <dgm:prSet presAssocID="{F09DF581-0B32-4806-87FB-D273B7AB441B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B91ECAF-5140-4CBB-810E-C64D9CE5CDD9}" type="pres">
      <dgm:prSet presAssocID="{F09DF581-0B32-4806-87FB-D273B7AB441B}" presName="rootConnector3" presStyleLbl="asst1" presStyleIdx="3" presStyleCnt="5"/>
      <dgm:spPr/>
      <dgm:t>
        <a:bodyPr/>
        <a:lstStyle/>
        <a:p>
          <a:endParaRPr lang="pt-BR"/>
        </a:p>
      </dgm:t>
    </dgm:pt>
    <dgm:pt modelId="{A1E15F8F-7C0F-4E74-9AA2-418142169D4D}" type="pres">
      <dgm:prSet presAssocID="{F09DF581-0B32-4806-87FB-D273B7AB441B}" presName="hierChild6" presStyleCnt="0"/>
      <dgm:spPr/>
    </dgm:pt>
    <dgm:pt modelId="{1FC3659B-765C-4D9E-AEFC-C29D9BA41AC2}" type="pres">
      <dgm:prSet presAssocID="{F09DF581-0B32-4806-87FB-D273B7AB441B}" presName="hierChild7" presStyleCnt="0"/>
      <dgm:spPr/>
    </dgm:pt>
    <dgm:pt modelId="{A67C1ADF-1D92-4189-88AD-338EE831F710}" type="pres">
      <dgm:prSet presAssocID="{06265620-128B-4570-AFD3-BCDD40082AE7}" presName="Name111" presStyleLbl="parChTrans1D2" presStyleIdx="5" presStyleCnt="6"/>
      <dgm:spPr/>
      <dgm:t>
        <a:bodyPr/>
        <a:lstStyle/>
        <a:p>
          <a:endParaRPr lang="pt-BR"/>
        </a:p>
      </dgm:t>
    </dgm:pt>
    <dgm:pt modelId="{1EA8BA31-70DD-4D08-BAD3-DB3578845192}" type="pres">
      <dgm:prSet presAssocID="{E054E892-99EC-4CDB-8BFB-B2FDE5B7473C}" presName="hierRoot3" presStyleCnt="0">
        <dgm:presLayoutVars>
          <dgm:hierBranch val="init"/>
        </dgm:presLayoutVars>
      </dgm:prSet>
      <dgm:spPr/>
    </dgm:pt>
    <dgm:pt modelId="{0390E86D-C978-446F-8ED2-02B701DD610D}" type="pres">
      <dgm:prSet presAssocID="{E054E892-99EC-4CDB-8BFB-B2FDE5B7473C}" presName="rootComposite3" presStyleCnt="0"/>
      <dgm:spPr/>
    </dgm:pt>
    <dgm:pt modelId="{FEA70BEA-5DB6-4D69-94F9-E7A9A3351AD7}" type="pres">
      <dgm:prSet presAssocID="{E054E892-99EC-4CDB-8BFB-B2FDE5B7473C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CD51CF-65AD-466E-AEFF-559CFD915651}" type="pres">
      <dgm:prSet presAssocID="{E054E892-99EC-4CDB-8BFB-B2FDE5B7473C}" presName="rootConnector3" presStyleLbl="asst1" presStyleIdx="4" presStyleCnt="5"/>
      <dgm:spPr/>
      <dgm:t>
        <a:bodyPr/>
        <a:lstStyle/>
        <a:p>
          <a:endParaRPr lang="pt-BR"/>
        </a:p>
      </dgm:t>
    </dgm:pt>
    <dgm:pt modelId="{C56559B4-55C7-49C3-AD57-6001CA2862D7}" type="pres">
      <dgm:prSet presAssocID="{E054E892-99EC-4CDB-8BFB-B2FDE5B7473C}" presName="hierChild6" presStyleCnt="0"/>
      <dgm:spPr/>
    </dgm:pt>
    <dgm:pt modelId="{CCE04A46-2EA3-4D86-9EA8-F8A3C475C24D}" type="pres">
      <dgm:prSet presAssocID="{E054E892-99EC-4CDB-8BFB-B2FDE5B7473C}" presName="hierChild7" presStyleCnt="0"/>
      <dgm:spPr/>
    </dgm:pt>
  </dgm:ptLst>
  <dgm:cxnLst>
    <dgm:cxn modelId="{B11ED989-A50E-4183-9DA9-A015A938128D}" srcId="{802D29AB-0C27-48DC-96D6-29D23AE3D398}" destId="{6D6908F1-3D72-4519-9022-E65D5BF6E4D4}" srcOrd="1" destOrd="0" parTransId="{1919E568-B71B-44CC-B10A-B45A6DEF3DF5}" sibTransId="{5D1D6826-2154-4991-8869-166DE5BE48BD}"/>
    <dgm:cxn modelId="{C6A6B181-2667-4267-BBEB-526F8C998B98}" type="presOf" srcId="{5633363F-5F11-4E55-B49A-235BA39E1831}" destId="{CA703DA5-ABC3-495D-B986-DA99C34128C2}" srcOrd="1" destOrd="0" presId="urn:microsoft.com/office/officeart/2005/8/layout/orgChart1"/>
    <dgm:cxn modelId="{A505901A-1651-49EF-9DB1-74FBE890EB64}" type="presOf" srcId="{70BEB26D-33CC-4AC9-BB03-5BBEC5E462EC}" destId="{56279E65-348C-4BF3-BE27-C56FB1A81834}" srcOrd="0" destOrd="0" presId="urn:microsoft.com/office/officeart/2005/8/layout/orgChart1"/>
    <dgm:cxn modelId="{3FE17710-BC4B-4D54-89C4-50FC024E27C5}" type="presOf" srcId="{AC1EEF18-4FFF-4A23-8839-E50FA96173F6}" destId="{FF95E252-0331-4CF9-A679-1AA4B6BE70E2}" srcOrd="0" destOrd="0" presId="urn:microsoft.com/office/officeart/2005/8/layout/orgChart1"/>
    <dgm:cxn modelId="{C2397F5C-BB71-45E0-BE9E-D24FD48D6FA0}" type="presOf" srcId="{6D6908F1-3D72-4519-9022-E65D5BF6E4D4}" destId="{13E2565D-B453-4340-8D4C-39CF563BEC3A}" srcOrd="0" destOrd="0" presId="urn:microsoft.com/office/officeart/2005/8/layout/orgChart1"/>
    <dgm:cxn modelId="{389658F7-015D-489D-845D-2D1B0161C2CF}" type="presOf" srcId="{2BD008C8-5CAB-40DD-A6F1-2C476231519D}" destId="{080C901B-5269-4756-B8BD-F0FE95964781}" srcOrd="0" destOrd="0" presId="urn:microsoft.com/office/officeart/2005/8/layout/orgChart1"/>
    <dgm:cxn modelId="{5EC24B40-3D2D-44E7-B02B-A16592B1D799}" srcId="{802D29AB-0C27-48DC-96D6-29D23AE3D398}" destId="{BE5C4D25-DBF7-4435-AD32-B5FCD9D496BF}" srcOrd="0" destOrd="0" parTransId="{AC1EEF18-4FFF-4A23-8839-E50FA96173F6}" sibTransId="{5DCD7CB0-E37B-4F07-8867-AD55601FF9D7}"/>
    <dgm:cxn modelId="{0529F745-B5FD-4A48-8629-9BE04A19CEDE}" srcId="{5633363F-5F11-4E55-B49A-235BA39E1831}" destId="{7344F02E-ED79-40E4-855F-6EB0EDC44C82}" srcOrd="7" destOrd="0" parTransId="{81ADA445-B664-481E-8788-5D682C3138D7}" sibTransId="{FEAED6E1-9A3D-4469-9B96-3F9DB39FF8BF}"/>
    <dgm:cxn modelId="{17B87BD4-D485-42F6-8C4A-39FA54600DBB}" srcId="{802D29AB-0C27-48DC-96D6-29D23AE3D398}" destId="{2BD008C8-5CAB-40DD-A6F1-2C476231519D}" srcOrd="2" destOrd="0" parTransId="{A4FA8823-727C-4142-A841-01903C5EB4FB}" sibTransId="{1AAAC0B2-92FA-4C61-8D4C-EF8008110928}"/>
    <dgm:cxn modelId="{4F7F4A7C-3DAC-40F0-BE09-F33FEFB82A4B}" type="presOf" srcId="{ADD7A38C-BC40-4E9A-BEAC-6F3B7D9BE938}" destId="{855AE472-2EE3-448A-9E61-0AAA7A9F5165}" srcOrd="1" destOrd="0" presId="urn:microsoft.com/office/officeart/2005/8/layout/orgChart1"/>
    <dgm:cxn modelId="{7632D8F6-EAA9-4215-B23D-7D16320A166A}" srcId="{802D29AB-0C27-48DC-96D6-29D23AE3D398}" destId="{02AA1241-A2F1-451D-B94B-DC38BAD41FF1}" srcOrd="3" destOrd="0" parTransId="{753A78CF-FC90-43CA-92F4-94348B940360}" sibTransId="{EC7E227B-45AA-4E36-ACD8-854FE602B589}"/>
    <dgm:cxn modelId="{AD427960-81AB-4A15-8418-37FC756AD75E}" srcId="{5633363F-5F11-4E55-B49A-235BA39E1831}" destId="{6B67CE6C-3561-48E0-9B1B-EE4DD7B64345}" srcOrd="0" destOrd="0" parTransId="{8899582A-F8AF-4240-8D80-FFCD3F97ED93}" sibTransId="{9833CA22-E673-40AC-8559-4BA8AF811528}"/>
    <dgm:cxn modelId="{BB108D94-7033-4CF8-9B26-E755B100C69F}" type="presOf" srcId="{3D7B6380-BA97-4AAA-8F6B-F007BEC9F61B}" destId="{C2ACE354-D8F7-43B8-AF6A-BE920F4D497C}" srcOrd="0" destOrd="0" presId="urn:microsoft.com/office/officeart/2005/8/layout/orgChart1"/>
    <dgm:cxn modelId="{73C8C212-408F-4632-BE72-D1CE52526B69}" type="presOf" srcId="{E054E892-99EC-4CDB-8BFB-B2FDE5B7473C}" destId="{84CD51CF-65AD-466E-AEFF-559CFD915651}" srcOrd="1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782296B8-9E84-4F1E-9236-FD068E7BFF47}" type="presOf" srcId="{9DDEAA76-331D-41E8-BD68-0AC12FD72F5B}" destId="{9A679916-A607-4D39-BFFD-4058499E772D}" srcOrd="0" destOrd="0" presId="urn:microsoft.com/office/officeart/2005/8/layout/orgChart1"/>
    <dgm:cxn modelId="{3BDFF853-C697-4B31-9742-941B630AE149}" type="presOf" srcId="{06265620-128B-4570-AFD3-BCDD40082AE7}" destId="{A67C1ADF-1D92-4189-88AD-338EE831F710}" srcOrd="0" destOrd="0" presId="urn:microsoft.com/office/officeart/2005/8/layout/orgChart1"/>
    <dgm:cxn modelId="{A7910418-3A46-480C-AE26-68862E0974E5}" type="presOf" srcId="{3D7B6380-BA97-4AAA-8F6B-F007BEC9F61B}" destId="{AC2E2FC9-8FE4-4945-BEF9-333EC3338ACF}" srcOrd="1" destOrd="0" presId="urn:microsoft.com/office/officeart/2005/8/layout/orgChart1"/>
    <dgm:cxn modelId="{B4C38045-D2DC-4702-B8C1-4F8280FB32C5}" type="presOf" srcId="{70CAF716-47D0-4DEA-9EEF-BC6D769CEF85}" destId="{E22FB9DD-B60E-470B-A5F4-C35FE2B7D4E2}" srcOrd="0" destOrd="0" presId="urn:microsoft.com/office/officeart/2005/8/layout/orgChart1"/>
    <dgm:cxn modelId="{91123A24-478A-470B-81F8-73A9677F5A91}" type="presOf" srcId="{A7585C71-56A8-4746-8729-CC8F31AAEA92}" destId="{8145D55C-E1E4-4786-9A4A-9E82446ECFCC}" srcOrd="0" destOrd="0" presId="urn:microsoft.com/office/officeart/2005/8/layout/orgChart1"/>
    <dgm:cxn modelId="{82DBB42B-58FA-4878-87FA-2BEE7DD3EE23}" type="presOf" srcId="{8899582A-F8AF-4240-8D80-FFCD3F97ED93}" destId="{5948C23F-59F4-48E6-8B0E-49123AD7C38D}" srcOrd="0" destOrd="0" presId="urn:microsoft.com/office/officeart/2005/8/layout/orgChart1"/>
    <dgm:cxn modelId="{1AB96153-F199-4235-8F21-CF5184A8110E}" type="presOf" srcId="{3A71C2BB-45B0-4B57-B2F2-81B2976EA497}" destId="{15ADEE97-BB0C-4C1F-A209-694CAF574362}" srcOrd="1" destOrd="0" presId="urn:microsoft.com/office/officeart/2005/8/layout/orgChart1"/>
    <dgm:cxn modelId="{6FADA111-26AC-4318-B4DA-CC18E6D27A8C}" type="presOf" srcId="{2D2868A5-696C-456A-9CEC-182AB73681F5}" destId="{8FC059D5-3320-4F8E-8AF3-C92D93AE077A}" srcOrd="0" destOrd="0" presId="urn:microsoft.com/office/officeart/2005/8/layout/orgChart1"/>
    <dgm:cxn modelId="{214F8C25-FD4B-452B-87EE-DEB07AA0B65D}" srcId="{5633363F-5F11-4E55-B49A-235BA39E1831}" destId="{3D7B6380-BA97-4AAA-8F6B-F007BEC9F61B}" srcOrd="9" destOrd="0" parTransId="{807943FC-7F79-40DF-A079-C832401BD7A8}" sibTransId="{BD0E650B-5BB0-49D5-A8A5-A1C0F6B4ACFE}"/>
    <dgm:cxn modelId="{1D37383B-F0A3-4648-A2A8-EB90E05ED2C7}" type="presOf" srcId="{51B272D5-7841-457E-957B-39BE8B081A62}" destId="{0B8ACD1D-427C-491B-8A79-38853B046E72}" srcOrd="0" destOrd="0" presId="urn:microsoft.com/office/officeart/2005/8/layout/orgChart1"/>
    <dgm:cxn modelId="{0237D284-7249-4E66-A5A2-BD3F7554509B}" type="presOf" srcId="{807943FC-7F79-40DF-A079-C832401BD7A8}" destId="{2CC747CC-7677-4BD0-A864-0AF9778310A4}" srcOrd="0" destOrd="0" presId="urn:microsoft.com/office/officeart/2005/8/layout/orgChart1"/>
    <dgm:cxn modelId="{896E2484-2F38-4863-8679-4D5AEA4FD099}" type="presOf" srcId="{6F503977-79CF-462C-B7C5-1A4C7C895ED0}" destId="{E52EBCBE-21EA-4AC0-966A-9045CF7CB1CF}" srcOrd="1" destOrd="0" presId="urn:microsoft.com/office/officeart/2005/8/layout/orgChart1"/>
    <dgm:cxn modelId="{69FAC67D-B610-4330-B11A-75CDFE5C107E}" srcId="{802D29AB-0C27-48DC-96D6-29D23AE3D398}" destId="{F09DF581-0B32-4806-87FB-D273B7AB441B}" srcOrd="4" destOrd="0" parTransId="{A7D1DE5F-07E4-46F1-B437-A3C624337F83}" sibTransId="{4FB7595E-38A7-44D8-9334-68FAB7686C4D}"/>
    <dgm:cxn modelId="{7E57CD81-4C96-4CCC-A77A-34C219DCF959}" type="presOf" srcId="{6F503977-79CF-462C-B7C5-1A4C7C895ED0}" destId="{93D06CB8-8B77-44E8-8747-52B39568E135}" srcOrd="0" destOrd="0" presId="urn:microsoft.com/office/officeart/2005/8/layout/orgChart1"/>
    <dgm:cxn modelId="{74332F61-FB7A-4E93-841B-BBCBEA623906}" type="presOf" srcId="{02AA1241-A2F1-451D-B94B-DC38BAD41FF1}" destId="{DD3B916B-7BA1-4F01-BF18-50C5813F8607}" srcOrd="0" destOrd="0" presId="urn:microsoft.com/office/officeart/2005/8/layout/orgChart1"/>
    <dgm:cxn modelId="{C34DDF45-F840-477E-AC50-FA28610CB332}" type="presOf" srcId="{70BEB26D-33CC-4AC9-BB03-5BBEC5E462EC}" destId="{322C3E46-091A-4AB5-909D-DBD377504F47}" srcOrd="1" destOrd="0" presId="urn:microsoft.com/office/officeart/2005/8/layout/orgChart1"/>
    <dgm:cxn modelId="{6E71CDE8-3CE6-4C18-967D-AE4237CC1B55}" type="presOf" srcId="{8F142CA8-078C-44C9-B86C-267CC609959C}" destId="{4A3AD941-26D6-4365-9B1B-56E1D36002D1}" srcOrd="0" destOrd="0" presId="urn:microsoft.com/office/officeart/2005/8/layout/orgChart1"/>
    <dgm:cxn modelId="{7394417E-A111-4E47-BE4E-80A6E8040957}" type="presOf" srcId="{BE5C4D25-DBF7-4435-AD32-B5FCD9D496BF}" destId="{226E36F3-23E3-4627-88CD-D7C2D43B92BA}" srcOrd="0" destOrd="0" presId="urn:microsoft.com/office/officeart/2005/8/layout/orgChart1"/>
    <dgm:cxn modelId="{64F2F5BC-1D92-4B66-B4BD-0E5280DCBDEA}" srcId="{5633363F-5F11-4E55-B49A-235BA39E1831}" destId="{3A71C2BB-45B0-4B57-B2F2-81B2976EA497}" srcOrd="3" destOrd="0" parTransId="{51B272D5-7841-457E-957B-39BE8B081A62}" sibTransId="{320E1A06-29C0-49DB-8257-7D132B80CEDC}"/>
    <dgm:cxn modelId="{B4B09744-0A36-451F-A514-4C469BC72D87}" type="presOf" srcId="{753A78CF-FC90-43CA-92F4-94348B940360}" destId="{C13FF608-5743-4539-A3F2-861018D2EDA5}" srcOrd="0" destOrd="0" presId="urn:microsoft.com/office/officeart/2005/8/layout/orgChart1"/>
    <dgm:cxn modelId="{5DCC4845-5965-4916-BEF0-71B71783990C}" type="presOf" srcId="{949B1574-5F79-4B69-B9A2-13BED476DF58}" destId="{A135413D-1559-4D57-9A10-B6B5A1C84E62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C4E718D0-DE25-44E5-88C8-F067E6F9BA52}" type="presOf" srcId="{BE5C4D25-DBF7-4435-AD32-B5FCD9D496BF}" destId="{415BD3C9-A9EE-46D6-88E6-FD26C9BEBFAE}" srcOrd="1" destOrd="0" presId="urn:microsoft.com/office/officeart/2005/8/layout/orgChart1"/>
    <dgm:cxn modelId="{E742DB20-2242-4ED6-8BFB-0C394E45167D}" srcId="{5633363F-5F11-4E55-B49A-235BA39E1831}" destId="{A5B1E368-9E06-4368-AD27-2EB518667BF5}" srcOrd="2" destOrd="0" parTransId="{9DDEAA76-331D-41E8-BD68-0AC12FD72F5B}" sibTransId="{8C3D150D-1CC2-4F2A-B3A9-DC19E92F4025}"/>
    <dgm:cxn modelId="{ACA67E52-83B2-4D23-9C5C-CA4E90FFC137}" type="presOf" srcId="{692A6A20-4EBE-40DF-8905-5A97679524A5}" destId="{8A54CA6E-14F7-4513-913D-D629FAA60DDD}" srcOrd="0" destOrd="0" presId="urn:microsoft.com/office/officeart/2005/8/layout/orgChart1"/>
    <dgm:cxn modelId="{10BE1AB8-9052-4621-ABAE-AE62674AB3A6}" type="presOf" srcId="{3EA75016-2001-41AD-8CB5-8314A9004F09}" destId="{557828E1-B1B3-4F5A-A745-9B11514DCFF4}" srcOrd="0" destOrd="0" presId="urn:microsoft.com/office/officeart/2005/8/layout/orgChart1"/>
    <dgm:cxn modelId="{0E5D88A5-0BF6-47E5-8EB9-91F114F2DC06}" srcId="{5633363F-5F11-4E55-B49A-235BA39E1831}" destId="{70BEB26D-33CC-4AC9-BB03-5BBEC5E462EC}" srcOrd="4" destOrd="0" parTransId="{949B1574-5F79-4B69-B9A2-13BED476DF58}" sibTransId="{66D99124-29EF-4511-B7CF-20FC952A1FB4}"/>
    <dgm:cxn modelId="{37ED43D3-6C2A-46D7-BA80-09431FA756C1}" type="presOf" srcId="{02AA1241-A2F1-451D-B94B-DC38BAD41FF1}" destId="{C85A3532-94A6-4519-A00A-B07A64E9201E}" srcOrd="1" destOrd="0" presId="urn:microsoft.com/office/officeart/2005/8/layout/orgChart1"/>
    <dgm:cxn modelId="{263909B2-E682-4728-9466-6A9AB7948262}" type="presOf" srcId="{A4FA8823-727C-4142-A841-01903C5EB4FB}" destId="{236BD720-0F5E-40ED-A3DC-E2DEEB20B572}" srcOrd="0" destOrd="0" presId="urn:microsoft.com/office/officeart/2005/8/layout/orgChart1"/>
    <dgm:cxn modelId="{E570F221-55C3-4E44-A1B7-0A0000C42D83}" type="presOf" srcId="{ADD7A38C-BC40-4E9A-BEAC-6F3B7D9BE938}" destId="{D2C58D4C-33FE-4148-B198-BB349904B1DA}" srcOrd="0" destOrd="0" presId="urn:microsoft.com/office/officeart/2005/8/layout/orgChart1"/>
    <dgm:cxn modelId="{E653DEB3-FD53-4865-81D8-0767146DC3C2}" type="presOf" srcId="{3EA75016-2001-41AD-8CB5-8314A9004F09}" destId="{39328DC3-B5A0-48C1-BE30-A6DA04275393}" srcOrd="1" destOrd="0" presId="urn:microsoft.com/office/officeart/2005/8/layout/orgChart1"/>
    <dgm:cxn modelId="{7F491AD6-0FAC-4644-8003-F7A294A3E16D}" type="presOf" srcId="{6D6908F1-3D72-4519-9022-E65D5BF6E4D4}" destId="{E5317CD3-B8B9-4339-B4D2-03619F80A043}" srcOrd="1" destOrd="0" presId="urn:microsoft.com/office/officeart/2005/8/layout/orgChart1"/>
    <dgm:cxn modelId="{8FF574FF-02BB-4584-8668-8605A8D2B02E}" type="presOf" srcId="{7344F02E-ED79-40E4-855F-6EB0EDC44C82}" destId="{7BFCCFB4-5D8A-4802-A6FC-B1B3817E8F77}" srcOrd="0" destOrd="0" presId="urn:microsoft.com/office/officeart/2005/8/layout/orgChart1"/>
    <dgm:cxn modelId="{A7ECCF60-9A24-4ABC-B2AE-C39C6D0DB786}" type="presOf" srcId="{5633363F-5F11-4E55-B49A-235BA39E1831}" destId="{007CF18B-2B73-4516-AFA2-1AFC0378B654}" srcOrd="0" destOrd="0" presId="urn:microsoft.com/office/officeart/2005/8/layout/orgChart1"/>
    <dgm:cxn modelId="{4F9666E7-44F5-4E62-B960-11119802BD2C}" type="presOf" srcId="{F09DF581-0B32-4806-87FB-D273B7AB441B}" destId="{E0C27452-5782-46F3-AF36-AFB89C490CE6}" srcOrd="0" destOrd="0" presId="urn:microsoft.com/office/officeart/2005/8/layout/orgChart1"/>
    <dgm:cxn modelId="{3F4B0966-1909-49CB-AD45-DA9E93E625A5}" type="presOf" srcId="{8140053E-E766-4A29-B24E-AD8135982831}" destId="{72FE00A2-3E43-45CC-9948-3B32F956F738}" srcOrd="0" destOrd="0" presId="urn:microsoft.com/office/officeart/2005/8/layout/orgChart1"/>
    <dgm:cxn modelId="{528AAB36-C6A9-4D5C-9D4F-BE991A5E8DB5}" type="presOf" srcId="{2D2868A5-696C-456A-9CEC-182AB73681F5}" destId="{AA77371D-1F1D-4EA6-AE71-52D1D03E6229}" srcOrd="1" destOrd="0" presId="urn:microsoft.com/office/officeart/2005/8/layout/orgChart1"/>
    <dgm:cxn modelId="{328CAB89-30EF-46FB-ABAA-5D9408A6736E}" type="presOf" srcId="{6B67CE6C-3561-48E0-9B1B-EE4DD7B64345}" destId="{A3693CA5-AEF9-4881-9A95-916614E1636A}" srcOrd="0" destOrd="0" presId="urn:microsoft.com/office/officeart/2005/8/layout/orgChart1"/>
    <dgm:cxn modelId="{955D9713-EF4D-4902-882A-76EB6613AB1A}" srcId="{5633363F-5F11-4E55-B49A-235BA39E1831}" destId="{3EA75016-2001-41AD-8CB5-8314A9004F09}" srcOrd="8" destOrd="0" parTransId="{70CAF716-47D0-4DEA-9EEF-BC6D769CEF85}" sibTransId="{3267C80D-E7DF-4B39-B6B2-1804CC1ADC3F}"/>
    <dgm:cxn modelId="{A9DC3BAB-FEFF-4D5E-BCDB-D0E2DB4CA22F}" type="presOf" srcId="{81ADA445-B664-481E-8788-5D682C3138D7}" destId="{88F2626B-D0F4-4B2B-9004-F71F3132B84C}" srcOrd="0" destOrd="0" presId="urn:microsoft.com/office/officeart/2005/8/layout/orgChart1"/>
    <dgm:cxn modelId="{3BA1BD6D-C494-474C-8952-ADE29907365A}" srcId="{5633363F-5F11-4E55-B49A-235BA39E1831}" destId="{6F503977-79CF-462C-B7C5-1A4C7C895ED0}" srcOrd="6" destOrd="0" parTransId="{8F142CA8-078C-44C9-B86C-267CC609959C}" sibTransId="{B1F6D715-0D21-460F-8704-E3343E112A24}"/>
    <dgm:cxn modelId="{FDE2D4A6-497C-4140-AAD9-318555A791CD}" type="presOf" srcId="{1919E568-B71B-44CC-B10A-B45A6DEF3DF5}" destId="{92AEFA7D-A539-4198-BA68-E334577ED1E4}" srcOrd="0" destOrd="0" presId="urn:microsoft.com/office/officeart/2005/8/layout/orgChart1"/>
    <dgm:cxn modelId="{CA96E988-0E51-4A7B-8C3D-9CE61AE7CCC7}" type="presOf" srcId="{E054E892-99EC-4CDB-8BFB-B2FDE5B7473C}" destId="{FEA70BEA-5DB6-4D69-94F9-E7A9A3351AD7}" srcOrd="0" destOrd="0" presId="urn:microsoft.com/office/officeart/2005/8/layout/orgChart1"/>
    <dgm:cxn modelId="{173F6E6E-AB36-4559-9EA8-BC0EB6A8DD3F}" type="presOf" srcId="{A5B1E368-9E06-4368-AD27-2EB518667BF5}" destId="{D791640A-81C6-44FE-8B24-6E0C270ABFCE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7259B145-7F5B-4A4E-8AA4-0F4A9953AE8D}" srcId="{802D29AB-0C27-48DC-96D6-29D23AE3D398}" destId="{E054E892-99EC-4CDB-8BFB-B2FDE5B7473C}" srcOrd="5" destOrd="0" parTransId="{06265620-128B-4570-AFD3-BCDD40082AE7}" sibTransId="{B037285C-2FE6-4757-8DEF-68A2D582016D}"/>
    <dgm:cxn modelId="{53F7461F-C539-4C9E-9638-C7692A77E0BD}" type="presOf" srcId="{A7D1DE5F-07E4-46F1-B437-A3C624337F83}" destId="{D2679B61-3D97-4C4D-BF22-2AAC4FCA3BF8}" srcOrd="0" destOrd="0" presId="urn:microsoft.com/office/officeart/2005/8/layout/orgChart1"/>
    <dgm:cxn modelId="{F4AF07F6-996E-498D-BA56-1DB48E25819A}" srcId="{5633363F-5F11-4E55-B49A-235BA39E1831}" destId="{ADD7A38C-BC40-4E9A-BEAC-6F3B7D9BE938}" srcOrd="5" destOrd="0" parTransId="{8140053E-E766-4A29-B24E-AD8135982831}" sibTransId="{4D9EDD00-9A34-467D-9B53-0C9E37EAC9F6}"/>
    <dgm:cxn modelId="{C9B91E28-7799-4D8D-9E41-3185EDC68F56}" type="presOf" srcId="{6B67CE6C-3561-48E0-9B1B-EE4DD7B64345}" destId="{BEB2FFFD-D7D6-47D9-BF83-0D1F80CD42AD}" srcOrd="1" destOrd="0" presId="urn:microsoft.com/office/officeart/2005/8/layout/orgChart1"/>
    <dgm:cxn modelId="{7BF29B2A-7FE3-4A90-927B-8CFCF16B905D}" type="presOf" srcId="{3A71C2BB-45B0-4B57-B2F2-81B2976EA497}" destId="{38ED1AE0-780C-402C-A0F4-E01B3B3450B0}" srcOrd="0" destOrd="0" presId="urn:microsoft.com/office/officeart/2005/8/layout/orgChart1"/>
    <dgm:cxn modelId="{714364F6-E7BF-41BB-B030-81C9D2D838E3}" type="presOf" srcId="{7344F02E-ED79-40E4-855F-6EB0EDC44C82}" destId="{57610880-4DB2-45E4-9BC6-220E453CD875}" srcOrd="1" destOrd="0" presId="urn:microsoft.com/office/officeart/2005/8/layout/orgChart1"/>
    <dgm:cxn modelId="{0ED9A176-F563-4ED7-AB51-CBDB048A591F}" type="presOf" srcId="{2BD008C8-5CAB-40DD-A6F1-2C476231519D}" destId="{28441A9C-D494-48E3-BC2B-F314E9580CAD}" srcOrd="1" destOrd="0" presId="urn:microsoft.com/office/officeart/2005/8/layout/orgChart1"/>
    <dgm:cxn modelId="{1AC55DBD-6AAA-485F-AAD0-1F888F1146DF}" type="presOf" srcId="{F09DF581-0B32-4806-87FB-D273B7AB441B}" destId="{FB91ECAF-5140-4CBB-810E-C64D9CE5CDD9}" srcOrd="1" destOrd="0" presId="urn:microsoft.com/office/officeart/2005/8/layout/orgChart1"/>
    <dgm:cxn modelId="{7A643C7D-AC6B-403C-B5E7-296F6BBC28FB}" srcId="{5633363F-5F11-4E55-B49A-235BA39E1831}" destId="{2D2868A5-696C-456A-9CEC-182AB73681F5}" srcOrd="1" destOrd="0" parTransId="{A7585C71-56A8-4746-8729-CC8F31AAEA92}" sibTransId="{AF4A8588-199D-406A-B5A9-8824DEB3858E}"/>
    <dgm:cxn modelId="{AA8993C5-910D-406D-A907-54E49522317A}" srcId="{BE5C4D25-DBF7-4435-AD32-B5FCD9D496BF}" destId="{5633363F-5F11-4E55-B49A-235BA39E1831}" srcOrd="0" destOrd="0" parTransId="{692A6A20-4EBE-40DF-8905-5A97679524A5}" sibTransId="{2EBA0F2C-4C41-4822-8673-1F015A01491D}"/>
    <dgm:cxn modelId="{6309AC08-E189-421E-AB38-6DE0033537F5}" type="presOf" srcId="{A5B1E368-9E06-4368-AD27-2EB518667BF5}" destId="{6206F676-B562-4FC8-96D4-603009531D16}" srcOrd="1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850E84AB-6B78-4416-8157-2754C30A10F6}" type="presParOf" srcId="{389B67B3-C8AA-405B-9866-D700050B5F7B}" destId="{FF95E252-0331-4CF9-A679-1AA4B6BE70E2}" srcOrd="0" destOrd="0" presId="urn:microsoft.com/office/officeart/2005/8/layout/orgChart1"/>
    <dgm:cxn modelId="{ACABB2E6-7250-4593-9E77-627E457555FD}" type="presParOf" srcId="{389B67B3-C8AA-405B-9866-D700050B5F7B}" destId="{56514E1C-39B2-4357-924E-713538D90F6A}" srcOrd="1" destOrd="0" presId="urn:microsoft.com/office/officeart/2005/8/layout/orgChart1"/>
    <dgm:cxn modelId="{509D10A4-AF8E-4941-BF8C-7998E7AB12F0}" type="presParOf" srcId="{56514E1C-39B2-4357-924E-713538D90F6A}" destId="{4D41E6CC-1633-40C0-B214-A57ABC673D0F}" srcOrd="0" destOrd="0" presId="urn:microsoft.com/office/officeart/2005/8/layout/orgChart1"/>
    <dgm:cxn modelId="{1B398086-44C6-42A5-9269-8F1B56BE112E}" type="presParOf" srcId="{4D41E6CC-1633-40C0-B214-A57ABC673D0F}" destId="{226E36F3-23E3-4627-88CD-D7C2D43B92BA}" srcOrd="0" destOrd="0" presId="urn:microsoft.com/office/officeart/2005/8/layout/orgChart1"/>
    <dgm:cxn modelId="{621CE336-97F9-4B95-941B-90CDB7727C97}" type="presParOf" srcId="{4D41E6CC-1633-40C0-B214-A57ABC673D0F}" destId="{415BD3C9-A9EE-46D6-88E6-FD26C9BEBFAE}" srcOrd="1" destOrd="0" presId="urn:microsoft.com/office/officeart/2005/8/layout/orgChart1"/>
    <dgm:cxn modelId="{73F68ABA-7E7F-4925-A31A-6C791BB53756}" type="presParOf" srcId="{56514E1C-39B2-4357-924E-713538D90F6A}" destId="{8A1F9C97-74BD-411A-8BE1-E448A0494D6C}" srcOrd="1" destOrd="0" presId="urn:microsoft.com/office/officeart/2005/8/layout/orgChart1"/>
    <dgm:cxn modelId="{DCB5C34D-7C05-45EB-8793-17B875630A52}" type="presParOf" srcId="{8A1F9C97-74BD-411A-8BE1-E448A0494D6C}" destId="{8A54CA6E-14F7-4513-913D-D629FAA60DDD}" srcOrd="0" destOrd="0" presId="urn:microsoft.com/office/officeart/2005/8/layout/orgChart1"/>
    <dgm:cxn modelId="{94812499-F750-40F3-AF9F-33F5CCD1DAB2}" type="presParOf" srcId="{8A1F9C97-74BD-411A-8BE1-E448A0494D6C}" destId="{BE85FBC7-8F64-40E1-84BB-DFD7C9601B62}" srcOrd="1" destOrd="0" presId="urn:microsoft.com/office/officeart/2005/8/layout/orgChart1"/>
    <dgm:cxn modelId="{CE95B7E7-D46E-49B1-9892-A539C9347AD9}" type="presParOf" srcId="{BE85FBC7-8F64-40E1-84BB-DFD7C9601B62}" destId="{B59253CE-8EE9-4A40-B52F-29F8027D3131}" srcOrd="0" destOrd="0" presId="urn:microsoft.com/office/officeart/2005/8/layout/orgChart1"/>
    <dgm:cxn modelId="{D1287854-9036-425D-A61F-54150913E0F0}" type="presParOf" srcId="{B59253CE-8EE9-4A40-B52F-29F8027D3131}" destId="{007CF18B-2B73-4516-AFA2-1AFC0378B654}" srcOrd="0" destOrd="0" presId="urn:microsoft.com/office/officeart/2005/8/layout/orgChart1"/>
    <dgm:cxn modelId="{44DFDC5A-E9E1-4029-A9A3-D2F95573452B}" type="presParOf" srcId="{B59253CE-8EE9-4A40-B52F-29F8027D3131}" destId="{CA703DA5-ABC3-495D-B986-DA99C34128C2}" srcOrd="1" destOrd="0" presId="urn:microsoft.com/office/officeart/2005/8/layout/orgChart1"/>
    <dgm:cxn modelId="{827424A5-EBD7-4B8C-8097-82E275C58AE9}" type="presParOf" srcId="{BE85FBC7-8F64-40E1-84BB-DFD7C9601B62}" destId="{902D9097-3BDB-4BB9-B0D0-2C5ACBEE2F18}" srcOrd="1" destOrd="0" presId="urn:microsoft.com/office/officeart/2005/8/layout/orgChart1"/>
    <dgm:cxn modelId="{DD1B7E1C-399A-4936-8188-B63D02A5B9D5}" type="presParOf" srcId="{BE85FBC7-8F64-40E1-84BB-DFD7C9601B62}" destId="{02C9964B-0C28-4F7A-90DD-8A1A0D9C4569}" srcOrd="2" destOrd="0" presId="urn:microsoft.com/office/officeart/2005/8/layout/orgChart1"/>
    <dgm:cxn modelId="{DF73B72E-FAC6-4EAF-93B5-3E9663E0C2B7}" type="presParOf" srcId="{02C9964B-0C28-4F7A-90DD-8A1A0D9C4569}" destId="{5948C23F-59F4-48E6-8B0E-49123AD7C38D}" srcOrd="0" destOrd="0" presId="urn:microsoft.com/office/officeart/2005/8/layout/orgChart1"/>
    <dgm:cxn modelId="{1BAA8F40-7D7D-4BCE-9B14-09893771F196}" type="presParOf" srcId="{02C9964B-0C28-4F7A-90DD-8A1A0D9C4569}" destId="{3E0AA0E5-1C52-4BE1-9426-25679849AF0C}" srcOrd="1" destOrd="0" presId="urn:microsoft.com/office/officeart/2005/8/layout/orgChart1"/>
    <dgm:cxn modelId="{8480CF06-FFCB-4579-A6AD-480BD56B6181}" type="presParOf" srcId="{3E0AA0E5-1C52-4BE1-9426-25679849AF0C}" destId="{860373BA-15F0-41EE-A870-807ADEAD4CD1}" srcOrd="0" destOrd="0" presId="urn:microsoft.com/office/officeart/2005/8/layout/orgChart1"/>
    <dgm:cxn modelId="{2F6E3C85-89A4-407D-AA55-03CF7C68D4CF}" type="presParOf" srcId="{860373BA-15F0-41EE-A870-807ADEAD4CD1}" destId="{A3693CA5-AEF9-4881-9A95-916614E1636A}" srcOrd="0" destOrd="0" presId="urn:microsoft.com/office/officeart/2005/8/layout/orgChart1"/>
    <dgm:cxn modelId="{59B07896-3F0B-4BFF-9994-B784FBD80ED5}" type="presParOf" srcId="{860373BA-15F0-41EE-A870-807ADEAD4CD1}" destId="{BEB2FFFD-D7D6-47D9-BF83-0D1F80CD42AD}" srcOrd="1" destOrd="0" presId="urn:microsoft.com/office/officeart/2005/8/layout/orgChart1"/>
    <dgm:cxn modelId="{C2AE1273-69CC-401D-921C-EF8AD8067CBA}" type="presParOf" srcId="{3E0AA0E5-1C52-4BE1-9426-25679849AF0C}" destId="{BD129CCC-C3F4-4C66-A7A2-D3D9717FA9E7}" srcOrd="1" destOrd="0" presId="urn:microsoft.com/office/officeart/2005/8/layout/orgChart1"/>
    <dgm:cxn modelId="{2B250CBF-1762-4E40-BB75-61EBE268CB25}" type="presParOf" srcId="{3E0AA0E5-1C52-4BE1-9426-25679849AF0C}" destId="{AD64BB50-19F8-4A1B-BBB6-D9414D58B21C}" srcOrd="2" destOrd="0" presId="urn:microsoft.com/office/officeart/2005/8/layout/orgChart1"/>
    <dgm:cxn modelId="{CC9948D4-FCB5-424B-B7C2-EFAA6B38A0DC}" type="presParOf" srcId="{02C9964B-0C28-4F7A-90DD-8A1A0D9C4569}" destId="{8145D55C-E1E4-4786-9A4A-9E82446ECFCC}" srcOrd="2" destOrd="0" presId="urn:microsoft.com/office/officeart/2005/8/layout/orgChart1"/>
    <dgm:cxn modelId="{50D73C3B-D910-4A7D-9C45-06D4E5ECEAD2}" type="presParOf" srcId="{02C9964B-0C28-4F7A-90DD-8A1A0D9C4569}" destId="{A384E9D2-67DB-4655-B39E-3C8F76D1CCFD}" srcOrd="3" destOrd="0" presId="urn:microsoft.com/office/officeart/2005/8/layout/orgChart1"/>
    <dgm:cxn modelId="{68474BD0-415D-4FBC-BF93-CD80E09D924E}" type="presParOf" srcId="{A384E9D2-67DB-4655-B39E-3C8F76D1CCFD}" destId="{72E05116-DE60-4D8E-B179-ACE9198530BA}" srcOrd="0" destOrd="0" presId="urn:microsoft.com/office/officeart/2005/8/layout/orgChart1"/>
    <dgm:cxn modelId="{20928926-9133-42A7-A9E8-8438D40B718F}" type="presParOf" srcId="{72E05116-DE60-4D8E-B179-ACE9198530BA}" destId="{8FC059D5-3320-4F8E-8AF3-C92D93AE077A}" srcOrd="0" destOrd="0" presId="urn:microsoft.com/office/officeart/2005/8/layout/orgChart1"/>
    <dgm:cxn modelId="{760F6E13-4C74-4E00-9964-4E23F9A8FD9A}" type="presParOf" srcId="{72E05116-DE60-4D8E-B179-ACE9198530BA}" destId="{AA77371D-1F1D-4EA6-AE71-52D1D03E6229}" srcOrd="1" destOrd="0" presId="urn:microsoft.com/office/officeart/2005/8/layout/orgChart1"/>
    <dgm:cxn modelId="{256DB170-75F1-436E-9BC4-C7A1193A8EB5}" type="presParOf" srcId="{A384E9D2-67DB-4655-B39E-3C8F76D1CCFD}" destId="{DBC9EA3C-C9CD-46D5-9781-C19C62DC7985}" srcOrd="1" destOrd="0" presId="urn:microsoft.com/office/officeart/2005/8/layout/orgChart1"/>
    <dgm:cxn modelId="{B1BCEE93-98C9-4093-AB7D-E1F4434E801C}" type="presParOf" srcId="{A384E9D2-67DB-4655-B39E-3C8F76D1CCFD}" destId="{207771E2-1B06-47BE-BACD-2F69112D2760}" srcOrd="2" destOrd="0" presId="urn:microsoft.com/office/officeart/2005/8/layout/orgChart1"/>
    <dgm:cxn modelId="{E26D6F70-330F-4C2A-A259-8A2B2D35820B}" type="presParOf" srcId="{02C9964B-0C28-4F7A-90DD-8A1A0D9C4569}" destId="{9A679916-A607-4D39-BFFD-4058499E772D}" srcOrd="4" destOrd="0" presId="urn:microsoft.com/office/officeart/2005/8/layout/orgChart1"/>
    <dgm:cxn modelId="{F659963C-62F9-4125-8295-52A1988E50CB}" type="presParOf" srcId="{02C9964B-0C28-4F7A-90DD-8A1A0D9C4569}" destId="{154F0190-F542-416F-9300-DCB315647E74}" srcOrd="5" destOrd="0" presId="urn:microsoft.com/office/officeart/2005/8/layout/orgChart1"/>
    <dgm:cxn modelId="{46023DB5-2A98-4E7D-B730-40BE9D0B5418}" type="presParOf" srcId="{154F0190-F542-416F-9300-DCB315647E74}" destId="{81BDE331-B419-4B2E-A928-3C468B2119A3}" srcOrd="0" destOrd="0" presId="urn:microsoft.com/office/officeart/2005/8/layout/orgChart1"/>
    <dgm:cxn modelId="{B3179FDF-A05C-448C-B246-E6AFD68F9BD5}" type="presParOf" srcId="{81BDE331-B419-4B2E-A928-3C468B2119A3}" destId="{D791640A-81C6-44FE-8B24-6E0C270ABFCE}" srcOrd="0" destOrd="0" presId="urn:microsoft.com/office/officeart/2005/8/layout/orgChart1"/>
    <dgm:cxn modelId="{BD372A08-E1F7-416E-B824-02E49FFEBBC2}" type="presParOf" srcId="{81BDE331-B419-4B2E-A928-3C468B2119A3}" destId="{6206F676-B562-4FC8-96D4-603009531D16}" srcOrd="1" destOrd="0" presId="urn:microsoft.com/office/officeart/2005/8/layout/orgChart1"/>
    <dgm:cxn modelId="{B174DD59-386B-4B61-8578-AFBD162E623F}" type="presParOf" srcId="{154F0190-F542-416F-9300-DCB315647E74}" destId="{1C6EBE84-E3FD-430B-AA57-3F37AB542318}" srcOrd="1" destOrd="0" presId="urn:microsoft.com/office/officeart/2005/8/layout/orgChart1"/>
    <dgm:cxn modelId="{2F95D5FC-A350-4316-BA78-332AB5887855}" type="presParOf" srcId="{154F0190-F542-416F-9300-DCB315647E74}" destId="{555CCE10-4DBD-47FA-9B87-74E1CDBD6D76}" srcOrd="2" destOrd="0" presId="urn:microsoft.com/office/officeart/2005/8/layout/orgChart1"/>
    <dgm:cxn modelId="{5E73F1E3-B87A-4275-9D10-8FBC987CE90B}" type="presParOf" srcId="{02C9964B-0C28-4F7A-90DD-8A1A0D9C4569}" destId="{0B8ACD1D-427C-491B-8A79-38853B046E72}" srcOrd="6" destOrd="0" presId="urn:microsoft.com/office/officeart/2005/8/layout/orgChart1"/>
    <dgm:cxn modelId="{0C4AD740-F734-4152-A2CB-4786FA644829}" type="presParOf" srcId="{02C9964B-0C28-4F7A-90DD-8A1A0D9C4569}" destId="{37F4AE51-62E2-4621-9095-50B639E6090F}" srcOrd="7" destOrd="0" presId="urn:microsoft.com/office/officeart/2005/8/layout/orgChart1"/>
    <dgm:cxn modelId="{386F7A46-8865-47AB-9E4C-24C5EC42459F}" type="presParOf" srcId="{37F4AE51-62E2-4621-9095-50B639E6090F}" destId="{83EA1B70-E5F0-4BAF-9B68-9C58F31464AA}" srcOrd="0" destOrd="0" presId="urn:microsoft.com/office/officeart/2005/8/layout/orgChart1"/>
    <dgm:cxn modelId="{594A7A73-D151-41B0-A4D8-804C792D7219}" type="presParOf" srcId="{83EA1B70-E5F0-4BAF-9B68-9C58F31464AA}" destId="{38ED1AE0-780C-402C-A0F4-E01B3B3450B0}" srcOrd="0" destOrd="0" presId="urn:microsoft.com/office/officeart/2005/8/layout/orgChart1"/>
    <dgm:cxn modelId="{153ECBC0-8EF7-41DE-AB8C-6A6DC87B3FAC}" type="presParOf" srcId="{83EA1B70-E5F0-4BAF-9B68-9C58F31464AA}" destId="{15ADEE97-BB0C-4C1F-A209-694CAF574362}" srcOrd="1" destOrd="0" presId="urn:microsoft.com/office/officeart/2005/8/layout/orgChart1"/>
    <dgm:cxn modelId="{26041858-73FF-44CC-A808-020FC344F7F4}" type="presParOf" srcId="{37F4AE51-62E2-4621-9095-50B639E6090F}" destId="{E4DE7E0D-9C5C-4C1C-AE99-01DDCE22A1AF}" srcOrd="1" destOrd="0" presId="urn:microsoft.com/office/officeart/2005/8/layout/orgChart1"/>
    <dgm:cxn modelId="{B3677C54-7EDC-4913-92AF-7602FD5D8965}" type="presParOf" srcId="{37F4AE51-62E2-4621-9095-50B639E6090F}" destId="{D661FAB9-65B7-4F11-91A5-AC301C4480E2}" srcOrd="2" destOrd="0" presId="urn:microsoft.com/office/officeart/2005/8/layout/orgChart1"/>
    <dgm:cxn modelId="{5E3AD42E-EB20-42DA-BAD5-1EEF75828017}" type="presParOf" srcId="{02C9964B-0C28-4F7A-90DD-8A1A0D9C4569}" destId="{A135413D-1559-4D57-9A10-B6B5A1C84E62}" srcOrd="8" destOrd="0" presId="urn:microsoft.com/office/officeart/2005/8/layout/orgChart1"/>
    <dgm:cxn modelId="{A8B4D9FE-CF2B-4C2A-A835-97BB20339049}" type="presParOf" srcId="{02C9964B-0C28-4F7A-90DD-8A1A0D9C4569}" destId="{FFA1DEF1-36DD-40BE-BB70-2C5F36B44647}" srcOrd="9" destOrd="0" presId="urn:microsoft.com/office/officeart/2005/8/layout/orgChart1"/>
    <dgm:cxn modelId="{190A3BB0-3D5A-415E-9FF5-F0D8F341700D}" type="presParOf" srcId="{FFA1DEF1-36DD-40BE-BB70-2C5F36B44647}" destId="{EA97F54A-FC6A-443A-B21B-729BAE36757A}" srcOrd="0" destOrd="0" presId="urn:microsoft.com/office/officeart/2005/8/layout/orgChart1"/>
    <dgm:cxn modelId="{3D4B065E-93ED-4CFA-9EDD-778BD42FBC7E}" type="presParOf" srcId="{EA97F54A-FC6A-443A-B21B-729BAE36757A}" destId="{56279E65-348C-4BF3-BE27-C56FB1A81834}" srcOrd="0" destOrd="0" presId="urn:microsoft.com/office/officeart/2005/8/layout/orgChart1"/>
    <dgm:cxn modelId="{4A048C32-B55F-4AE5-A322-F925543A3A73}" type="presParOf" srcId="{EA97F54A-FC6A-443A-B21B-729BAE36757A}" destId="{322C3E46-091A-4AB5-909D-DBD377504F47}" srcOrd="1" destOrd="0" presId="urn:microsoft.com/office/officeart/2005/8/layout/orgChart1"/>
    <dgm:cxn modelId="{C4F36BDE-5445-472F-B6AF-798FABD2A109}" type="presParOf" srcId="{FFA1DEF1-36DD-40BE-BB70-2C5F36B44647}" destId="{CB63F076-36E2-466A-8637-1E5E2F0638D1}" srcOrd="1" destOrd="0" presId="urn:microsoft.com/office/officeart/2005/8/layout/orgChart1"/>
    <dgm:cxn modelId="{6AAA6D98-AF52-41E6-99E7-F014586EA2BC}" type="presParOf" srcId="{FFA1DEF1-36DD-40BE-BB70-2C5F36B44647}" destId="{D5E8D892-61FD-4A93-B0C9-A2DA693F0501}" srcOrd="2" destOrd="0" presId="urn:microsoft.com/office/officeart/2005/8/layout/orgChart1"/>
    <dgm:cxn modelId="{D21B7628-DF80-4610-950B-8E4ACB38B033}" type="presParOf" srcId="{02C9964B-0C28-4F7A-90DD-8A1A0D9C4569}" destId="{72FE00A2-3E43-45CC-9948-3B32F956F738}" srcOrd="10" destOrd="0" presId="urn:microsoft.com/office/officeart/2005/8/layout/orgChart1"/>
    <dgm:cxn modelId="{C65E8EFC-54C4-48F6-962F-B9305118C38E}" type="presParOf" srcId="{02C9964B-0C28-4F7A-90DD-8A1A0D9C4569}" destId="{A1BC0120-8EA0-4613-B0FD-8616BC7A10AD}" srcOrd="11" destOrd="0" presId="urn:microsoft.com/office/officeart/2005/8/layout/orgChart1"/>
    <dgm:cxn modelId="{7241A94D-BF00-47E7-8761-7900FA08CD46}" type="presParOf" srcId="{A1BC0120-8EA0-4613-B0FD-8616BC7A10AD}" destId="{500E0ABF-028B-4ABF-B7E8-5F145F6235BF}" srcOrd="0" destOrd="0" presId="urn:microsoft.com/office/officeart/2005/8/layout/orgChart1"/>
    <dgm:cxn modelId="{72A9AE1F-69F2-40BA-8690-E73DB9D962C2}" type="presParOf" srcId="{500E0ABF-028B-4ABF-B7E8-5F145F6235BF}" destId="{D2C58D4C-33FE-4148-B198-BB349904B1DA}" srcOrd="0" destOrd="0" presId="urn:microsoft.com/office/officeart/2005/8/layout/orgChart1"/>
    <dgm:cxn modelId="{E6250842-0E46-41F0-B114-68A2AABD93CF}" type="presParOf" srcId="{500E0ABF-028B-4ABF-B7E8-5F145F6235BF}" destId="{855AE472-2EE3-448A-9E61-0AAA7A9F5165}" srcOrd="1" destOrd="0" presId="urn:microsoft.com/office/officeart/2005/8/layout/orgChart1"/>
    <dgm:cxn modelId="{445D6DC8-52B5-4688-8269-17167D31A711}" type="presParOf" srcId="{A1BC0120-8EA0-4613-B0FD-8616BC7A10AD}" destId="{08E68493-FC21-42F1-A53C-6F53834A09D9}" srcOrd="1" destOrd="0" presId="urn:microsoft.com/office/officeart/2005/8/layout/orgChart1"/>
    <dgm:cxn modelId="{91CB923E-8136-4A80-9509-D473CB5BF7C4}" type="presParOf" srcId="{A1BC0120-8EA0-4613-B0FD-8616BC7A10AD}" destId="{94B10235-B14A-4F66-AB6F-2B3AF3F2A384}" srcOrd="2" destOrd="0" presId="urn:microsoft.com/office/officeart/2005/8/layout/orgChart1"/>
    <dgm:cxn modelId="{D38F1E7F-CB7F-4FD6-82E5-C1921D54E6FF}" type="presParOf" srcId="{02C9964B-0C28-4F7A-90DD-8A1A0D9C4569}" destId="{4A3AD941-26D6-4365-9B1B-56E1D36002D1}" srcOrd="12" destOrd="0" presId="urn:microsoft.com/office/officeart/2005/8/layout/orgChart1"/>
    <dgm:cxn modelId="{3385C3F3-B085-4B0B-AFCD-D6897DFBDC84}" type="presParOf" srcId="{02C9964B-0C28-4F7A-90DD-8A1A0D9C4569}" destId="{6AB3DD47-26E5-4D9A-B783-8A929B0F5838}" srcOrd="13" destOrd="0" presId="urn:microsoft.com/office/officeart/2005/8/layout/orgChart1"/>
    <dgm:cxn modelId="{0E0FC83C-5E14-4A49-8244-8179F6E0F580}" type="presParOf" srcId="{6AB3DD47-26E5-4D9A-B783-8A929B0F5838}" destId="{5C861B87-14A9-4AA8-9480-175A5561E4E9}" srcOrd="0" destOrd="0" presId="urn:microsoft.com/office/officeart/2005/8/layout/orgChart1"/>
    <dgm:cxn modelId="{D49CF7A4-78A6-4E6D-B22F-A9AEB1B11501}" type="presParOf" srcId="{5C861B87-14A9-4AA8-9480-175A5561E4E9}" destId="{93D06CB8-8B77-44E8-8747-52B39568E135}" srcOrd="0" destOrd="0" presId="urn:microsoft.com/office/officeart/2005/8/layout/orgChart1"/>
    <dgm:cxn modelId="{B8BC2071-DF25-4E61-868C-70D528BD4A7A}" type="presParOf" srcId="{5C861B87-14A9-4AA8-9480-175A5561E4E9}" destId="{E52EBCBE-21EA-4AC0-966A-9045CF7CB1CF}" srcOrd="1" destOrd="0" presId="urn:microsoft.com/office/officeart/2005/8/layout/orgChart1"/>
    <dgm:cxn modelId="{A5A6F51C-F5F0-4DA0-B354-854BFDC1A0DA}" type="presParOf" srcId="{6AB3DD47-26E5-4D9A-B783-8A929B0F5838}" destId="{83346D86-F608-492B-BC4D-1AEE5DD8C16D}" srcOrd="1" destOrd="0" presId="urn:microsoft.com/office/officeart/2005/8/layout/orgChart1"/>
    <dgm:cxn modelId="{B0E7E5BC-D60D-42D8-BA8E-FCB6FE690951}" type="presParOf" srcId="{6AB3DD47-26E5-4D9A-B783-8A929B0F5838}" destId="{9D067FC0-F273-4BB2-B493-FBC762FD312B}" srcOrd="2" destOrd="0" presId="urn:microsoft.com/office/officeart/2005/8/layout/orgChart1"/>
    <dgm:cxn modelId="{D09589F9-297D-4F26-BB43-072391B49865}" type="presParOf" srcId="{02C9964B-0C28-4F7A-90DD-8A1A0D9C4569}" destId="{88F2626B-D0F4-4B2B-9004-F71F3132B84C}" srcOrd="14" destOrd="0" presId="urn:microsoft.com/office/officeart/2005/8/layout/orgChart1"/>
    <dgm:cxn modelId="{DDCC9477-8BF4-47BA-BF35-CD5F296A0F7A}" type="presParOf" srcId="{02C9964B-0C28-4F7A-90DD-8A1A0D9C4569}" destId="{686A6840-7C6A-4F05-BFDC-786FEB6062AA}" srcOrd="15" destOrd="0" presId="urn:microsoft.com/office/officeart/2005/8/layout/orgChart1"/>
    <dgm:cxn modelId="{4CE2573E-0B9A-462E-956A-81CD3036BC42}" type="presParOf" srcId="{686A6840-7C6A-4F05-BFDC-786FEB6062AA}" destId="{E4E6E430-8F9F-4A68-B04F-F38501C6C138}" srcOrd="0" destOrd="0" presId="urn:microsoft.com/office/officeart/2005/8/layout/orgChart1"/>
    <dgm:cxn modelId="{956FBAE7-768A-46FE-A82A-3CE6382AF0F1}" type="presParOf" srcId="{E4E6E430-8F9F-4A68-B04F-F38501C6C138}" destId="{7BFCCFB4-5D8A-4802-A6FC-B1B3817E8F77}" srcOrd="0" destOrd="0" presId="urn:microsoft.com/office/officeart/2005/8/layout/orgChart1"/>
    <dgm:cxn modelId="{3F1C095F-96C8-44B9-8BEF-297AE4E06B5D}" type="presParOf" srcId="{E4E6E430-8F9F-4A68-B04F-F38501C6C138}" destId="{57610880-4DB2-45E4-9BC6-220E453CD875}" srcOrd="1" destOrd="0" presId="urn:microsoft.com/office/officeart/2005/8/layout/orgChart1"/>
    <dgm:cxn modelId="{DAFC5B8B-78CB-46B6-8B4E-B124FCA75622}" type="presParOf" srcId="{686A6840-7C6A-4F05-BFDC-786FEB6062AA}" destId="{B25D8428-9DE8-424E-87E6-B976D980C59B}" srcOrd="1" destOrd="0" presId="urn:microsoft.com/office/officeart/2005/8/layout/orgChart1"/>
    <dgm:cxn modelId="{641DB471-235E-478C-A7E7-5567E0D9DB5E}" type="presParOf" srcId="{686A6840-7C6A-4F05-BFDC-786FEB6062AA}" destId="{DB5FBEB1-D7E2-45CD-9CEA-ED674925A2B7}" srcOrd="2" destOrd="0" presId="urn:microsoft.com/office/officeart/2005/8/layout/orgChart1"/>
    <dgm:cxn modelId="{03D999CD-1913-43C0-B607-754FB349626B}" type="presParOf" srcId="{02C9964B-0C28-4F7A-90DD-8A1A0D9C4569}" destId="{E22FB9DD-B60E-470B-A5F4-C35FE2B7D4E2}" srcOrd="16" destOrd="0" presId="urn:microsoft.com/office/officeart/2005/8/layout/orgChart1"/>
    <dgm:cxn modelId="{DE4F18A9-244D-4BEE-907C-AA0DA2E49B7E}" type="presParOf" srcId="{02C9964B-0C28-4F7A-90DD-8A1A0D9C4569}" destId="{E2849369-4B9B-4AC1-B904-A1AA94ED7912}" srcOrd="17" destOrd="0" presId="urn:microsoft.com/office/officeart/2005/8/layout/orgChart1"/>
    <dgm:cxn modelId="{DDC624C7-940F-4530-85CB-233E7495DB88}" type="presParOf" srcId="{E2849369-4B9B-4AC1-B904-A1AA94ED7912}" destId="{95B366B7-2E90-4AA8-9B6B-161490EBF1EB}" srcOrd="0" destOrd="0" presId="urn:microsoft.com/office/officeart/2005/8/layout/orgChart1"/>
    <dgm:cxn modelId="{583CBCC1-340F-459A-9A40-3C3B7457A01E}" type="presParOf" srcId="{95B366B7-2E90-4AA8-9B6B-161490EBF1EB}" destId="{557828E1-B1B3-4F5A-A745-9B11514DCFF4}" srcOrd="0" destOrd="0" presId="urn:microsoft.com/office/officeart/2005/8/layout/orgChart1"/>
    <dgm:cxn modelId="{37DE4409-BC7F-4254-902C-CF2BBE546194}" type="presParOf" srcId="{95B366B7-2E90-4AA8-9B6B-161490EBF1EB}" destId="{39328DC3-B5A0-48C1-BE30-A6DA04275393}" srcOrd="1" destOrd="0" presId="urn:microsoft.com/office/officeart/2005/8/layout/orgChart1"/>
    <dgm:cxn modelId="{480C6AEB-11DA-42DC-97F8-FCBCF160142F}" type="presParOf" srcId="{E2849369-4B9B-4AC1-B904-A1AA94ED7912}" destId="{367C8620-0D2A-44B9-86F8-2B6EED308419}" srcOrd="1" destOrd="0" presId="urn:microsoft.com/office/officeart/2005/8/layout/orgChart1"/>
    <dgm:cxn modelId="{9547E040-A07C-434F-84B3-365C912640AC}" type="presParOf" srcId="{E2849369-4B9B-4AC1-B904-A1AA94ED7912}" destId="{1E80A9A9-0762-4643-B50A-FD450F73D23C}" srcOrd="2" destOrd="0" presId="urn:microsoft.com/office/officeart/2005/8/layout/orgChart1"/>
    <dgm:cxn modelId="{4EA422ED-392E-4655-8CE4-7FEA42ABADAA}" type="presParOf" srcId="{02C9964B-0C28-4F7A-90DD-8A1A0D9C4569}" destId="{2CC747CC-7677-4BD0-A864-0AF9778310A4}" srcOrd="18" destOrd="0" presId="urn:microsoft.com/office/officeart/2005/8/layout/orgChart1"/>
    <dgm:cxn modelId="{CD77F651-7176-4EAE-8A22-130D13E6C4C2}" type="presParOf" srcId="{02C9964B-0C28-4F7A-90DD-8A1A0D9C4569}" destId="{8DB7D885-BBF4-420E-AD5B-B0C448605D91}" srcOrd="19" destOrd="0" presId="urn:microsoft.com/office/officeart/2005/8/layout/orgChart1"/>
    <dgm:cxn modelId="{8174B375-5A5A-477E-9B0B-AB70386778F6}" type="presParOf" srcId="{8DB7D885-BBF4-420E-AD5B-B0C448605D91}" destId="{0964C900-87BA-4C12-98E0-F13336BA1BB2}" srcOrd="0" destOrd="0" presId="urn:microsoft.com/office/officeart/2005/8/layout/orgChart1"/>
    <dgm:cxn modelId="{7C5C2EE5-03FD-425E-9420-9B5BC60A5339}" type="presParOf" srcId="{0964C900-87BA-4C12-98E0-F13336BA1BB2}" destId="{C2ACE354-D8F7-43B8-AF6A-BE920F4D497C}" srcOrd="0" destOrd="0" presId="urn:microsoft.com/office/officeart/2005/8/layout/orgChart1"/>
    <dgm:cxn modelId="{FB4E9A2D-3365-48F6-AEA5-3218915BBB0B}" type="presParOf" srcId="{0964C900-87BA-4C12-98E0-F13336BA1BB2}" destId="{AC2E2FC9-8FE4-4945-BEF9-333EC3338ACF}" srcOrd="1" destOrd="0" presId="urn:microsoft.com/office/officeart/2005/8/layout/orgChart1"/>
    <dgm:cxn modelId="{14C66CEA-E4E4-4531-9065-A18E1D1F9B22}" type="presParOf" srcId="{8DB7D885-BBF4-420E-AD5B-B0C448605D91}" destId="{A76DD65A-1B07-483A-91E0-25264D1AC290}" srcOrd="1" destOrd="0" presId="urn:microsoft.com/office/officeart/2005/8/layout/orgChart1"/>
    <dgm:cxn modelId="{5ADE389A-D16D-40C2-B279-0C528A012519}" type="presParOf" srcId="{8DB7D885-BBF4-420E-AD5B-B0C448605D91}" destId="{329FB961-32DE-4907-A5FF-2A9ACE0E5BC6}" srcOrd="2" destOrd="0" presId="urn:microsoft.com/office/officeart/2005/8/layout/orgChart1"/>
    <dgm:cxn modelId="{C11744EA-0559-4C1A-9DF5-7E5B76B0A522}" type="presParOf" srcId="{56514E1C-39B2-4357-924E-713538D90F6A}" destId="{3B1C73DE-2A3A-4081-93FA-15B0A5FF08E3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EC9ADA8D-DD73-4FD4-9742-A3C7CD6C2A5F}" type="presParOf" srcId="{99F0F1EC-BED5-4FC3-9450-FA6DBF4920D9}" destId="{92AEFA7D-A539-4198-BA68-E334577ED1E4}" srcOrd="0" destOrd="0" presId="urn:microsoft.com/office/officeart/2005/8/layout/orgChart1"/>
    <dgm:cxn modelId="{2BE698BC-05AC-4E26-BB31-FF11C5D04785}" type="presParOf" srcId="{99F0F1EC-BED5-4FC3-9450-FA6DBF4920D9}" destId="{0B35C5D2-A0DF-40D6-9096-1F44AF131D9B}" srcOrd="1" destOrd="0" presId="urn:microsoft.com/office/officeart/2005/8/layout/orgChart1"/>
    <dgm:cxn modelId="{D8875060-73AD-4D38-B120-529C406C4EEC}" type="presParOf" srcId="{0B35C5D2-A0DF-40D6-9096-1F44AF131D9B}" destId="{8EBDC16C-C2DF-43C1-B783-3D67949EF923}" srcOrd="0" destOrd="0" presId="urn:microsoft.com/office/officeart/2005/8/layout/orgChart1"/>
    <dgm:cxn modelId="{D6334978-831F-4D60-B9E8-0C082EEE7DE8}" type="presParOf" srcId="{8EBDC16C-C2DF-43C1-B783-3D67949EF923}" destId="{13E2565D-B453-4340-8D4C-39CF563BEC3A}" srcOrd="0" destOrd="0" presId="urn:microsoft.com/office/officeart/2005/8/layout/orgChart1"/>
    <dgm:cxn modelId="{6C852910-8692-4E92-9153-2823222F5C5F}" type="presParOf" srcId="{8EBDC16C-C2DF-43C1-B783-3D67949EF923}" destId="{E5317CD3-B8B9-4339-B4D2-03619F80A043}" srcOrd="1" destOrd="0" presId="urn:microsoft.com/office/officeart/2005/8/layout/orgChart1"/>
    <dgm:cxn modelId="{66A19C62-43B1-408C-907E-980479C32D47}" type="presParOf" srcId="{0B35C5D2-A0DF-40D6-9096-1F44AF131D9B}" destId="{E3110588-B84B-4E4B-9214-3E13FBD7985B}" srcOrd="1" destOrd="0" presId="urn:microsoft.com/office/officeart/2005/8/layout/orgChart1"/>
    <dgm:cxn modelId="{A3E82B23-22C3-48F8-B197-0FDAE5CCD96B}" type="presParOf" srcId="{0B35C5D2-A0DF-40D6-9096-1F44AF131D9B}" destId="{51C3F0E6-71CB-448A-A276-8DA413766B08}" srcOrd="2" destOrd="0" presId="urn:microsoft.com/office/officeart/2005/8/layout/orgChart1"/>
    <dgm:cxn modelId="{15E5F40D-C246-4AF3-84AF-215DDF48B79D}" type="presParOf" srcId="{99F0F1EC-BED5-4FC3-9450-FA6DBF4920D9}" destId="{236BD720-0F5E-40ED-A3DC-E2DEEB20B572}" srcOrd="2" destOrd="0" presId="urn:microsoft.com/office/officeart/2005/8/layout/orgChart1"/>
    <dgm:cxn modelId="{96032CF5-EF37-4582-97D2-CBA11CDD1827}" type="presParOf" srcId="{99F0F1EC-BED5-4FC3-9450-FA6DBF4920D9}" destId="{795E7492-2C6C-4F93-9BCE-A09A674D4340}" srcOrd="3" destOrd="0" presId="urn:microsoft.com/office/officeart/2005/8/layout/orgChart1"/>
    <dgm:cxn modelId="{38163D98-5B9A-4A31-A2D7-77F4679A113A}" type="presParOf" srcId="{795E7492-2C6C-4F93-9BCE-A09A674D4340}" destId="{6E2D3BAD-4985-41E6-B6E1-2EA5E57ADCE4}" srcOrd="0" destOrd="0" presId="urn:microsoft.com/office/officeart/2005/8/layout/orgChart1"/>
    <dgm:cxn modelId="{10237A52-7A50-4573-98CC-46B3D94022D9}" type="presParOf" srcId="{6E2D3BAD-4985-41E6-B6E1-2EA5E57ADCE4}" destId="{080C901B-5269-4756-B8BD-F0FE95964781}" srcOrd="0" destOrd="0" presId="urn:microsoft.com/office/officeart/2005/8/layout/orgChart1"/>
    <dgm:cxn modelId="{3A6E0B2B-F2A9-4FFC-BDEF-29CD8A73D244}" type="presParOf" srcId="{6E2D3BAD-4985-41E6-B6E1-2EA5E57ADCE4}" destId="{28441A9C-D494-48E3-BC2B-F314E9580CAD}" srcOrd="1" destOrd="0" presId="urn:microsoft.com/office/officeart/2005/8/layout/orgChart1"/>
    <dgm:cxn modelId="{0DEA065E-BB11-45CA-9625-91E2305A5694}" type="presParOf" srcId="{795E7492-2C6C-4F93-9BCE-A09A674D4340}" destId="{79B6DB9E-6FA6-4281-A28C-37E7A9947B17}" srcOrd="1" destOrd="0" presId="urn:microsoft.com/office/officeart/2005/8/layout/orgChart1"/>
    <dgm:cxn modelId="{549D6C34-829F-412D-BBB8-B5A78DEE72DD}" type="presParOf" srcId="{795E7492-2C6C-4F93-9BCE-A09A674D4340}" destId="{CFAE5ADF-9706-4E4B-9A48-5595FA78A071}" srcOrd="2" destOrd="0" presId="urn:microsoft.com/office/officeart/2005/8/layout/orgChart1"/>
    <dgm:cxn modelId="{B7466295-4639-49D6-9BF3-86FE3BCF2154}" type="presParOf" srcId="{99F0F1EC-BED5-4FC3-9450-FA6DBF4920D9}" destId="{C13FF608-5743-4539-A3F2-861018D2EDA5}" srcOrd="4" destOrd="0" presId="urn:microsoft.com/office/officeart/2005/8/layout/orgChart1"/>
    <dgm:cxn modelId="{EAFFD413-6222-4ABA-A775-0D5EE3FAD353}" type="presParOf" srcId="{99F0F1EC-BED5-4FC3-9450-FA6DBF4920D9}" destId="{F2CB3C18-6CE4-43D2-A5DD-9DB1C1D8F284}" srcOrd="5" destOrd="0" presId="urn:microsoft.com/office/officeart/2005/8/layout/orgChart1"/>
    <dgm:cxn modelId="{2CE02D48-CAA7-4018-BF31-4A07DB173F7D}" type="presParOf" srcId="{F2CB3C18-6CE4-43D2-A5DD-9DB1C1D8F284}" destId="{2D278718-7D68-4430-BCF9-24E83FB06A0B}" srcOrd="0" destOrd="0" presId="urn:microsoft.com/office/officeart/2005/8/layout/orgChart1"/>
    <dgm:cxn modelId="{5F7FBB54-A5C8-4B91-8B17-A2C84785B6B3}" type="presParOf" srcId="{2D278718-7D68-4430-BCF9-24E83FB06A0B}" destId="{DD3B916B-7BA1-4F01-BF18-50C5813F8607}" srcOrd="0" destOrd="0" presId="urn:microsoft.com/office/officeart/2005/8/layout/orgChart1"/>
    <dgm:cxn modelId="{EF25E09C-136A-4780-AEFE-3933C96FC189}" type="presParOf" srcId="{2D278718-7D68-4430-BCF9-24E83FB06A0B}" destId="{C85A3532-94A6-4519-A00A-B07A64E9201E}" srcOrd="1" destOrd="0" presId="urn:microsoft.com/office/officeart/2005/8/layout/orgChart1"/>
    <dgm:cxn modelId="{C3A44A4C-EA49-4443-9F75-61574B58D24F}" type="presParOf" srcId="{F2CB3C18-6CE4-43D2-A5DD-9DB1C1D8F284}" destId="{D51A6067-67B4-43F4-949B-E24C8CA24C97}" srcOrd="1" destOrd="0" presId="urn:microsoft.com/office/officeart/2005/8/layout/orgChart1"/>
    <dgm:cxn modelId="{F6FCF6B4-87E9-4656-8B80-029533BE58C2}" type="presParOf" srcId="{F2CB3C18-6CE4-43D2-A5DD-9DB1C1D8F284}" destId="{571E1B1D-9124-4EDC-8E0C-29FD77D0821D}" srcOrd="2" destOrd="0" presId="urn:microsoft.com/office/officeart/2005/8/layout/orgChart1"/>
    <dgm:cxn modelId="{03AD4D85-7399-4107-A02D-3D02D757510C}" type="presParOf" srcId="{99F0F1EC-BED5-4FC3-9450-FA6DBF4920D9}" destId="{D2679B61-3D97-4C4D-BF22-2AAC4FCA3BF8}" srcOrd="6" destOrd="0" presId="urn:microsoft.com/office/officeart/2005/8/layout/orgChart1"/>
    <dgm:cxn modelId="{52418CCE-797C-4C7E-83F1-0474CB7E8D7B}" type="presParOf" srcId="{99F0F1EC-BED5-4FC3-9450-FA6DBF4920D9}" destId="{E6AD8C54-201C-4904-8A16-102674D71926}" srcOrd="7" destOrd="0" presId="urn:microsoft.com/office/officeart/2005/8/layout/orgChart1"/>
    <dgm:cxn modelId="{A30EAFF2-C113-4D26-B0A0-955AEB1157DC}" type="presParOf" srcId="{E6AD8C54-201C-4904-8A16-102674D71926}" destId="{1A567186-1AE4-495C-B7B8-86565D361BE3}" srcOrd="0" destOrd="0" presId="urn:microsoft.com/office/officeart/2005/8/layout/orgChart1"/>
    <dgm:cxn modelId="{85DDD36C-D2DC-4643-9FD5-6EF6598F258D}" type="presParOf" srcId="{1A567186-1AE4-495C-B7B8-86565D361BE3}" destId="{E0C27452-5782-46F3-AF36-AFB89C490CE6}" srcOrd="0" destOrd="0" presId="urn:microsoft.com/office/officeart/2005/8/layout/orgChart1"/>
    <dgm:cxn modelId="{2AE59E1B-8ED4-4751-8EE2-D216D7620AF7}" type="presParOf" srcId="{1A567186-1AE4-495C-B7B8-86565D361BE3}" destId="{FB91ECAF-5140-4CBB-810E-C64D9CE5CDD9}" srcOrd="1" destOrd="0" presId="urn:microsoft.com/office/officeart/2005/8/layout/orgChart1"/>
    <dgm:cxn modelId="{C0D86307-88F6-4CDF-88FC-A43D04FE9CB3}" type="presParOf" srcId="{E6AD8C54-201C-4904-8A16-102674D71926}" destId="{A1E15F8F-7C0F-4E74-9AA2-418142169D4D}" srcOrd="1" destOrd="0" presId="urn:microsoft.com/office/officeart/2005/8/layout/orgChart1"/>
    <dgm:cxn modelId="{5D7BB512-196C-4BFE-9569-C07AB05FD14C}" type="presParOf" srcId="{E6AD8C54-201C-4904-8A16-102674D71926}" destId="{1FC3659B-765C-4D9E-AEFC-C29D9BA41AC2}" srcOrd="2" destOrd="0" presId="urn:microsoft.com/office/officeart/2005/8/layout/orgChart1"/>
    <dgm:cxn modelId="{6495BD8D-44C7-4DE0-99D5-572EE29EA3F7}" type="presParOf" srcId="{99F0F1EC-BED5-4FC3-9450-FA6DBF4920D9}" destId="{A67C1ADF-1D92-4189-88AD-338EE831F710}" srcOrd="8" destOrd="0" presId="urn:microsoft.com/office/officeart/2005/8/layout/orgChart1"/>
    <dgm:cxn modelId="{26837701-17B3-4A71-ADC4-A81E2C8070AB}" type="presParOf" srcId="{99F0F1EC-BED5-4FC3-9450-FA6DBF4920D9}" destId="{1EA8BA31-70DD-4D08-BAD3-DB3578845192}" srcOrd="9" destOrd="0" presId="urn:microsoft.com/office/officeart/2005/8/layout/orgChart1"/>
    <dgm:cxn modelId="{9C4DC23D-47C7-4900-8B96-CC30628B01CB}" type="presParOf" srcId="{1EA8BA31-70DD-4D08-BAD3-DB3578845192}" destId="{0390E86D-C978-446F-8ED2-02B701DD610D}" srcOrd="0" destOrd="0" presId="urn:microsoft.com/office/officeart/2005/8/layout/orgChart1"/>
    <dgm:cxn modelId="{F2F08E92-A547-431E-969A-549B69BABBA4}" type="presParOf" srcId="{0390E86D-C978-446F-8ED2-02B701DD610D}" destId="{FEA70BEA-5DB6-4D69-94F9-E7A9A3351AD7}" srcOrd="0" destOrd="0" presId="urn:microsoft.com/office/officeart/2005/8/layout/orgChart1"/>
    <dgm:cxn modelId="{BFF24600-382C-446B-AB33-6AEDB1786121}" type="presParOf" srcId="{0390E86D-C978-446F-8ED2-02B701DD610D}" destId="{84CD51CF-65AD-466E-AEFF-559CFD915651}" srcOrd="1" destOrd="0" presId="urn:microsoft.com/office/officeart/2005/8/layout/orgChart1"/>
    <dgm:cxn modelId="{93EA86F5-64DC-4B02-B9E3-828018A307AF}" type="presParOf" srcId="{1EA8BA31-70DD-4D08-BAD3-DB3578845192}" destId="{C56559B4-55C7-49C3-AD57-6001CA2862D7}" srcOrd="1" destOrd="0" presId="urn:microsoft.com/office/officeart/2005/8/layout/orgChart1"/>
    <dgm:cxn modelId="{A1252C6A-2613-44BE-AAE3-80ED689917B5}" type="presParOf" srcId="{1EA8BA31-70DD-4D08-BAD3-DB3578845192}" destId="{CCE04A46-2EA3-4D86-9EA8-F8A3C475C2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SEGURANÇA PÚBLICA 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448E05D9-82D5-4E7C-8C25-59133ECDC41B}">
      <dgm:prSet/>
      <dgm:spPr/>
      <dgm:t>
        <a:bodyPr/>
        <a:lstStyle/>
        <a:p>
          <a:r>
            <a:rPr lang="pt-BR" dirty="0" smtClean="0"/>
            <a:t>COMANDO DA GUARDA CIVIL MUNICIPAL – GCM</a:t>
          </a:r>
          <a:endParaRPr lang="pt-BR" dirty="0"/>
        </a:p>
      </dgm:t>
    </dgm:pt>
    <dgm:pt modelId="{3823A318-BAC9-4BB8-A064-0EE611FBA416}" type="parTrans" cxnId="{8C880AB6-7ECA-495C-8E0A-1E6DF889AF3C}">
      <dgm:prSet/>
      <dgm:spPr/>
      <dgm:t>
        <a:bodyPr/>
        <a:lstStyle/>
        <a:p>
          <a:endParaRPr lang="pt-BR"/>
        </a:p>
      </dgm:t>
    </dgm:pt>
    <dgm:pt modelId="{4E75B7B1-4FBE-4C55-A663-58C36C949D24}" type="sibTrans" cxnId="{8C880AB6-7ECA-495C-8E0A-1E6DF889AF3C}">
      <dgm:prSet/>
      <dgm:spPr/>
      <dgm:t>
        <a:bodyPr/>
        <a:lstStyle/>
        <a:p>
          <a:endParaRPr lang="pt-BR"/>
        </a:p>
      </dgm:t>
    </dgm:pt>
    <dgm:pt modelId="{BE5C4D25-DBF7-4435-AD32-B5FCD9D496BF}">
      <dgm:prSet/>
      <dgm:spPr/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E49E0048-42A7-4DB7-BFD1-792886041816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3E5865CA-581B-4327-9CB3-0960CF0F67BF}" type="parTrans" cxnId="{7D0A0B6A-CF74-4556-8CA7-4E3C85BF5120}">
      <dgm:prSet/>
      <dgm:spPr/>
      <dgm:t>
        <a:bodyPr/>
        <a:lstStyle/>
        <a:p>
          <a:endParaRPr lang="pt-BR"/>
        </a:p>
      </dgm:t>
    </dgm:pt>
    <dgm:pt modelId="{075ABB82-8D0F-45ED-B7C8-FB2953730B45}" type="sibTrans" cxnId="{7D0A0B6A-CF74-4556-8CA7-4E3C85BF5120}">
      <dgm:prSet/>
      <dgm:spPr/>
      <dgm:t>
        <a:bodyPr/>
        <a:lstStyle/>
        <a:p>
          <a:endParaRPr lang="pt-BR"/>
        </a:p>
      </dgm:t>
    </dgm:pt>
    <dgm:pt modelId="{649441C9-CDF9-48FF-87C1-FA99C6A1581C}">
      <dgm:prSet/>
      <dgm:spPr/>
      <dgm:t>
        <a:bodyPr/>
        <a:lstStyle/>
        <a:p>
          <a:r>
            <a:rPr lang="pt-BR" dirty="0" smtClean="0"/>
            <a:t>DEPARTAMENTO DE SEGURANÇA</a:t>
          </a:r>
          <a:endParaRPr lang="pt-BR" dirty="0"/>
        </a:p>
      </dgm:t>
    </dgm:pt>
    <dgm:pt modelId="{6A570DEE-15DC-4C88-8DFC-D2A37D693B55}" type="parTrans" cxnId="{D7A754A6-45A2-4CAD-8C69-DF5244D49BB0}">
      <dgm:prSet/>
      <dgm:spPr/>
      <dgm:t>
        <a:bodyPr/>
        <a:lstStyle/>
        <a:p>
          <a:endParaRPr lang="pt-BR"/>
        </a:p>
      </dgm:t>
    </dgm:pt>
    <dgm:pt modelId="{7FA14488-F6B4-4876-A58F-615316F0E55A}" type="sibTrans" cxnId="{D7A754A6-45A2-4CAD-8C69-DF5244D49BB0}">
      <dgm:prSet/>
      <dgm:spPr/>
      <dgm:t>
        <a:bodyPr/>
        <a:lstStyle/>
        <a:p>
          <a:endParaRPr lang="pt-BR"/>
        </a:p>
      </dgm:t>
    </dgm:pt>
    <dgm:pt modelId="{8855736D-5110-41AC-B60D-B65B97452913}">
      <dgm:prSet/>
      <dgm:spPr/>
      <dgm:t>
        <a:bodyPr/>
        <a:lstStyle/>
        <a:p>
          <a:r>
            <a:rPr lang="pt-BR" dirty="0" smtClean="0"/>
            <a:t>DIVISÃO DE VIGILÂNCIA</a:t>
          </a:r>
          <a:endParaRPr lang="pt-BR" dirty="0"/>
        </a:p>
      </dgm:t>
    </dgm:pt>
    <dgm:pt modelId="{FC76530D-4817-48B5-A27F-17997B0B9747}" type="parTrans" cxnId="{64681AFB-F351-4265-86F7-FE50D2511935}">
      <dgm:prSet/>
      <dgm:spPr/>
      <dgm:t>
        <a:bodyPr/>
        <a:lstStyle/>
        <a:p>
          <a:endParaRPr lang="pt-BR"/>
        </a:p>
      </dgm:t>
    </dgm:pt>
    <dgm:pt modelId="{1DCFB0A3-C3AB-44BD-8EE5-F5E5B5166EB6}" type="sibTrans" cxnId="{64681AFB-F351-4265-86F7-FE50D2511935}">
      <dgm:prSet/>
      <dgm:spPr/>
      <dgm:t>
        <a:bodyPr/>
        <a:lstStyle/>
        <a:p>
          <a:endParaRPr lang="pt-BR"/>
        </a:p>
      </dgm:t>
    </dgm:pt>
    <dgm:pt modelId="{EA8B4CAB-A5E3-408D-ABDA-D84DCD15C8EC}">
      <dgm:prSet/>
      <dgm:spPr/>
      <dgm:t>
        <a:bodyPr/>
        <a:lstStyle/>
        <a:p>
          <a:r>
            <a:rPr lang="pt-BR" dirty="0" smtClean="0"/>
            <a:t>DIVISÃO DE OPERAÇÕES</a:t>
          </a:r>
          <a:endParaRPr lang="pt-BR" dirty="0"/>
        </a:p>
      </dgm:t>
    </dgm:pt>
    <dgm:pt modelId="{FE3D6FAF-F409-4CDD-83FE-40F56F2054BF}" type="parTrans" cxnId="{1B0DF271-975D-4559-B522-F65871DF3636}">
      <dgm:prSet/>
      <dgm:spPr/>
      <dgm:t>
        <a:bodyPr/>
        <a:lstStyle/>
        <a:p>
          <a:endParaRPr lang="pt-BR"/>
        </a:p>
      </dgm:t>
    </dgm:pt>
    <dgm:pt modelId="{8091D8C5-5079-4173-A1F8-70478B4598E2}" type="sibTrans" cxnId="{1B0DF271-975D-4559-B522-F65871DF3636}">
      <dgm:prSet/>
      <dgm:spPr/>
      <dgm:t>
        <a:bodyPr/>
        <a:lstStyle/>
        <a:p>
          <a:endParaRPr lang="pt-BR"/>
        </a:p>
      </dgm:t>
    </dgm:pt>
    <dgm:pt modelId="{A7DE5C0F-BB3D-45EC-9465-E30E371D74AD}">
      <dgm:prSet/>
      <dgm:spPr/>
      <dgm:t>
        <a:bodyPr/>
        <a:lstStyle/>
        <a:p>
          <a:r>
            <a:rPr lang="pt-BR" dirty="0" smtClean="0"/>
            <a:t>DIVISÃO DE DESENVOLVIMENTO DE PROJETOS</a:t>
          </a:r>
          <a:endParaRPr lang="pt-BR" dirty="0"/>
        </a:p>
      </dgm:t>
    </dgm:pt>
    <dgm:pt modelId="{5B9A4972-030C-4D16-806A-2E5A37A37220}" type="parTrans" cxnId="{4020AB22-B3A4-4A63-9868-3DA07BD31E98}">
      <dgm:prSet/>
      <dgm:spPr/>
      <dgm:t>
        <a:bodyPr/>
        <a:lstStyle/>
        <a:p>
          <a:endParaRPr lang="pt-BR"/>
        </a:p>
      </dgm:t>
    </dgm:pt>
    <dgm:pt modelId="{377E3EFA-E2E3-4FB6-BF75-4B6562EB03B0}" type="sibTrans" cxnId="{4020AB22-B3A4-4A63-9868-3DA07BD31E98}">
      <dgm:prSet/>
      <dgm:spPr/>
      <dgm:t>
        <a:bodyPr/>
        <a:lstStyle/>
        <a:p>
          <a:endParaRPr lang="pt-BR"/>
        </a:p>
      </dgm:t>
    </dgm:pt>
    <dgm:pt modelId="{2B3D1A3C-ACDB-4ED5-9DC9-88D5BC9FD9F8}">
      <dgm:prSet/>
      <dgm:spPr/>
      <dgm:t>
        <a:bodyPr/>
        <a:lstStyle/>
        <a:p>
          <a:r>
            <a:rPr lang="pt-BR" dirty="0" smtClean="0"/>
            <a:t>SUBCOMANDO DA GCM</a:t>
          </a:r>
          <a:endParaRPr lang="pt-BR" dirty="0"/>
        </a:p>
      </dgm:t>
    </dgm:pt>
    <dgm:pt modelId="{D2DDBAF7-9B37-4D1E-A5BC-34ED0CB9F1F9}" type="parTrans" cxnId="{670254E8-F341-42E1-8AB9-D9F6E33C5488}">
      <dgm:prSet/>
      <dgm:spPr/>
      <dgm:t>
        <a:bodyPr/>
        <a:lstStyle/>
        <a:p>
          <a:endParaRPr lang="pt-BR"/>
        </a:p>
      </dgm:t>
    </dgm:pt>
    <dgm:pt modelId="{3136D222-79ED-40A2-9F95-F1D6AE626B09}" type="sibTrans" cxnId="{670254E8-F341-42E1-8AB9-D9F6E33C5488}">
      <dgm:prSet/>
      <dgm:spPr/>
      <dgm:t>
        <a:bodyPr/>
        <a:lstStyle/>
        <a:p>
          <a:endParaRPr lang="pt-BR"/>
        </a:p>
      </dgm:t>
    </dgm:pt>
    <dgm:pt modelId="{E587B76C-F425-4F66-BA4B-F3B92C618978}" type="asst">
      <dgm:prSet/>
      <dgm:spPr>
        <a:solidFill>
          <a:schemeClr val="accent6"/>
        </a:solidFill>
      </dgm:spPr>
      <dgm:t>
        <a:bodyPr/>
        <a:lstStyle/>
        <a:p>
          <a:r>
            <a:rPr lang="pt-BR" smtClean="0"/>
            <a:t>SECRETARIA EXECUTIVA</a:t>
          </a:r>
          <a:endParaRPr lang="pt-BR" dirty="0"/>
        </a:p>
      </dgm:t>
    </dgm:pt>
    <dgm:pt modelId="{40FB5DCC-3206-47CF-ABC2-3F6467B0966D}" type="parTrans" cxnId="{7B3B8F7C-3CAA-49DA-83E2-ED95741354C6}">
      <dgm:prSet/>
      <dgm:spPr/>
      <dgm:t>
        <a:bodyPr/>
        <a:lstStyle/>
        <a:p>
          <a:endParaRPr lang="pt-BR"/>
        </a:p>
      </dgm:t>
    </dgm:pt>
    <dgm:pt modelId="{1234ED03-46CC-460A-A63B-1FFE8EBACF7C}" type="sibTrans" cxnId="{7B3B8F7C-3CAA-49DA-83E2-ED95741354C6}">
      <dgm:prSet/>
      <dgm:spPr/>
      <dgm:t>
        <a:bodyPr/>
        <a:lstStyle/>
        <a:p>
          <a:endParaRPr lang="pt-BR"/>
        </a:p>
      </dgm:t>
    </dgm:pt>
    <dgm:pt modelId="{E551300A-A74D-494B-977E-99BE85608F6A}">
      <dgm:prSet/>
      <dgm:spPr/>
      <dgm:t>
        <a:bodyPr/>
        <a:lstStyle/>
        <a:p>
          <a:r>
            <a:rPr lang="pt-BR" smtClean="0"/>
            <a:t>OUVIDORIA DA GCM</a:t>
          </a:r>
          <a:endParaRPr lang="pt-BR"/>
        </a:p>
      </dgm:t>
    </dgm:pt>
    <dgm:pt modelId="{1EBC7AA2-AC27-4058-966C-A687369EA3C6}" type="parTrans" cxnId="{0DDF5F41-2583-4238-8FF9-9225F0609EFE}">
      <dgm:prSet/>
      <dgm:spPr/>
      <dgm:t>
        <a:bodyPr/>
        <a:lstStyle/>
        <a:p>
          <a:endParaRPr lang="pt-BR"/>
        </a:p>
      </dgm:t>
    </dgm:pt>
    <dgm:pt modelId="{5C980E1A-ACD8-411A-8D9C-A371B572EBD9}" type="sibTrans" cxnId="{0DDF5F41-2583-4238-8FF9-9225F0609EFE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FF95E252-0331-4CF9-A679-1AA4B6BE70E2}" type="pres">
      <dgm:prSet presAssocID="{AC1EEF18-4FFF-4A23-8839-E50FA96173F6}" presName="Name37" presStyleLbl="parChTrans1D2" presStyleIdx="0" presStyleCnt="5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2" presStyleIdx="0" presStyleCnt="3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4778C72E-8E5E-4409-8858-8420AA1E29AF}" type="pres">
      <dgm:prSet presAssocID="{6A570DEE-15DC-4C88-8DFC-D2A37D693B55}" presName="Name37" presStyleLbl="parChTrans1D2" presStyleIdx="1" presStyleCnt="5"/>
      <dgm:spPr/>
      <dgm:t>
        <a:bodyPr/>
        <a:lstStyle/>
        <a:p>
          <a:endParaRPr lang="pt-BR"/>
        </a:p>
      </dgm:t>
    </dgm:pt>
    <dgm:pt modelId="{36CBB229-1E17-46F3-9F23-67BAF4735B80}" type="pres">
      <dgm:prSet presAssocID="{649441C9-CDF9-48FF-87C1-FA99C6A1581C}" presName="hierRoot2" presStyleCnt="0">
        <dgm:presLayoutVars>
          <dgm:hierBranch val="init"/>
        </dgm:presLayoutVars>
      </dgm:prSet>
      <dgm:spPr/>
    </dgm:pt>
    <dgm:pt modelId="{E94076CC-6390-434E-B495-027CF2A00D4F}" type="pres">
      <dgm:prSet presAssocID="{649441C9-CDF9-48FF-87C1-FA99C6A1581C}" presName="rootComposite" presStyleCnt="0"/>
      <dgm:spPr/>
    </dgm:pt>
    <dgm:pt modelId="{F0E37F8A-94FB-4C21-9AEF-B4CE91E6C269}" type="pres">
      <dgm:prSet presAssocID="{649441C9-CDF9-48FF-87C1-FA99C6A1581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ECD0452-B9DD-4C97-AA9B-5D2B8DAEAFC9}" type="pres">
      <dgm:prSet presAssocID="{649441C9-CDF9-48FF-87C1-FA99C6A1581C}" presName="rootConnector" presStyleLbl="node2" presStyleIdx="1" presStyleCnt="3"/>
      <dgm:spPr/>
      <dgm:t>
        <a:bodyPr/>
        <a:lstStyle/>
        <a:p>
          <a:endParaRPr lang="pt-BR"/>
        </a:p>
      </dgm:t>
    </dgm:pt>
    <dgm:pt modelId="{958F75BD-637E-40B3-AD81-4DC18DFF8BF9}" type="pres">
      <dgm:prSet presAssocID="{649441C9-CDF9-48FF-87C1-FA99C6A1581C}" presName="hierChild4" presStyleCnt="0"/>
      <dgm:spPr/>
    </dgm:pt>
    <dgm:pt modelId="{8D51B86E-25D3-4A95-A441-9F0F5CF870DE}" type="pres">
      <dgm:prSet presAssocID="{FC76530D-4817-48B5-A27F-17997B0B9747}" presName="Name37" presStyleLbl="parChTrans1D3" presStyleIdx="0" presStyleCnt="5"/>
      <dgm:spPr/>
      <dgm:t>
        <a:bodyPr/>
        <a:lstStyle/>
        <a:p>
          <a:endParaRPr lang="pt-BR"/>
        </a:p>
      </dgm:t>
    </dgm:pt>
    <dgm:pt modelId="{9BB4BAF8-2AAF-4ABD-9659-1B605695C588}" type="pres">
      <dgm:prSet presAssocID="{8855736D-5110-41AC-B60D-B65B97452913}" presName="hierRoot2" presStyleCnt="0">
        <dgm:presLayoutVars>
          <dgm:hierBranch val="init"/>
        </dgm:presLayoutVars>
      </dgm:prSet>
      <dgm:spPr/>
    </dgm:pt>
    <dgm:pt modelId="{BB6405DA-4AFA-4C87-A40A-71555D489FCF}" type="pres">
      <dgm:prSet presAssocID="{8855736D-5110-41AC-B60D-B65B97452913}" presName="rootComposite" presStyleCnt="0"/>
      <dgm:spPr/>
    </dgm:pt>
    <dgm:pt modelId="{3AC4749E-E0B8-4AC6-88C8-3F96BE048BC0}" type="pres">
      <dgm:prSet presAssocID="{8855736D-5110-41AC-B60D-B65B97452913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2FEAC2E-A4FD-4D17-895C-2D6C24465A09}" type="pres">
      <dgm:prSet presAssocID="{8855736D-5110-41AC-B60D-B65B97452913}" presName="rootConnector" presStyleLbl="node3" presStyleIdx="0" presStyleCnt="5"/>
      <dgm:spPr/>
      <dgm:t>
        <a:bodyPr/>
        <a:lstStyle/>
        <a:p>
          <a:endParaRPr lang="pt-BR"/>
        </a:p>
      </dgm:t>
    </dgm:pt>
    <dgm:pt modelId="{E99EA5C2-3723-4CE8-9860-EBB0806A88CA}" type="pres">
      <dgm:prSet presAssocID="{8855736D-5110-41AC-B60D-B65B97452913}" presName="hierChild4" presStyleCnt="0"/>
      <dgm:spPr/>
    </dgm:pt>
    <dgm:pt modelId="{48E19C4B-1548-4B7A-9C24-AB15F32D765F}" type="pres">
      <dgm:prSet presAssocID="{8855736D-5110-41AC-B60D-B65B97452913}" presName="hierChild5" presStyleCnt="0"/>
      <dgm:spPr/>
    </dgm:pt>
    <dgm:pt modelId="{E7B2C71A-C8AC-4696-AC4F-8B9F1A76721C}" type="pres">
      <dgm:prSet presAssocID="{FE3D6FAF-F409-4CDD-83FE-40F56F2054BF}" presName="Name37" presStyleLbl="parChTrans1D3" presStyleIdx="1" presStyleCnt="5"/>
      <dgm:spPr/>
      <dgm:t>
        <a:bodyPr/>
        <a:lstStyle/>
        <a:p>
          <a:endParaRPr lang="pt-BR"/>
        </a:p>
      </dgm:t>
    </dgm:pt>
    <dgm:pt modelId="{4E9183D7-D780-401B-B3EF-07AD4DD431BF}" type="pres">
      <dgm:prSet presAssocID="{EA8B4CAB-A5E3-408D-ABDA-D84DCD15C8EC}" presName="hierRoot2" presStyleCnt="0">
        <dgm:presLayoutVars>
          <dgm:hierBranch val="init"/>
        </dgm:presLayoutVars>
      </dgm:prSet>
      <dgm:spPr/>
    </dgm:pt>
    <dgm:pt modelId="{10C597AD-544A-4C61-9DEC-2131017665C4}" type="pres">
      <dgm:prSet presAssocID="{EA8B4CAB-A5E3-408D-ABDA-D84DCD15C8EC}" presName="rootComposite" presStyleCnt="0"/>
      <dgm:spPr/>
    </dgm:pt>
    <dgm:pt modelId="{8DB7A50B-D33B-44AC-9348-0A790952ABF9}" type="pres">
      <dgm:prSet presAssocID="{EA8B4CAB-A5E3-408D-ABDA-D84DCD15C8EC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477392E-63A5-4CFC-9C52-AFE06ACCFFB0}" type="pres">
      <dgm:prSet presAssocID="{EA8B4CAB-A5E3-408D-ABDA-D84DCD15C8EC}" presName="rootConnector" presStyleLbl="node3" presStyleIdx="1" presStyleCnt="5"/>
      <dgm:spPr/>
      <dgm:t>
        <a:bodyPr/>
        <a:lstStyle/>
        <a:p>
          <a:endParaRPr lang="pt-BR"/>
        </a:p>
      </dgm:t>
    </dgm:pt>
    <dgm:pt modelId="{CBBEB7F4-00B1-478C-8276-C76AE312DAA5}" type="pres">
      <dgm:prSet presAssocID="{EA8B4CAB-A5E3-408D-ABDA-D84DCD15C8EC}" presName="hierChild4" presStyleCnt="0"/>
      <dgm:spPr/>
    </dgm:pt>
    <dgm:pt modelId="{860869ED-5090-4B0F-B553-1B0144106C1E}" type="pres">
      <dgm:prSet presAssocID="{EA8B4CAB-A5E3-408D-ABDA-D84DCD15C8EC}" presName="hierChild5" presStyleCnt="0"/>
      <dgm:spPr/>
    </dgm:pt>
    <dgm:pt modelId="{8136B653-53A2-4D40-90A1-E851ADF5C3B3}" type="pres">
      <dgm:prSet presAssocID="{5B9A4972-030C-4D16-806A-2E5A37A37220}" presName="Name37" presStyleLbl="parChTrans1D3" presStyleIdx="2" presStyleCnt="5"/>
      <dgm:spPr/>
      <dgm:t>
        <a:bodyPr/>
        <a:lstStyle/>
        <a:p>
          <a:endParaRPr lang="pt-BR"/>
        </a:p>
      </dgm:t>
    </dgm:pt>
    <dgm:pt modelId="{CA212FC1-A3FB-4AA1-931D-B5B56FE22FAD}" type="pres">
      <dgm:prSet presAssocID="{A7DE5C0F-BB3D-45EC-9465-E30E371D74AD}" presName="hierRoot2" presStyleCnt="0">
        <dgm:presLayoutVars>
          <dgm:hierBranch val="init"/>
        </dgm:presLayoutVars>
      </dgm:prSet>
      <dgm:spPr/>
    </dgm:pt>
    <dgm:pt modelId="{2B994215-0D8D-4EAC-B8C2-3A628CDC43EF}" type="pres">
      <dgm:prSet presAssocID="{A7DE5C0F-BB3D-45EC-9465-E30E371D74AD}" presName="rootComposite" presStyleCnt="0"/>
      <dgm:spPr/>
    </dgm:pt>
    <dgm:pt modelId="{1EF019CB-7D78-4647-8EF7-EDD9CCC5D4EF}" type="pres">
      <dgm:prSet presAssocID="{A7DE5C0F-BB3D-45EC-9465-E30E371D74AD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0B8AD7D-A694-47AB-8B3C-E2FE9ECC903D}" type="pres">
      <dgm:prSet presAssocID="{A7DE5C0F-BB3D-45EC-9465-E30E371D74AD}" presName="rootConnector" presStyleLbl="node3" presStyleIdx="2" presStyleCnt="5"/>
      <dgm:spPr/>
      <dgm:t>
        <a:bodyPr/>
        <a:lstStyle/>
        <a:p>
          <a:endParaRPr lang="pt-BR"/>
        </a:p>
      </dgm:t>
    </dgm:pt>
    <dgm:pt modelId="{B5E4C66B-151F-40FC-B218-B849A0BC7B60}" type="pres">
      <dgm:prSet presAssocID="{A7DE5C0F-BB3D-45EC-9465-E30E371D74AD}" presName="hierChild4" presStyleCnt="0"/>
      <dgm:spPr/>
    </dgm:pt>
    <dgm:pt modelId="{8BE4C800-2041-48EF-85DD-75AD628591F0}" type="pres">
      <dgm:prSet presAssocID="{A7DE5C0F-BB3D-45EC-9465-E30E371D74AD}" presName="hierChild5" presStyleCnt="0"/>
      <dgm:spPr/>
    </dgm:pt>
    <dgm:pt modelId="{B429A713-4097-4F31-B4E3-410239DBCCF7}" type="pres">
      <dgm:prSet presAssocID="{649441C9-CDF9-48FF-87C1-FA99C6A1581C}" presName="hierChild5" presStyleCnt="0"/>
      <dgm:spPr/>
    </dgm:pt>
    <dgm:pt modelId="{CADA8E69-556F-414B-A002-F46DD5E810D9}" type="pres">
      <dgm:prSet presAssocID="{3823A318-BAC9-4BB8-A064-0EE611FBA416}" presName="Name37" presStyleLbl="parChTrans1D2" presStyleIdx="2" presStyleCnt="5"/>
      <dgm:spPr/>
      <dgm:t>
        <a:bodyPr/>
        <a:lstStyle/>
        <a:p>
          <a:endParaRPr lang="pt-BR"/>
        </a:p>
      </dgm:t>
    </dgm:pt>
    <dgm:pt modelId="{518AF730-B935-481B-8379-7164E0B08484}" type="pres">
      <dgm:prSet presAssocID="{448E05D9-82D5-4E7C-8C25-59133ECDC41B}" presName="hierRoot2" presStyleCnt="0">
        <dgm:presLayoutVars>
          <dgm:hierBranch val="init"/>
        </dgm:presLayoutVars>
      </dgm:prSet>
      <dgm:spPr/>
    </dgm:pt>
    <dgm:pt modelId="{8F779DB0-0026-445C-A756-C3360587C17D}" type="pres">
      <dgm:prSet presAssocID="{448E05D9-82D5-4E7C-8C25-59133ECDC41B}" presName="rootComposite" presStyleCnt="0"/>
      <dgm:spPr/>
    </dgm:pt>
    <dgm:pt modelId="{8371DA7E-481C-4A82-A266-3C22C3F554C3}" type="pres">
      <dgm:prSet presAssocID="{448E05D9-82D5-4E7C-8C25-59133ECDC41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DD9EB83-C8FC-418C-BD15-675DDADA1603}" type="pres">
      <dgm:prSet presAssocID="{448E05D9-82D5-4E7C-8C25-59133ECDC41B}" presName="rootConnector" presStyleLbl="node2" presStyleIdx="2" presStyleCnt="3"/>
      <dgm:spPr/>
      <dgm:t>
        <a:bodyPr/>
        <a:lstStyle/>
        <a:p>
          <a:endParaRPr lang="pt-BR"/>
        </a:p>
      </dgm:t>
    </dgm:pt>
    <dgm:pt modelId="{30B285A9-0AAF-4DB7-B5F5-B340B14C1845}" type="pres">
      <dgm:prSet presAssocID="{448E05D9-82D5-4E7C-8C25-59133ECDC41B}" presName="hierChild4" presStyleCnt="0"/>
      <dgm:spPr/>
    </dgm:pt>
    <dgm:pt modelId="{38790DBC-F218-4AF2-A46E-5C8ED0748A14}" type="pres">
      <dgm:prSet presAssocID="{D2DDBAF7-9B37-4D1E-A5BC-34ED0CB9F1F9}" presName="Name37" presStyleLbl="parChTrans1D3" presStyleIdx="3" presStyleCnt="5"/>
      <dgm:spPr/>
      <dgm:t>
        <a:bodyPr/>
        <a:lstStyle/>
        <a:p>
          <a:endParaRPr lang="pt-BR"/>
        </a:p>
      </dgm:t>
    </dgm:pt>
    <dgm:pt modelId="{564046BF-BE9A-48E4-A1DA-DF5D3224BD2A}" type="pres">
      <dgm:prSet presAssocID="{2B3D1A3C-ACDB-4ED5-9DC9-88D5BC9FD9F8}" presName="hierRoot2" presStyleCnt="0">
        <dgm:presLayoutVars>
          <dgm:hierBranch val="init"/>
        </dgm:presLayoutVars>
      </dgm:prSet>
      <dgm:spPr/>
    </dgm:pt>
    <dgm:pt modelId="{918ADD9F-7B3B-4CF9-A58B-C9F1C31960AE}" type="pres">
      <dgm:prSet presAssocID="{2B3D1A3C-ACDB-4ED5-9DC9-88D5BC9FD9F8}" presName="rootComposite" presStyleCnt="0"/>
      <dgm:spPr/>
    </dgm:pt>
    <dgm:pt modelId="{8A427B2E-C7A3-445C-9BDC-D2B40DEBE807}" type="pres">
      <dgm:prSet presAssocID="{2B3D1A3C-ACDB-4ED5-9DC9-88D5BC9FD9F8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02D56B-1D18-42DA-884B-F4FB6ACE1903}" type="pres">
      <dgm:prSet presAssocID="{2B3D1A3C-ACDB-4ED5-9DC9-88D5BC9FD9F8}" presName="rootConnector" presStyleLbl="node3" presStyleIdx="3" presStyleCnt="5"/>
      <dgm:spPr/>
      <dgm:t>
        <a:bodyPr/>
        <a:lstStyle/>
        <a:p>
          <a:endParaRPr lang="pt-BR"/>
        </a:p>
      </dgm:t>
    </dgm:pt>
    <dgm:pt modelId="{31D0DDED-B7F9-40FD-9BBC-F24A8A1CDE9F}" type="pres">
      <dgm:prSet presAssocID="{2B3D1A3C-ACDB-4ED5-9DC9-88D5BC9FD9F8}" presName="hierChild4" presStyleCnt="0"/>
      <dgm:spPr/>
    </dgm:pt>
    <dgm:pt modelId="{0C92C802-C770-4F85-865E-D7930D885B05}" type="pres">
      <dgm:prSet presAssocID="{2B3D1A3C-ACDB-4ED5-9DC9-88D5BC9FD9F8}" presName="hierChild5" presStyleCnt="0"/>
      <dgm:spPr/>
    </dgm:pt>
    <dgm:pt modelId="{9E98A126-363F-4A03-8AA0-89BC197CE3D1}" type="pres">
      <dgm:prSet presAssocID="{1EBC7AA2-AC27-4058-966C-A687369EA3C6}" presName="Name37" presStyleLbl="parChTrans1D3" presStyleIdx="4" presStyleCnt="5"/>
      <dgm:spPr/>
      <dgm:t>
        <a:bodyPr/>
        <a:lstStyle/>
        <a:p>
          <a:endParaRPr lang="pt-BR"/>
        </a:p>
      </dgm:t>
    </dgm:pt>
    <dgm:pt modelId="{79186B67-49A4-4450-BBC7-67EAFDF6E93B}" type="pres">
      <dgm:prSet presAssocID="{E551300A-A74D-494B-977E-99BE85608F6A}" presName="hierRoot2" presStyleCnt="0">
        <dgm:presLayoutVars>
          <dgm:hierBranch val="init"/>
        </dgm:presLayoutVars>
      </dgm:prSet>
      <dgm:spPr/>
    </dgm:pt>
    <dgm:pt modelId="{38F1F992-7B73-4B21-A6FC-7E00FB6BBDE6}" type="pres">
      <dgm:prSet presAssocID="{E551300A-A74D-494B-977E-99BE85608F6A}" presName="rootComposite" presStyleCnt="0"/>
      <dgm:spPr/>
    </dgm:pt>
    <dgm:pt modelId="{7241DE84-00BE-4E7F-A14A-24C267E29E40}" type="pres">
      <dgm:prSet presAssocID="{E551300A-A74D-494B-977E-99BE85608F6A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BBD184-12CD-440B-9C44-CF4864043B96}" type="pres">
      <dgm:prSet presAssocID="{E551300A-A74D-494B-977E-99BE85608F6A}" presName="rootConnector" presStyleLbl="node3" presStyleIdx="4" presStyleCnt="5"/>
      <dgm:spPr/>
      <dgm:t>
        <a:bodyPr/>
        <a:lstStyle/>
        <a:p>
          <a:endParaRPr lang="pt-BR"/>
        </a:p>
      </dgm:t>
    </dgm:pt>
    <dgm:pt modelId="{326A60E4-3B9D-49DE-9B25-B14EF726AFCE}" type="pres">
      <dgm:prSet presAssocID="{E551300A-A74D-494B-977E-99BE85608F6A}" presName="hierChild4" presStyleCnt="0"/>
      <dgm:spPr/>
    </dgm:pt>
    <dgm:pt modelId="{796D6192-E17B-4EF4-9189-B76D87F697DA}" type="pres">
      <dgm:prSet presAssocID="{E551300A-A74D-494B-977E-99BE85608F6A}" presName="hierChild5" presStyleCnt="0"/>
      <dgm:spPr/>
    </dgm:pt>
    <dgm:pt modelId="{DB38C975-A64F-4C39-B6F9-FAC53DCA7F15}" type="pres">
      <dgm:prSet presAssocID="{448E05D9-82D5-4E7C-8C25-59133ECDC41B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9F16BCD7-D557-40B5-86B7-20C25BED0C84}" type="pres">
      <dgm:prSet presAssocID="{3E5865CA-581B-4327-9CB3-0960CF0F67BF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2320063A-9AB4-4F12-8DFF-4CE46A40F99A}" type="pres">
      <dgm:prSet presAssocID="{E49E0048-42A7-4DB7-BFD1-792886041816}" presName="hierRoot3" presStyleCnt="0">
        <dgm:presLayoutVars>
          <dgm:hierBranch val="init"/>
        </dgm:presLayoutVars>
      </dgm:prSet>
      <dgm:spPr/>
    </dgm:pt>
    <dgm:pt modelId="{2974AAF0-639F-4731-8FB7-3BED01E58AFB}" type="pres">
      <dgm:prSet presAssocID="{E49E0048-42A7-4DB7-BFD1-792886041816}" presName="rootComposite3" presStyleCnt="0"/>
      <dgm:spPr/>
    </dgm:pt>
    <dgm:pt modelId="{768BD7CF-140F-4303-9E45-006749D2598D}" type="pres">
      <dgm:prSet presAssocID="{E49E0048-42A7-4DB7-BFD1-79288604181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A2E234A-9A1F-4F5C-89C7-97332C5F95F2}" type="pres">
      <dgm:prSet presAssocID="{E49E0048-42A7-4DB7-BFD1-792886041816}" presName="rootConnector3" presStyleLbl="asst1" presStyleIdx="0" presStyleCnt="2"/>
      <dgm:spPr/>
      <dgm:t>
        <a:bodyPr/>
        <a:lstStyle/>
        <a:p>
          <a:endParaRPr lang="pt-BR"/>
        </a:p>
      </dgm:t>
    </dgm:pt>
    <dgm:pt modelId="{D272F947-07F5-4D5B-9DA8-E6C15515A13C}" type="pres">
      <dgm:prSet presAssocID="{E49E0048-42A7-4DB7-BFD1-792886041816}" presName="hierChild6" presStyleCnt="0"/>
      <dgm:spPr/>
    </dgm:pt>
    <dgm:pt modelId="{31836268-BE10-49D7-8F4A-91D03A1A2C48}" type="pres">
      <dgm:prSet presAssocID="{E49E0048-42A7-4DB7-BFD1-792886041816}" presName="hierChild7" presStyleCnt="0"/>
      <dgm:spPr/>
    </dgm:pt>
    <dgm:pt modelId="{BE574A49-75B5-4355-8CA8-9CE2C5FB84CE}" type="pres">
      <dgm:prSet presAssocID="{40FB5DCC-3206-47CF-ABC2-3F6467B0966D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C44C4792-A8BB-4540-80FF-F7F7402CA08B}" type="pres">
      <dgm:prSet presAssocID="{E587B76C-F425-4F66-BA4B-F3B92C618978}" presName="hierRoot3" presStyleCnt="0">
        <dgm:presLayoutVars>
          <dgm:hierBranch val="init"/>
        </dgm:presLayoutVars>
      </dgm:prSet>
      <dgm:spPr/>
    </dgm:pt>
    <dgm:pt modelId="{636D1FF4-A8C2-414C-B2F0-F79510211A88}" type="pres">
      <dgm:prSet presAssocID="{E587B76C-F425-4F66-BA4B-F3B92C618978}" presName="rootComposite3" presStyleCnt="0"/>
      <dgm:spPr/>
    </dgm:pt>
    <dgm:pt modelId="{0BE9973C-A9EA-481E-B450-15D4046B6ABC}" type="pres">
      <dgm:prSet presAssocID="{E587B76C-F425-4F66-BA4B-F3B92C618978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E76562B-FFDE-41FC-B612-A42546CDFA2A}" type="pres">
      <dgm:prSet presAssocID="{E587B76C-F425-4F66-BA4B-F3B92C618978}" presName="rootConnector3" presStyleLbl="asst1" presStyleIdx="1" presStyleCnt="2"/>
      <dgm:spPr/>
      <dgm:t>
        <a:bodyPr/>
        <a:lstStyle/>
        <a:p>
          <a:endParaRPr lang="pt-BR"/>
        </a:p>
      </dgm:t>
    </dgm:pt>
    <dgm:pt modelId="{308D6738-88F9-476D-9422-115563DB76D6}" type="pres">
      <dgm:prSet presAssocID="{E587B76C-F425-4F66-BA4B-F3B92C618978}" presName="hierChild6" presStyleCnt="0"/>
      <dgm:spPr/>
    </dgm:pt>
    <dgm:pt modelId="{6EE5BD48-A648-4301-BCAD-FC4F18FB69FB}" type="pres">
      <dgm:prSet presAssocID="{E587B76C-F425-4F66-BA4B-F3B92C618978}" presName="hierChild7" presStyleCnt="0"/>
      <dgm:spPr/>
    </dgm:pt>
  </dgm:ptLst>
  <dgm:cxnLst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5606325E-032B-4A48-B2FB-2B75E3DD2FFF}" type="presOf" srcId="{A7DE5C0F-BB3D-45EC-9465-E30E371D74AD}" destId="{20B8AD7D-A694-47AB-8B3C-E2FE9ECC903D}" srcOrd="1" destOrd="0" presId="urn:microsoft.com/office/officeart/2005/8/layout/orgChart1"/>
    <dgm:cxn modelId="{77780002-1DCF-4AE3-A0AE-B22BA9831F14}" type="presOf" srcId="{2B3D1A3C-ACDB-4ED5-9DC9-88D5BC9FD9F8}" destId="{8A427B2E-C7A3-445C-9BDC-D2B40DEBE807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7B3B8F7C-3CAA-49DA-83E2-ED95741354C6}" srcId="{802D29AB-0C27-48DC-96D6-29D23AE3D398}" destId="{E587B76C-F425-4F66-BA4B-F3B92C618978}" srcOrd="4" destOrd="0" parTransId="{40FB5DCC-3206-47CF-ABC2-3F6467B0966D}" sibTransId="{1234ED03-46CC-460A-A63B-1FFE8EBACF7C}"/>
    <dgm:cxn modelId="{6FE43037-DD32-4833-907D-D2DCE832166D}" type="presOf" srcId="{E587B76C-F425-4F66-BA4B-F3B92C618978}" destId="{3E76562B-FFDE-41FC-B612-A42546CDFA2A}" srcOrd="1" destOrd="0" presId="urn:microsoft.com/office/officeart/2005/8/layout/orgChart1"/>
    <dgm:cxn modelId="{64681AFB-F351-4265-86F7-FE50D2511935}" srcId="{649441C9-CDF9-48FF-87C1-FA99C6A1581C}" destId="{8855736D-5110-41AC-B60D-B65B97452913}" srcOrd="0" destOrd="0" parTransId="{FC76530D-4817-48B5-A27F-17997B0B9747}" sibTransId="{1DCFB0A3-C3AB-44BD-8EE5-F5E5B5166EB6}"/>
    <dgm:cxn modelId="{47A2886F-6972-45EB-8427-D8AE1C26620E}" type="presOf" srcId="{40FB5DCC-3206-47CF-ABC2-3F6467B0966D}" destId="{BE574A49-75B5-4355-8CA8-9CE2C5FB84CE}" srcOrd="0" destOrd="0" presId="urn:microsoft.com/office/officeart/2005/8/layout/orgChart1"/>
    <dgm:cxn modelId="{670254E8-F341-42E1-8AB9-D9F6E33C5488}" srcId="{448E05D9-82D5-4E7C-8C25-59133ECDC41B}" destId="{2B3D1A3C-ACDB-4ED5-9DC9-88D5BC9FD9F8}" srcOrd="0" destOrd="0" parTransId="{D2DDBAF7-9B37-4D1E-A5BC-34ED0CB9F1F9}" sibTransId="{3136D222-79ED-40A2-9F95-F1D6AE626B09}"/>
    <dgm:cxn modelId="{CFF24942-CCD1-4EB6-8011-FD35F7EB26AE}" type="presOf" srcId="{448E05D9-82D5-4E7C-8C25-59133ECDC41B}" destId="{7DD9EB83-C8FC-418C-BD15-675DDADA1603}" srcOrd="1" destOrd="0" presId="urn:microsoft.com/office/officeart/2005/8/layout/orgChart1"/>
    <dgm:cxn modelId="{7D0A0B6A-CF74-4556-8CA7-4E3C85BF5120}" srcId="{802D29AB-0C27-48DC-96D6-29D23AE3D398}" destId="{E49E0048-42A7-4DB7-BFD1-792886041816}" srcOrd="3" destOrd="0" parTransId="{3E5865CA-581B-4327-9CB3-0960CF0F67BF}" sibTransId="{075ABB82-8D0F-45ED-B7C8-FB2953730B45}"/>
    <dgm:cxn modelId="{9941D138-0B39-47A8-9DB4-E7AB6AC7FA5B}" type="presOf" srcId="{E49E0048-42A7-4DB7-BFD1-792886041816}" destId="{768BD7CF-140F-4303-9E45-006749D2598D}" srcOrd="0" destOrd="0" presId="urn:microsoft.com/office/officeart/2005/8/layout/orgChart1"/>
    <dgm:cxn modelId="{257ECFC2-D9A6-4550-91D6-242A8ED4F649}" type="presOf" srcId="{E587B76C-F425-4F66-BA4B-F3B92C618978}" destId="{0BE9973C-A9EA-481E-B450-15D4046B6ABC}" srcOrd="0" destOrd="0" presId="urn:microsoft.com/office/officeart/2005/8/layout/orgChart1"/>
    <dgm:cxn modelId="{F6D5536C-1EC4-4260-937D-1150554B03E8}" type="presOf" srcId="{D2DDBAF7-9B37-4D1E-A5BC-34ED0CB9F1F9}" destId="{38790DBC-F218-4AF2-A46E-5C8ED0748A14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578C3A22-F00A-45D0-A038-A57CC5C53239}" type="presOf" srcId="{8855736D-5110-41AC-B60D-B65B97452913}" destId="{22FEAC2E-A4FD-4D17-895C-2D6C24465A09}" srcOrd="1" destOrd="0" presId="urn:microsoft.com/office/officeart/2005/8/layout/orgChart1"/>
    <dgm:cxn modelId="{83FE9D69-FA0B-408A-B9F8-2D47EEED61B8}" type="presOf" srcId="{649441C9-CDF9-48FF-87C1-FA99C6A1581C}" destId="{F0E37F8A-94FB-4C21-9AEF-B4CE91E6C269}" srcOrd="0" destOrd="0" presId="urn:microsoft.com/office/officeart/2005/8/layout/orgChart1"/>
    <dgm:cxn modelId="{2122BFBF-31A0-4E25-BAD0-25EE262D55A6}" type="presOf" srcId="{FC76530D-4817-48B5-A27F-17997B0B9747}" destId="{8D51B86E-25D3-4A95-A441-9F0F5CF870DE}" srcOrd="0" destOrd="0" presId="urn:microsoft.com/office/officeart/2005/8/layout/orgChart1"/>
    <dgm:cxn modelId="{3FE17710-BC4B-4D54-89C4-50FC024E27C5}" type="presOf" srcId="{AC1EEF18-4FFF-4A23-8839-E50FA96173F6}" destId="{FF95E252-0331-4CF9-A679-1AA4B6BE70E2}" srcOrd="0" destOrd="0" presId="urn:microsoft.com/office/officeart/2005/8/layout/orgChart1"/>
    <dgm:cxn modelId="{E0DB4FAA-5470-452B-84D8-710EECB64C45}" type="presOf" srcId="{5B9A4972-030C-4D16-806A-2E5A37A37220}" destId="{8136B653-53A2-4D40-90A1-E851ADF5C3B3}" srcOrd="0" destOrd="0" presId="urn:microsoft.com/office/officeart/2005/8/layout/orgChart1"/>
    <dgm:cxn modelId="{0DDF5F41-2583-4238-8FF9-9225F0609EFE}" srcId="{448E05D9-82D5-4E7C-8C25-59133ECDC41B}" destId="{E551300A-A74D-494B-977E-99BE85608F6A}" srcOrd="1" destOrd="0" parTransId="{1EBC7AA2-AC27-4058-966C-A687369EA3C6}" sibTransId="{5C980E1A-ACD8-411A-8D9C-A371B572EBD9}"/>
    <dgm:cxn modelId="{4020AB22-B3A4-4A63-9868-3DA07BD31E98}" srcId="{649441C9-CDF9-48FF-87C1-FA99C6A1581C}" destId="{A7DE5C0F-BB3D-45EC-9465-E30E371D74AD}" srcOrd="2" destOrd="0" parTransId="{5B9A4972-030C-4D16-806A-2E5A37A37220}" sibTransId="{377E3EFA-E2E3-4FB6-BF75-4B6562EB03B0}"/>
    <dgm:cxn modelId="{F5F69CAD-0BA6-4A0E-9872-EAA039BADC9B}" type="presOf" srcId="{FE3D6FAF-F409-4CDD-83FE-40F56F2054BF}" destId="{E7B2C71A-C8AC-4696-AC4F-8B9F1A76721C}" srcOrd="0" destOrd="0" presId="urn:microsoft.com/office/officeart/2005/8/layout/orgChart1"/>
    <dgm:cxn modelId="{AEBD52A7-7D36-407D-B7F9-E3BCFC88D623}" type="presOf" srcId="{8855736D-5110-41AC-B60D-B65B97452913}" destId="{3AC4749E-E0B8-4AC6-88C8-3F96BE048BC0}" srcOrd="0" destOrd="0" presId="urn:microsoft.com/office/officeart/2005/8/layout/orgChart1"/>
    <dgm:cxn modelId="{23E92CC0-3311-4C8A-9E84-DA92644D6992}" type="presOf" srcId="{E49E0048-42A7-4DB7-BFD1-792886041816}" destId="{AA2E234A-9A1F-4F5C-89C7-97332C5F95F2}" srcOrd="1" destOrd="0" presId="urn:microsoft.com/office/officeart/2005/8/layout/orgChart1"/>
    <dgm:cxn modelId="{98E88AB8-FC14-4350-919D-50F2791D2C6F}" type="presOf" srcId="{3823A318-BAC9-4BB8-A064-0EE611FBA416}" destId="{CADA8E69-556F-414B-A002-F46DD5E810D9}" srcOrd="0" destOrd="0" presId="urn:microsoft.com/office/officeart/2005/8/layout/orgChart1"/>
    <dgm:cxn modelId="{6AC2AF93-F104-435D-BF0D-D4F1A8C03B36}" type="presOf" srcId="{6A570DEE-15DC-4C88-8DFC-D2A37D693B55}" destId="{4778C72E-8E5E-4409-8858-8420AA1E29AF}" srcOrd="0" destOrd="0" presId="urn:microsoft.com/office/officeart/2005/8/layout/orgChart1"/>
    <dgm:cxn modelId="{8C880AB6-7ECA-495C-8E0A-1E6DF889AF3C}" srcId="{802D29AB-0C27-48DC-96D6-29D23AE3D398}" destId="{448E05D9-82D5-4E7C-8C25-59133ECDC41B}" srcOrd="2" destOrd="0" parTransId="{3823A318-BAC9-4BB8-A064-0EE611FBA416}" sibTransId="{4E75B7B1-4FBE-4C55-A663-58C36C949D24}"/>
    <dgm:cxn modelId="{C4E718D0-DE25-44E5-88C8-F067E6F9BA52}" type="presOf" srcId="{BE5C4D25-DBF7-4435-AD32-B5FCD9D496BF}" destId="{415BD3C9-A9EE-46D6-88E6-FD26C9BEBFAE}" srcOrd="1" destOrd="0" presId="urn:microsoft.com/office/officeart/2005/8/layout/orgChart1"/>
    <dgm:cxn modelId="{D7A754A6-45A2-4CAD-8C69-DF5244D49BB0}" srcId="{802D29AB-0C27-48DC-96D6-29D23AE3D398}" destId="{649441C9-CDF9-48FF-87C1-FA99C6A1581C}" srcOrd="1" destOrd="0" parTransId="{6A570DEE-15DC-4C88-8DFC-D2A37D693B55}" sibTransId="{7FA14488-F6B4-4876-A58F-615316F0E55A}"/>
    <dgm:cxn modelId="{1B0DF271-975D-4559-B522-F65871DF3636}" srcId="{649441C9-CDF9-48FF-87C1-FA99C6A1581C}" destId="{EA8B4CAB-A5E3-408D-ABDA-D84DCD15C8EC}" srcOrd="1" destOrd="0" parTransId="{FE3D6FAF-F409-4CDD-83FE-40F56F2054BF}" sibTransId="{8091D8C5-5079-4173-A1F8-70478B4598E2}"/>
    <dgm:cxn modelId="{457B3112-0B5C-4F18-B9ED-79217CD61632}" type="presOf" srcId="{E551300A-A74D-494B-977E-99BE85608F6A}" destId="{41BBD184-12CD-440B-9C44-CF4864043B96}" srcOrd="1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8FB5C846-BBE1-4AB4-9F19-213896F863D9}" type="presOf" srcId="{A7DE5C0F-BB3D-45EC-9465-E30E371D74AD}" destId="{1EF019CB-7D78-4647-8EF7-EDD9CCC5D4EF}" srcOrd="0" destOrd="0" presId="urn:microsoft.com/office/officeart/2005/8/layout/orgChart1"/>
    <dgm:cxn modelId="{F7F0826D-00F4-42E5-A104-BE03CB8FD63E}" type="presOf" srcId="{448E05D9-82D5-4E7C-8C25-59133ECDC41B}" destId="{8371DA7E-481C-4A82-A266-3C22C3F554C3}" srcOrd="0" destOrd="0" presId="urn:microsoft.com/office/officeart/2005/8/layout/orgChart1"/>
    <dgm:cxn modelId="{1FD7E97F-4F2D-4129-9879-2836F4E6CD96}" type="presOf" srcId="{EA8B4CAB-A5E3-408D-ABDA-D84DCD15C8EC}" destId="{8DB7A50B-D33B-44AC-9348-0A790952ABF9}" srcOrd="0" destOrd="0" presId="urn:microsoft.com/office/officeart/2005/8/layout/orgChart1"/>
    <dgm:cxn modelId="{FF19F5E3-86C8-4671-A92E-853CC571B695}" type="presOf" srcId="{EA8B4CAB-A5E3-408D-ABDA-D84DCD15C8EC}" destId="{A477392E-63A5-4CFC-9C52-AFE06ACCFFB0}" srcOrd="1" destOrd="0" presId="urn:microsoft.com/office/officeart/2005/8/layout/orgChart1"/>
    <dgm:cxn modelId="{DD9D3260-8E70-4573-A695-B37ADDDF759B}" type="presOf" srcId="{3E5865CA-581B-4327-9CB3-0960CF0F67BF}" destId="{9F16BCD7-D557-40B5-86B7-20C25BED0C84}" srcOrd="0" destOrd="0" presId="urn:microsoft.com/office/officeart/2005/8/layout/orgChart1"/>
    <dgm:cxn modelId="{7A84F6CF-C2BA-4FE0-AD02-D7F4D4F985A5}" type="presOf" srcId="{649441C9-CDF9-48FF-87C1-FA99C6A1581C}" destId="{AECD0452-B9DD-4C97-AA9B-5D2B8DAEAFC9}" srcOrd="1" destOrd="0" presId="urn:microsoft.com/office/officeart/2005/8/layout/orgChart1"/>
    <dgm:cxn modelId="{5EC24B40-3D2D-44E7-B02B-A16592B1D799}" srcId="{802D29AB-0C27-48DC-96D6-29D23AE3D398}" destId="{BE5C4D25-DBF7-4435-AD32-B5FCD9D496BF}" srcOrd="0" destOrd="0" parTransId="{AC1EEF18-4FFF-4A23-8839-E50FA96173F6}" sibTransId="{5DCD7CB0-E37B-4F07-8867-AD55601FF9D7}"/>
    <dgm:cxn modelId="{7394417E-A111-4E47-BE4E-80A6E8040957}" type="presOf" srcId="{BE5C4D25-DBF7-4435-AD32-B5FCD9D496BF}" destId="{226E36F3-23E3-4627-88CD-D7C2D43B92BA}" srcOrd="0" destOrd="0" presId="urn:microsoft.com/office/officeart/2005/8/layout/orgChart1"/>
    <dgm:cxn modelId="{8826E508-3286-452C-B97A-136A9B8A0429}" type="presOf" srcId="{2B3D1A3C-ACDB-4ED5-9DC9-88D5BC9FD9F8}" destId="{CA02D56B-1D18-42DA-884B-F4FB6ACE1903}" srcOrd="1" destOrd="0" presId="urn:microsoft.com/office/officeart/2005/8/layout/orgChart1"/>
    <dgm:cxn modelId="{0F23A035-E3C3-4E3D-9497-4339F684552A}" type="presOf" srcId="{E551300A-A74D-494B-977E-99BE85608F6A}" destId="{7241DE84-00BE-4E7F-A14A-24C267E29E40}" srcOrd="0" destOrd="0" presId="urn:microsoft.com/office/officeart/2005/8/layout/orgChart1"/>
    <dgm:cxn modelId="{2B658D72-6D14-40B7-B47A-03754BD02AD7}" type="presOf" srcId="{1EBC7AA2-AC27-4058-966C-A687369EA3C6}" destId="{9E98A126-363F-4A03-8AA0-89BC197CE3D1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850E84AB-6B78-4416-8157-2754C30A10F6}" type="presParOf" srcId="{389B67B3-C8AA-405B-9866-D700050B5F7B}" destId="{FF95E252-0331-4CF9-A679-1AA4B6BE70E2}" srcOrd="0" destOrd="0" presId="urn:microsoft.com/office/officeart/2005/8/layout/orgChart1"/>
    <dgm:cxn modelId="{ACABB2E6-7250-4593-9E77-627E457555FD}" type="presParOf" srcId="{389B67B3-C8AA-405B-9866-D700050B5F7B}" destId="{56514E1C-39B2-4357-924E-713538D90F6A}" srcOrd="1" destOrd="0" presId="urn:microsoft.com/office/officeart/2005/8/layout/orgChart1"/>
    <dgm:cxn modelId="{509D10A4-AF8E-4941-BF8C-7998E7AB12F0}" type="presParOf" srcId="{56514E1C-39B2-4357-924E-713538D90F6A}" destId="{4D41E6CC-1633-40C0-B214-A57ABC673D0F}" srcOrd="0" destOrd="0" presId="urn:microsoft.com/office/officeart/2005/8/layout/orgChart1"/>
    <dgm:cxn modelId="{1B398086-44C6-42A5-9269-8F1B56BE112E}" type="presParOf" srcId="{4D41E6CC-1633-40C0-B214-A57ABC673D0F}" destId="{226E36F3-23E3-4627-88CD-D7C2D43B92BA}" srcOrd="0" destOrd="0" presId="urn:microsoft.com/office/officeart/2005/8/layout/orgChart1"/>
    <dgm:cxn modelId="{621CE336-97F9-4B95-941B-90CDB7727C97}" type="presParOf" srcId="{4D41E6CC-1633-40C0-B214-A57ABC673D0F}" destId="{415BD3C9-A9EE-46D6-88E6-FD26C9BEBFAE}" srcOrd="1" destOrd="0" presId="urn:microsoft.com/office/officeart/2005/8/layout/orgChart1"/>
    <dgm:cxn modelId="{73F68ABA-7E7F-4925-A31A-6C791BB53756}" type="presParOf" srcId="{56514E1C-39B2-4357-924E-713538D90F6A}" destId="{8A1F9C97-74BD-411A-8BE1-E448A0494D6C}" srcOrd="1" destOrd="0" presId="urn:microsoft.com/office/officeart/2005/8/layout/orgChart1"/>
    <dgm:cxn modelId="{C11744EA-0559-4C1A-9DF5-7E5B76B0A522}" type="presParOf" srcId="{56514E1C-39B2-4357-924E-713538D90F6A}" destId="{3B1C73DE-2A3A-4081-93FA-15B0A5FF08E3}" srcOrd="2" destOrd="0" presId="urn:microsoft.com/office/officeart/2005/8/layout/orgChart1"/>
    <dgm:cxn modelId="{0F047368-8C69-41CB-A5E6-C82E1856BC3A}" type="presParOf" srcId="{389B67B3-C8AA-405B-9866-D700050B5F7B}" destId="{4778C72E-8E5E-4409-8858-8420AA1E29AF}" srcOrd="2" destOrd="0" presId="urn:microsoft.com/office/officeart/2005/8/layout/orgChart1"/>
    <dgm:cxn modelId="{7A055218-75BD-446C-BC73-CC45E4FDC0B7}" type="presParOf" srcId="{389B67B3-C8AA-405B-9866-D700050B5F7B}" destId="{36CBB229-1E17-46F3-9F23-67BAF4735B80}" srcOrd="3" destOrd="0" presId="urn:microsoft.com/office/officeart/2005/8/layout/orgChart1"/>
    <dgm:cxn modelId="{770DEB7A-E49F-4088-9140-B0B3791FABAC}" type="presParOf" srcId="{36CBB229-1E17-46F3-9F23-67BAF4735B80}" destId="{E94076CC-6390-434E-B495-027CF2A00D4F}" srcOrd="0" destOrd="0" presId="urn:microsoft.com/office/officeart/2005/8/layout/orgChart1"/>
    <dgm:cxn modelId="{43E2AC83-2B40-425A-95CF-BA4D9936FB6F}" type="presParOf" srcId="{E94076CC-6390-434E-B495-027CF2A00D4F}" destId="{F0E37F8A-94FB-4C21-9AEF-B4CE91E6C269}" srcOrd="0" destOrd="0" presId="urn:microsoft.com/office/officeart/2005/8/layout/orgChart1"/>
    <dgm:cxn modelId="{253E4E57-5506-416B-A5C4-A3E54073EB37}" type="presParOf" srcId="{E94076CC-6390-434E-B495-027CF2A00D4F}" destId="{AECD0452-B9DD-4C97-AA9B-5D2B8DAEAFC9}" srcOrd="1" destOrd="0" presId="urn:microsoft.com/office/officeart/2005/8/layout/orgChart1"/>
    <dgm:cxn modelId="{434F964F-A1ED-479D-9F87-3BC2EEBAF1F7}" type="presParOf" srcId="{36CBB229-1E17-46F3-9F23-67BAF4735B80}" destId="{958F75BD-637E-40B3-AD81-4DC18DFF8BF9}" srcOrd="1" destOrd="0" presId="urn:microsoft.com/office/officeart/2005/8/layout/orgChart1"/>
    <dgm:cxn modelId="{518F079F-15E4-4900-8CE8-8BAEEDC51D6B}" type="presParOf" srcId="{958F75BD-637E-40B3-AD81-4DC18DFF8BF9}" destId="{8D51B86E-25D3-4A95-A441-9F0F5CF870DE}" srcOrd="0" destOrd="0" presId="urn:microsoft.com/office/officeart/2005/8/layout/orgChart1"/>
    <dgm:cxn modelId="{2BCBF730-CCE0-40AB-A1DE-1CB92C51B2ED}" type="presParOf" srcId="{958F75BD-637E-40B3-AD81-4DC18DFF8BF9}" destId="{9BB4BAF8-2AAF-4ABD-9659-1B605695C588}" srcOrd="1" destOrd="0" presId="urn:microsoft.com/office/officeart/2005/8/layout/orgChart1"/>
    <dgm:cxn modelId="{E54650BA-DC96-4691-B0E4-188B353C9B23}" type="presParOf" srcId="{9BB4BAF8-2AAF-4ABD-9659-1B605695C588}" destId="{BB6405DA-4AFA-4C87-A40A-71555D489FCF}" srcOrd="0" destOrd="0" presId="urn:microsoft.com/office/officeart/2005/8/layout/orgChart1"/>
    <dgm:cxn modelId="{FCCB4EAC-58C6-43DC-B2B6-56E866EB653D}" type="presParOf" srcId="{BB6405DA-4AFA-4C87-A40A-71555D489FCF}" destId="{3AC4749E-E0B8-4AC6-88C8-3F96BE048BC0}" srcOrd="0" destOrd="0" presId="urn:microsoft.com/office/officeart/2005/8/layout/orgChart1"/>
    <dgm:cxn modelId="{E7091EE8-6962-41BF-BE32-ECBEE02BEA13}" type="presParOf" srcId="{BB6405DA-4AFA-4C87-A40A-71555D489FCF}" destId="{22FEAC2E-A4FD-4D17-895C-2D6C24465A09}" srcOrd="1" destOrd="0" presId="urn:microsoft.com/office/officeart/2005/8/layout/orgChart1"/>
    <dgm:cxn modelId="{DCF05D3F-F610-4B8D-9D52-BA92E287F08D}" type="presParOf" srcId="{9BB4BAF8-2AAF-4ABD-9659-1B605695C588}" destId="{E99EA5C2-3723-4CE8-9860-EBB0806A88CA}" srcOrd="1" destOrd="0" presId="urn:microsoft.com/office/officeart/2005/8/layout/orgChart1"/>
    <dgm:cxn modelId="{502D68A7-8E2C-4970-B4A9-F5B41680EA40}" type="presParOf" srcId="{9BB4BAF8-2AAF-4ABD-9659-1B605695C588}" destId="{48E19C4B-1548-4B7A-9C24-AB15F32D765F}" srcOrd="2" destOrd="0" presId="urn:microsoft.com/office/officeart/2005/8/layout/orgChart1"/>
    <dgm:cxn modelId="{B8B5C1B4-4B63-4CBA-A212-43712A55166E}" type="presParOf" srcId="{958F75BD-637E-40B3-AD81-4DC18DFF8BF9}" destId="{E7B2C71A-C8AC-4696-AC4F-8B9F1A76721C}" srcOrd="2" destOrd="0" presId="urn:microsoft.com/office/officeart/2005/8/layout/orgChart1"/>
    <dgm:cxn modelId="{1733BFEA-039D-485F-89C5-F04AF9ECE67F}" type="presParOf" srcId="{958F75BD-637E-40B3-AD81-4DC18DFF8BF9}" destId="{4E9183D7-D780-401B-B3EF-07AD4DD431BF}" srcOrd="3" destOrd="0" presId="urn:microsoft.com/office/officeart/2005/8/layout/orgChart1"/>
    <dgm:cxn modelId="{65C2E42E-D4D6-461A-A274-A61649FC20C1}" type="presParOf" srcId="{4E9183D7-D780-401B-B3EF-07AD4DD431BF}" destId="{10C597AD-544A-4C61-9DEC-2131017665C4}" srcOrd="0" destOrd="0" presId="urn:microsoft.com/office/officeart/2005/8/layout/orgChart1"/>
    <dgm:cxn modelId="{05CBCF33-FBA8-45FB-AEA7-E11755A8B2F7}" type="presParOf" srcId="{10C597AD-544A-4C61-9DEC-2131017665C4}" destId="{8DB7A50B-D33B-44AC-9348-0A790952ABF9}" srcOrd="0" destOrd="0" presId="urn:microsoft.com/office/officeart/2005/8/layout/orgChart1"/>
    <dgm:cxn modelId="{ECEAA663-BCC4-4D8A-B8EB-923054CA752B}" type="presParOf" srcId="{10C597AD-544A-4C61-9DEC-2131017665C4}" destId="{A477392E-63A5-4CFC-9C52-AFE06ACCFFB0}" srcOrd="1" destOrd="0" presId="urn:microsoft.com/office/officeart/2005/8/layout/orgChart1"/>
    <dgm:cxn modelId="{7B09332F-4AE0-4358-A78B-13ADBF8730F1}" type="presParOf" srcId="{4E9183D7-D780-401B-B3EF-07AD4DD431BF}" destId="{CBBEB7F4-00B1-478C-8276-C76AE312DAA5}" srcOrd="1" destOrd="0" presId="urn:microsoft.com/office/officeart/2005/8/layout/orgChart1"/>
    <dgm:cxn modelId="{54493896-5608-48A0-BE58-0DFDAEE08394}" type="presParOf" srcId="{4E9183D7-D780-401B-B3EF-07AD4DD431BF}" destId="{860869ED-5090-4B0F-B553-1B0144106C1E}" srcOrd="2" destOrd="0" presId="urn:microsoft.com/office/officeart/2005/8/layout/orgChart1"/>
    <dgm:cxn modelId="{3CB9FA91-A992-4FF6-8C5C-755214E8EBE1}" type="presParOf" srcId="{958F75BD-637E-40B3-AD81-4DC18DFF8BF9}" destId="{8136B653-53A2-4D40-90A1-E851ADF5C3B3}" srcOrd="4" destOrd="0" presId="urn:microsoft.com/office/officeart/2005/8/layout/orgChart1"/>
    <dgm:cxn modelId="{CA4E1C4D-B856-4E77-8696-8C1888DE0B21}" type="presParOf" srcId="{958F75BD-637E-40B3-AD81-4DC18DFF8BF9}" destId="{CA212FC1-A3FB-4AA1-931D-B5B56FE22FAD}" srcOrd="5" destOrd="0" presId="urn:microsoft.com/office/officeart/2005/8/layout/orgChart1"/>
    <dgm:cxn modelId="{FA951B46-9BC3-470D-A881-4C64B4B8E6A3}" type="presParOf" srcId="{CA212FC1-A3FB-4AA1-931D-B5B56FE22FAD}" destId="{2B994215-0D8D-4EAC-B8C2-3A628CDC43EF}" srcOrd="0" destOrd="0" presId="urn:microsoft.com/office/officeart/2005/8/layout/orgChart1"/>
    <dgm:cxn modelId="{192F1F5E-6C1C-4A8C-8860-477AB4026509}" type="presParOf" srcId="{2B994215-0D8D-4EAC-B8C2-3A628CDC43EF}" destId="{1EF019CB-7D78-4647-8EF7-EDD9CCC5D4EF}" srcOrd="0" destOrd="0" presId="urn:microsoft.com/office/officeart/2005/8/layout/orgChart1"/>
    <dgm:cxn modelId="{F1917B25-21E9-4586-9029-DAD83B82E78F}" type="presParOf" srcId="{2B994215-0D8D-4EAC-B8C2-3A628CDC43EF}" destId="{20B8AD7D-A694-47AB-8B3C-E2FE9ECC903D}" srcOrd="1" destOrd="0" presId="urn:microsoft.com/office/officeart/2005/8/layout/orgChart1"/>
    <dgm:cxn modelId="{8AA1C9DA-2A52-4D01-8188-A3CF651D783C}" type="presParOf" srcId="{CA212FC1-A3FB-4AA1-931D-B5B56FE22FAD}" destId="{B5E4C66B-151F-40FC-B218-B849A0BC7B60}" srcOrd="1" destOrd="0" presId="urn:microsoft.com/office/officeart/2005/8/layout/orgChart1"/>
    <dgm:cxn modelId="{4FA2C664-E636-491B-8F18-86D6FAC9D30E}" type="presParOf" srcId="{CA212FC1-A3FB-4AA1-931D-B5B56FE22FAD}" destId="{8BE4C800-2041-48EF-85DD-75AD628591F0}" srcOrd="2" destOrd="0" presId="urn:microsoft.com/office/officeart/2005/8/layout/orgChart1"/>
    <dgm:cxn modelId="{C9B12590-0AE5-486B-8FC5-DB69CCF84711}" type="presParOf" srcId="{36CBB229-1E17-46F3-9F23-67BAF4735B80}" destId="{B429A713-4097-4F31-B4E3-410239DBCCF7}" srcOrd="2" destOrd="0" presId="urn:microsoft.com/office/officeart/2005/8/layout/orgChart1"/>
    <dgm:cxn modelId="{26D23918-0711-4BA4-8041-37BE0E5C2286}" type="presParOf" srcId="{389B67B3-C8AA-405B-9866-D700050B5F7B}" destId="{CADA8E69-556F-414B-A002-F46DD5E810D9}" srcOrd="4" destOrd="0" presId="urn:microsoft.com/office/officeart/2005/8/layout/orgChart1"/>
    <dgm:cxn modelId="{C6D365D0-E2D7-431E-8373-B62BEDDE28BF}" type="presParOf" srcId="{389B67B3-C8AA-405B-9866-D700050B5F7B}" destId="{518AF730-B935-481B-8379-7164E0B08484}" srcOrd="5" destOrd="0" presId="urn:microsoft.com/office/officeart/2005/8/layout/orgChart1"/>
    <dgm:cxn modelId="{D2EBF4E0-EB1D-4366-B729-D1C1A5B6AE3B}" type="presParOf" srcId="{518AF730-B935-481B-8379-7164E0B08484}" destId="{8F779DB0-0026-445C-A756-C3360587C17D}" srcOrd="0" destOrd="0" presId="urn:microsoft.com/office/officeart/2005/8/layout/orgChart1"/>
    <dgm:cxn modelId="{0BD89626-A671-4CAF-AFC1-3B72F2CCADF8}" type="presParOf" srcId="{8F779DB0-0026-445C-A756-C3360587C17D}" destId="{8371DA7E-481C-4A82-A266-3C22C3F554C3}" srcOrd="0" destOrd="0" presId="urn:microsoft.com/office/officeart/2005/8/layout/orgChart1"/>
    <dgm:cxn modelId="{9E980126-0AE6-4536-82F0-455D763A0C3A}" type="presParOf" srcId="{8F779DB0-0026-445C-A756-C3360587C17D}" destId="{7DD9EB83-C8FC-418C-BD15-675DDADA1603}" srcOrd="1" destOrd="0" presId="urn:microsoft.com/office/officeart/2005/8/layout/orgChart1"/>
    <dgm:cxn modelId="{A7722A6C-B63E-46E9-8409-8E283CECAA38}" type="presParOf" srcId="{518AF730-B935-481B-8379-7164E0B08484}" destId="{30B285A9-0AAF-4DB7-B5F5-B340B14C1845}" srcOrd="1" destOrd="0" presId="urn:microsoft.com/office/officeart/2005/8/layout/orgChart1"/>
    <dgm:cxn modelId="{0CA346CC-58D9-4094-996F-96E4B23CECC5}" type="presParOf" srcId="{30B285A9-0AAF-4DB7-B5F5-B340B14C1845}" destId="{38790DBC-F218-4AF2-A46E-5C8ED0748A14}" srcOrd="0" destOrd="0" presId="urn:microsoft.com/office/officeart/2005/8/layout/orgChart1"/>
    <dgm:cxn modelId="{30CAC94C-B747-4B24-9557-6348598FC9F6}" type="presParOf" srcId="{30B285A9-0AAF-4DB7-B5F5-B340B14C1845}" destId="{564046BF-BE9A-48E4-A1DA-DF5D3224BD2A}" srcOrd="1" destOrd="0" presId="urn:microsoft.com/office/officeart/2005/8/layout/orgChart1"/>
    <dgm:cxn modelId="{8689F91B-6788-4738-8D39-3AB65B17A25E}" type="presParOf" srcId="{564046BF-BE9A-48E4-A1DA-DF5D3224BD2A}" destId="{918ADD9F-7B3B-4CF9-A58B-C9F1C31960AE}" srcOrd="0" destOrd="0" presId="urn:microsoft.com/office/officeart/2005/8/layout/orgChart1"/>
    <dgm:cxn modelId="{9861DC8B-285E-4B12-A36C-2E0454C55853}" type="presParOf" srcId="{918ADD9F-7B3B-4CF9-A58B-C9F1C31960AE}" destId="{8A427B2E-C7A3-445C-9BDC-D2B40DEBE807}" srcOrd="0" destOrd="0" presId="urn:microsoft.com/office/officeart/2005/8/layout/orgChart1"/>
    <dgm:cxn modelId="{0B2C2F5C-F050-4023-9961-2EE85A51A2AF}" type="presParOf" srcId="{918ADD9F-7B3B-4CF9-A58B-C9F1C31960AE}" destId="{CA02D56B-1D18-42DA-884B-F4FB6ACE1903}" srcOrd="1" destOrd="0" presId="urn:microsoft.com/office/officeart/2005/8/layout/orgChart1"/>
    <dgm:cxn modelId="{9BE50A54-BEF7-4A0E-B381-422208C0E829}" type="presParOf" srcId="{564046BF-BE9A-48E4-A1DA-DF5D3224BD2A}" destId="{31D0DDED-B7F9-40FD-9BBC-F24A8A1CDE9F}" srcOrd="1" destOrd="0" presId="urn:microsoft.com/office/officeart/2005/8/layout/orgChart1"/>
    <dgm:cxn modelId="{5F224FEA-4279-4C1B-891F-19FF1B841E5C}" type="presParOf" srcId="{564046BF-BE9A-48E4-A1DA-DF5D3224BD2A}" destId="{0C92C802-C770-4F85-865E-D7930D885B05}" srcOrd="2" destOrd="0" presId="urn:microsoft.com/office/officeart/2005/8/layout/orgChart1"/>
    <dgm:cxn modelId="{6D73B762-7FAA-4821-A632-ACDCA5148719}" type="presParOf" srcId="{30B285A9-0AAF-4DB7-B5F5-B340B14C1845}" destId="{9E98A126-363F-4A03-8AA0-89BC197CE3D1}" srcOrd="2" destOrd="0" presId="urn:microsoft.com/office/officeart/2005/8/layout/orgChart1"/>
    <dgm:cxn modelId="{CDCFBD1D-2163-464C-B6F3-72BC9C560F43}" type="presParOf" srcId="{30B285A9-0AAF-4DB7-B5F5-B340B14C1845}" destId="{79186B67-49A4-4450-BBC7-67EAFDF6E93B}" srcOrd="3" destOrd="0" presId="urn:microsoft.com/office/officeart/2005/8/layout/orgChart1"/>
    <dgm:cxn modelId="{43EB45B5-7918-4A9A-85B9-FF72EF184E4F}" type="presParOf" srcId="{79186B67-49A4-4450-BBC7-67EAFDF6E93B}" destId="{38F1F992-7B73-4B21-A6FC-7E00FB6BBDE6}" srcOrd="0" destOrd="0" presId="urn:microsoft.com/office/officeart/2005/8/layout/orgChart1"/>
    <dgm:cxn modelId="{92A04CC1-BF57-4D11-B2D6-9F1AA4CE3DA2}" type="presParOf" srcId="{38F1F992-7B73-4B21-A6FC-7E00FB6BBDE6}" destId="{7241DE84-00BE-4E7F-A14A-24C267E29E40}" srcOrd="0" destOrd="0" presId="urn:microsoft.com/office/officeart/2005/8/layout/orgChart1"/>
    <dgm:cxn modelId="{83A28E40-4CE8-4EF1-904B-DD7141401DBA}" type="presParOf" srcId="{38F1F992-7B73-4B21-A6FC-7E00FB6BBDE6}" destId="{41BBD184-12CD-440B-9C44-CF4864043B96}" srcOrd="1" destOrd="0" presId="urn:microsoft.com/office/officeart/2005/8/layout/orgChart1"/>
    <dgm:cxn modelId="{BFCB5088-C6E4-4D4A-BC89-3E4CF5D19A96}" type="presParOf" srcId="{79186B67-49A4-4450-BBC7-67EAFDF6E93B}" destId="{326A60E4-3B9D-49DE-9B25-B14EF726AFCE}" srcOrd="1" destOrd="0" presId="urn:microsoft.com/office/officeart/2005/8/layout/orgChart1"/>
    <dgm:cxn modelId="{3E4A2C69-3640-4AA9-98DF-4331FFA1D227}" type="presParOf" srcId="{79186B67-49A4-4450-BBC7-67EAFDF6E93B}" destId="{796D6192-E17B-4EF4-9189-B76D87F697DA}" srcOrd="2" destOrd="0" presId="urn:microsoft.com/office/officeart/2005/8/layout/orgChart1"/>
    <dgm:cxn modelId="{9DD294B6-8151-4DAE-A30E-4C12CAF1D89C}" type="presParOf" srcId="{518AF730-B935-481B-8379-7164E0B08484}" destId="{DB38C975-A64F-4C39-B6F9-FAC53DCA7F15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EC66C5C4-966E-434C-A0FE-FA5D6D107278}" type="presParOf" srcId="{99F0F1EC-BED5-4FC3-9450-FA6DBF4920D9}" destId="{9F16BCD7-D557-40B5-86B7-20C25BED0C84}" srcOrd="0" destOrd="0" presId="urn:microsoft.com/office/officeart/2005/8/layout/orgChart1"/>
    <dgm:cxn modelId="{67465EDF-6729-42A2-94A7-258993D40B11}" type="presParOf" srcId="{99F0F1EC-BED5-4FC3-9450-FA6DBF4920D9}" destId="{2320063A-9AB4-4F12-8DFF-4CE46A40F99A}" srcOrd="1" destOrd="0" presId="urn:microsoft.com/office/officeart/2005/8/layout/orgChart1"/>
    <dgm:cxn modelId="{A7B00565-077E-4B50-A4D2-6066D2C6F830}" type="presParOf" srcId="{2320063A-9AB4-4F12-8DFF-4CE46A40F99A}" destId="{2974AAF0-639F-4731-8FB7-3BED01E58AFB}" srcOrd="0" destOrd="0" presId="urn:microsoft.com/office/officeart/2005/8/layout/orgChart1"/>
    <dgm:cxn modelId="{ADB5C435-CB43-49A8-8336-C4258C4AE5E2}" type="presParOf" srcId="{2974AAF0-639F-4731-8FB7-3BED01E58AFB}" destId="{768BD7CF-140F-4303-9E45-006749D2598D}" srcOrd="0" destOrd="0" presId="urn:microsoft.com/office/officeart/2005/8/layout/orgChart1"/>
    <dgm:cxn modelId="{556FEAB8-CECB-418B-95F0-4939E8B13798}" type="presParOf" srcId="{2974AAF0-639F-4731-8FB7-3BED01E58AFB}" destId="{AA2E234A-9A1F-4F5C-89C7-97332C5F95F2}" srcOrd="1" destOrd="0" presId="urn:microsoft.com/office/officeart/2005/8/layout/orgChart1"/>
    <dgm:cxn modelId="{358D1F53-52B0-4AE0-94FE-F0B543A2C3CD}" type="presParOf" srcId="{2320063A-9AB4-4F12-8DFF-4CE46A40F99A}" destId="{D272F947-07F5-4D5B-9DA8-E6C15515A13C}" srcOrd="1" destOrd="0" presId="urn:microsoft.com/office/officeart/2005/8/layout/orgChart1"/>
    <dgm:cxn modelId="{44104C3A-94E7-493C-BBF6-2724C6B64F54}" type="presParOf" srcId="{2320063A-9AB4-4F12-8DFF-4CE46A40F99A}" destId="{31836268-BE10-49D7-8F4A-91D03A1A2C48}" srcOrd="2" destOrd="0" presId="urn:microsoft.com/office/officeart/2005/8/layout/orgChart1"/>
    <dgm:cxn modelId="{78E61831-BF65-497F-A693-F96E83F52656}" type="presParOf" srcId="{99F0F1EC-BED5-4FC3-9450-FA6DBF4920D9}" destId="{BE574A49-75B5-4355-8CA8-9CE2C5FB84CE}" srcOrd="2" destOrd="0" presId="urn:microsoft.com/office/officeart/2005/8/layout/orgChart1"/>
    <dgm:cxn modelId="{B8B0CD5E-58A7-4D25-AC80-F466FC75CBC5}" type="presParOf" srcId="{99F0F1EC-BED5-4FC3-9450-FA6DBF4920D9}" destId="{C44C4792-A8BB-4540-80FF-F7F7402CA08B}" srcOrd="3" destOrd="0" presId="urn:microsoft.com/office/officeart/2005/8/layout/orgChart1"/>
    <dgm:cxn modelId="{01109DB2-3444-4242-A304-5A38C0E9AE39}" type="presParOf" srcId="{C44C4792-A8BB-4540-80FF-F7F7402CA08B}" destId="{636D1FF4-A8C2-414C-B2F0-F79510211A88}" srcOrd="0" destOrd="0" presId="urn:microsoft.com/office/officeart/2005/8/layout/orgChart1"/>
    <dgm:cxn modelId="{319570C5-4060-439B-9DDE-8827A3877052}" type="presParOf" srcId="{636D1FF4-A8C2-414C-B2F0-F79510211A88}" destId="{0BE9973C-A9EA-481E-B450-15D4046B6ABC}" srcOrd="0" destOrd="0" presId="urn:microsoft.com/office/officeart/2005/8/layout/orgChart1"/>
    <dgm:cxn modelId="{9B66E03A-78E0-484A-9EA0-3BCE8BA66C15}" type="presParOf" srcId="{636D1FF4-A8C2-414C-B2F0-F79510211A88}" destId="{3E76562B-FFDE-41FC-B612-A42546CDFA2A}" srcOrd="1" destOrd="0" presId="urn:microsoft.com/office/officeart/2005/8/layout/orgChart1"/>
    <dgm:cxn modelId="{DE7D0FFA-ED82-480C-ACAA-5C547A84C9FB}" type="presParOf" srcId="{C44C4792-A8BB-4540-80FF-F7F7402CA08B}" destId="{308D6738-88F9-476D-9422-115563DB76D6}" srcOrd="1" destOrd="0" presId="urn:microsoft.com/office/officeart/2005/8/layout/orgChart1"/>
    <dgm:cxn modelId="{E19BFC08-DCA0-47E2-9BBD-B63E4D4BD702}" type="presParOf" srcId="{C44C4792-A8BB-4540-80FF-F7F7402CA08B}" destId="{6EE5BD48-A648-4301-BCAD-FC4F18FB69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CULTURA E TURISMO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448E05D9-82D5-4E7C-8C25-59133ECDC41B}">
      <dgm:prSet/>
      <dgm:spPr/>
      <dgm:t>
        <a:bodyPr/>
        <a:lstStyle/>
        <a:p>
          <a:r>
            <a:rPr lang="pt-BR" dirty="0" smtClean="0"/>
            <a:t>DEPARTAMENTO DE FOMENTO AO TURISMO</a:t>
          </a:r>
          <a:endParaRPr lang="pt-BR" dirty="0"/>
        </a:p>
      </dgm:t>
    </dgm:pt>
    <dgm:pt modelId="{3823A318-BAC9-4BB8-A064-0EE611FBA416}" type="parTrans" cxnId="{8C880AB6-7ECA-495C-8E0A-1E6DF889AF3C}">
      <dgm:prSet/>
      <dgm:spPr/>
      <dgm:t>
        <a:bodyPr/>
        <a:lstStyle/>
        <a:p>
          <a:endParaRPr lang="pt-BR"/>
        </a:p>
      </dgm:t>
    </dgm:pt>
    <dgm:pt modelId="{4E75B7B1-4FBE-4C55-A663-58C36C949D24}" type="sibTrans" cxnId="{8C880AB6-7ECA-495C-8E0A-1E6DF889AF3C}">
      <dgm:prSet/>
      <dgm:spPr/>
      <dgm:t>
        <a:bodyPr/>
        <a:lstStyle/>
        <a:p>
          <a:endParaRPr lang="pt-BR"/>
        </a:p>
      </dgm:t>
    </dgm:pt>
    <dgm:pt modelId="{BE5C4D25-DBF7-4435-AD32-B5FCD9D496BF}">
      <dgm:prSet/>
      <dgm:spPr/>
      <dgm:t>
        <a:bodyPr/>
        <a:lstStyle/>
        <a:p>
          <a:r>
            <a:rPr lang="pt-BR" dirty="0" smtClean="0"/>
            <a:t>DEPARTAMENTO DE NÚCLEOS CULTURAIS</a:t>
          </a:r>
          <a:endParaRPr lang="pt-BR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FF06A188-A853-4A57-90E4-B7D1CA6917F9}">
      <dgm:prSet/>
      <dgm:spPr/>
      <dgm:t>
        <a:bodyPr/>
        <a:lstStyle/>
        <a:p>
          <a:r>
            <a:rPr lang="pt-BR" dirty="0" smtClean="0"/>
            <a:t>DIVISÃO DA ESCOLA MUNICIPAL DE ARTES</a:t>
          </a:r>
          <a:endParaRPr lang="pt-BR" dirty="0"/>
        </a:p>
      </dgm:t>
    </dgm:pt>
    <dgm:pt modelId="{4AFDB7EB-2608-4BBB-B4D6-218F7204B94E}" type="parTrans" cxnId="{6AB80A06-55EC-4781-92B9-78FD0BFB210E}">
      <dgm:prSet/>
      <dgm:spPr/>
      <dgm:t>
        <a:bodyPr/>
        <a:lstStyle/>
        <a:p>
          <a:endParaRPr lang="pt-BR"/>
        </a:p>
      </dgm:t>
    </dgm:pt>
    <dgm:pt modelId="{60446C51-2A63-429C-96E6-956DE9007D70}" type="sibTrans" cxnId="{6AB80A06-55EC-4781-92B9-78FD0BFB210E}">
      <dgm:prSet/>
      <dgm:spPr/>
      <dgm:t>
        <a:bodyPr/>
        <a:lstStyle/>
        <a:p>
          <a:endParaRPr lang="pt-BR"/>
        </a:p>
      </dgm:t>
    </dgm:pt>
    <dgm:pt modelId="{3D1854A4-94E4-46CC-8ECD-2BBD5A4AF1BC}">
      <dgm:prSet/>
      <dgm:spPr/>
      <dgm:t>
        <a:bodyPr/>
        <a:lstStyle/>
        <a:p>
          <a:r>
            <a:rPr lang="pt-BR" dirty="0" smtClean="0"/>
            <a:t>BIBLIOTECA MUNICIPAL</a:t>
          </a:r>
          <a:endParaRPr lang="pt-BR" dirty="0"/>
        </a:p>
      </dgm:t>
    </dgm:pt>
    <dgm:pt modelId="{3EFAB4CE-92D7-4D99-BEC4-DC7EAC484DD7}" type="parTrans" cxnId="{43F96196-1619-4C51-950F-541085705115}">
      <dgm:prSet/>
      <dgm:spPr/>
      <dgm:t>
        <a:bodyPr/>
        <a:lstStyle/>
        <a:p>
          <a:endParaRPr lang="pt-BR"/>
        </a:p>
      </dgm:t>
    </dgm:pt>
    <dgm:pt modelId="{965AA658-FA29-47A8-8FAA-C2F5D34A238B}" type="sibTrans" cxnId="{43F96196-1619-4C51-950F-541085705115}">
      <dgm:prSet/>
      <dgm:spPr/>
      <dgm:t>
        <a:bodyPr/>
        <a:lstStyle/>
        <a:p>
          <a:endParaRPr lang="pt-BR"/>
        </a:p>
      </dgm:t>
    </dgm:pt>
    <dgm:pt modelId="{BAC8FFD2-3D35-4B32-89EA-126D31C6B381}">
      <dgm:prSet/>
      <dgm:spPr>
        <a:solidFill>
          <a:schemeClr val="accent3"/>
        </a:solidFill>
      </dgm:spPr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18150AD8-13FD-4E22-B7E9-08BDD57ADCFA}" type="parTrans" cxnId="{727099D7-150D-46CB-AD3F-A8955C26C917}">
      <dgm:prSet/>
      <dgm:spPr/>
      <dgm:t>
        <a:bodyPr/>
        <a:lstStyle/>
        <a:p>
          <a:endParaRPr lang="pt-BR"/>
        </a:p>
      </dgm:t>
    </dgm:pt>
    <dgm:pt modelId="{B388545B-D454-42C6-A585-5106EA52BA84}" type="sibTrans" cxnId="{727099D7-150D-46CB-AD3F-A8955C26C917}">
      <dgm:prSet/>
      <dgm:spPr/>
      <dgm:t>
        <a:bodyPr/>
        <a:lstStyle/>
        <a:p>
          <a:endParaRPr lang="pt-BR"/>
        </a:p>
      </dgm:t>
    </dgm:pt>
    <dgm:pt modelId="{C2AA9812-7FA6-4B9A-960E-98D9A8B4C3D5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832B20F7-6266-437E-9CF7-43C28FA9D3BA}" type="parTrans" cxnId="{721FDE78-296F-49C9-B0CD-04B4399F722F}">
      <dgm:prSet/>
      <dgm:spPr/>
      <dgm:t>
        <a:bodyPr/>
        <a:lstStyle/>
        <a:p>
          <a:endParaRPr lang="pt-BR"/>
        </a:p>
      </dgm:t>
    </dgm:pt>
    <dgm:pt modelId="{23B21E2D-26C8-4BD1-844B-2EBA30473E48}" type="sibTrans" cxnId="{721FDE78-296F-49C9-B0CD-04B4399F722F}">
      <dgm:prSet/>
      <dgm:spPr/>
      <dgm:t>
        <a:bodyPr/>
        <a:lstStyle/>
        <a:p>
          <a:endParaRPr lang="pt-BR"/>
        </a:p>
      </dgm:t>
    </dgm:pt>
    <dgm:pt modelId="{8B6F8FA5-1048-499B-8F35-4FD57D961A61}">
      <dgm:prSet/>
      <dgm:spPr/>
      <dgm:t>
        <a:bodyPr/>
        <a:lstStyle/>
        <a:p>
          <a:r>
            <a:rPr lang="pt-BR" dirty="0" smtClean="0"/>
            <a:t>SUBSECRETARIA DE TURISMO</a:t>
          </a:r>
          <a:endParaRPr lang="pt-BR" dirty="0"/>
        </a:p>
      </dgm:t>
    </dgm:pt>
    <dgm:pt modelId="{3AAB60D6-AB17-4223-AD22-48DFC6FDADFA}" type="parTrans" cxnId="{9A7B82A9-27A4-4AA2-88C8-3748BF193EEF}">
      <dgm:prSet/>
      <dgm:spPr/>
      <dgm:t>
        <a:bodyPr/>
        <a:lstStyle/>
        <a:p>
          <a:endParaRPr lang="pt-BR"/>
        </a:p>
      </dgm:t>
    </dgm:pt>
    <dgm:pt modelId="{32071382-6C3B-48D5-B203-5816F0EABE76}" type="sibTrans" cxnId="{9A7B82A9-27A4-4AA2-88C8-3748BF193EEF}">
      <dgm:prSet/>
      <dgm:spPr/>
      <dgm:t>
        <a:bodyPr/>
        <a:lstStyle/>
        <a:p>
          <a:endParaRPr lang="pt-BR"/>
        </a:p>
      </dgm:t>
    </dgm:pt>
    <dgm:pt modelId="{C70B46B1-87AB-4F26-A3D2-7FC6A3BACFC1}">
      <dgm:prSet/>
      <dgm:spPr/>
      <dgm:t>
        <a:bodyPr/>
        <a:lstStyle/>
        <a:p>
          <a:r>
            <a:rPr lang="pt-BR" dirty="0" smtClean="0"/>
            <a:t>SUBSECRETARIA DE CULTURA</a:t>
          </a:r>
          <a:endParaRPr lang="pt-BR" dirty="0"/>
        </a:p>
      </dgm:t>
    </dgm:pt>
    <dgm:pt modelId="{46BEC745-17BA-4D40-ADCF-990801F0ADB6}" type="parTrans" cxnId="{3A4054A7-9CFA-4CF6-AA6C-F624D88A141C}">
      <dgm:prSet/>
      <dgm:spPr/>
      <dgm:t>
        <a:bodyPr/>
        <a:lstStyle/>
        <a:p>
          <a:endParaRPr lang="pt-BR"/>
        </a:p>
      </dgm:t>
    </dgm:pt>
    <dgm:pt modelId="{B2FF0A99-FF1A-4859-A7AC-0E869B0CE4EE}" type="sibTrans" cxnId="{3A4054A7-9CFA-4CF6-AA6C-F624D88A141C}">
      <dgm:prSet/>
      <dgm:spPr/>
      <dgm:t>
        <a:bodyPr/>
        <a:lstStyle/>
        <a:p>
          <a:endParaRPr lang="pt-BR"/>
        </a:p>
      </dgm:t>
    </dgm:pt>
    <dgm:pt modelId="{E2E31B1C-D3C3-460F-B1B4-DB6AB1D71420}">
      <dgm:prSet/>
      <dgm:spPr/>
      <dgm:t>
        <a:bodyPr/>
        <a:lstStyle/>
        <a:p>
          <a:r>
            <a:rPr lang="pt-BR" dirty="0" smtClean="0"/>
            <a:t>DEPARTAMENTO DE PROJETOS CULTURAIS</a:t>
          </a:r>
          <a:endParaRPr lang="pt-BR" dirty="0"/>
        </a:p>
      </dgm:t>
    </dgm:pt>
    <dgm:pt modelId="{CBB51FBC-66C1-4AE9-95A7-ECF56F37A509}" type="parTrans" cxnId="{69EA736F-8B28-42F1-AC7A-7B968AD09F31}">
      <dgm:prSet/>
      <dgm:spPr/>
      <dgm:t>
        <a:bodyPr/>
        <a:lstStyle/>
        <a:p>
          <a:endParaRPr lang="pt-BR"/>
        </a:p>
      </dgm:t>
    </dgm:pt>
    <dgm:pt modelId="{AC925653-4F9F-438B-AD60-2587FA149EB1}" type="sibTrans" cxnId="{69EA736F-8B28-42F1-AC7A-7B968AD09F31}">
      <dgm:prSet/>
      <dgm:spPr/>
      <dgm:t>
        <a:bodyPr/>
        <a:lstStyle/>
        <a:p>
          <a:endParaRPr lang="pt-BR"/>
        </a:p>
      </dgm:t>
    </dgm:pt>
    <dgm:pt modelId="{F343961D-CCA4-4610-AC14-4F11A0CF0B45}">
      <dgm:prSet/>
      <dgm:spPr/>
      <dgm:t>
        <a:bodyPr/>
        <a:lstStyle/>
        <a:p>
          <a:r>
            <a:rPr lang="pt-BR" dirty="0" smtClean="0"/>
            <a:t>DIVISÃO DE PROGRAMAS CULTURAIS</a:t>
          </a:r>
          <a:endParaRPr lang="pt-BR" dirty="0"/>
        </a:p>
      </dgm:t>
    </dgm:pt>
    <dgm:pt modelId="{FF34E24C-C433-409A-9F04-F83109473BB3}" type="parTrans" cxnId="{6056C4F9-D843-4119-8735-27426ADCF8A9}">
      <dgm:prSet/>
      <dgm:spPr/>
      <dgm:t>
        <a:bodyPr/>
        <a:lstStyle/>
        <a:p>
          <a:endParaRPr lang="pt-BR"/>
        </a:p>
      </dgm:t>
    </dgm:pt>
    <dgm:pt modelId="{2B3EA180-A9F5-431B-B014-99C7DC8B006F}" type="sibTrans" cxnId="{6056C4F9-D843-4119-8735-27426ADCF8A9}">
      <dgm:prSet/>
      <dgm:spPr/>
      <dgm:t>
        <a:bodyPr/>
        <a:lstStyle/>
        <a:p>
          <a:endParaRPr lang="pt-BR"/>
        </a:p>
      </dgm:t>
    </dgm:pt>
    <dgm:pt modelId="{BC3DAF45-92D1-4835-98C6-FFD120BEB534}">
      <dgm:prSet/>
      <dgm:spPr/>
      <dgm:t>
        <a:bodyPr/>
        <a:lstStyle/>
        <a:p>
          <a:r>
            <a:rPr lang="pt-BR" dirty="0" smtClean="0"/>
            <a:t>DIVISÃO DE EVENTOS</a:t>
          </a:r>
          <a:endParaRPr lang="pt-BR" dirty="0"/>
        </a:p>
      </dgm:t>
    </dgm:pt>
    <dgm:pt modelId="{6035CB46-9CBE-470C-A6E0-DE49240A27E0}" type="parTrans" cxnId="{AA93E6CF-0B40-476A-B18D-C8D68293E690}">
      <dgm:prSet/>
      <dgm:spPr/>
      <dgm:t>
        <a:bodyPr/>
        <a:lstStyle/>
        <a:p>
          <a:endParaRPr lang="pt-BR"/>
        </a:p>
      </dgm:t>
    </dgm:pt>
    <dgm:pt modelId="{6F98C12E-172D-4CB0-9788-99EFF152B620}" type="sibTrans" cxnId="{AA93E6CF-0B40-476A-B18D-C8D68293E690}">
      <dgm:prSet/>
      <dgm:spPr/>
      <dgm:t>
        <a:bodyPr/>
        <a:lstStyle/>
        <a:p>
          <a:endParaRPr lang="pt-BR"/>
        </a:p>
      </dgm:t>
    </dgm:pt>
    <dgm:pt modelId="{86B87D77-CACC-456A-A886-41442413B515}">
      <dgm:prSet/>
      <dgm:spPr/>
      <dgm:t>
        <a:bodyPr/>
        <a:lstStyle/>
        <a:p>
          <a:r>
            <a:rPr lang="pt-BR" dirty="0" smtClean="0"/>
            <a:t>DEPARTAMENTO PARQUE DAS HORTÊNCIAS</a:t>
          </a:r>
          <a:endParaRPr lang="pt-BR" dirty="0"/>
        </a:p>
      </dgm:t>
    </dgm:pt>
    <dgm:pt modelId="{949A0722-1783-4BD2-8BC1-047EFF67DFD6}" type="parTrans" cxnId="{D3168062-F9EC-4E50-B8E6-33706B1B7614}">
      <dgm:prSet/>
      <dgm:spPr/>
      <dgm:t>
        <a:bodyPr/>
        <a:lstStyle/>
        <a:p>
          <a:endParaRPr lang="pt-BR"/>
        </a:p>
      </dgm:t>
    </dgm:pt>
    <dgm:pt modelId="{01251B18-0DDC-4230-B18C-876864661ABC}" type="sibTrans" cxnId="{D3168062-F9EC-4E50-B8E6-33706B1B7614}">
      <dgm:prSet/>
      <dgm:spPr/>
      <dgm:t>
        <a:bodyPr/>
        <a:lstStyle/>
        <a:p>
          <a:endParaRPr lang="pt-BR"/>
        </a:p>
      </dgm:t>
    </dgm:pt>
    <dgm:pt modelId="{125E6B88-3C93-4DC9-9E60-41B5210F3457}">
      <dgm:prSet/>
      <dgm:spPr/>
      <dgm:t>
        <a:bodyPr/>
        <a:lstStyle/>
        <a:p>
          <a:r>
            <a:rPr lang="pt-BR" dirty="0" smtClean="0"/>
            <a:t>DIVISÃO ADMINISTRATIVA</a:t>
          </a:r>
          <a:endParaRPr lang="pt-BR" dirty="0"/>
        </a:p>
      </dgm:t>
    </dgm:pt>
    <dgm:pt modelId="{DEB7E881-CA34-4CCD-8593-150FDC315979}" type="parTrans" cxnId="{82B31A47-A44D-46A1-B882-39EA3003D734}">
      <dgm:prSet/>
      <dgm:spPr/>
      <dgm:t>
        <a:bodyPr/>
        <a:lstStyle/>
        <a:p>
          <a:endParaRPr lang="pt-BR"/>
        </a:p>
      </dgm:t>
    </dgm:pt>
    <dgm:pt modelId="{7170F4CC-FEC7-4A7B-9FEF-A621A2697F1B}" type="sibTrans" cxnId="{82B31A47-A44D-46A1-B882-39EA3003D734}">
      <dgm:prSet/>
      <dgm:spPr/>
      <dgm:t>
        <a:bodyPr/>
        <a:lstStyle/>
        <a:p>
          <a:endParaRPr lang="pt-BR"/>
        </a:p>
      </dgm:t>
    </dgm:pt>
    <dgm:pt modelId="{3A118944-CAA5-4540-8102-ADFE74B5A5ED}">
      <dgm:prSet/>
      <dgm:spPr/>
      <dgm:t>
        <a:bodyPr/>
        <a:lstStyle/>
        <a:p>
          <a:r>
            <a:rPr lang="pt-BR" dirty="0" smtClean="0"/>
            <a:t>DIVISÃO DE APOIO OPERACIONAL</a:t>
          </a:r>
          <a:endParaRPr lang="pt-BR" dirty="0"/>
        </a:p>
      </dgm:t>
    </dgm:pt>
    <dgm:pt modelId="{DA6E9B2F-F551-4BA5-B765-160748D5F2F1}" type="parTrans" cxnId="{4CC1AFA4-F4C0-465F-8150-6D52D7379487}">
      <dgm:prSet/>
      <dgm:spPr/>
      <dgm:t>
        <a:bodyPr/>
        <a:lstStyle/>
        <a:p>
          <a:endParaRPr lang="pt-BR"/>
        </a:p>
      </dgm:t>
    </dgm:pt>
    <dgm:pt modelId="{7C18B456-38CE-44B7-9CC9-4F75325C8A19}" type="sibTrans" cxnId="{4CC1AFA4-F4C0-465F-8150-6D52D7379487}">
      <dgm:prSet/>
      <dgm:spPr/>
      <dgm:t>
        <a:bodyPr/>
        <a:lstStyle/>
        <a:p>
          <a:endParaRPr lang="pt-BR"/>
        </a:p>
      </dgm:t>
    </dgm:pt>
    <dgm:pt modelId="{26C13ED4-9BC2-4736-BA7A-EC50C00B5D0C}" type="asst">
      <dgm:prSet/>
      <dgm:spPr>
        <a:solidFill>
          <a:schemeClr val="accent6"/>
        </a:solidFill>
      </dgm:spPr>
      <dgm:t>
        <a:bodyPr/>
        <a:lstStyle/>
        <a:p>
          <a:r>
            <a:rPr lang="pt-BR" smtClean="0"/>
            <a:t>SECRETARIA EXECUTIVA</a:t>
          </a:r>
          <a:endParaRPr lang="pt-BR" dirty="0"/>
        </a:p>
      </dgm:t>
    </dgm:pt>
    <dgm:pt modelId="{37A26042-64F6-4603-A21B-5C23ED9E119B}" type="parTrans" cxnId="{B56E0775-C1E2-4788-8EEB-4D705DF0D0C4}">
      <dgm:prSet/>
      <dgm:spPr/>
      <dgm:t>
        <a:bodyPr/>
        <a:lstStyle/>
        <a:p>
          <a:endParaRPr lang="pt-BR"/>
        </a:p>
      </dgm:t>
    </dgm:pt>
    <dgm:pt modelId="{A009B2F7-381E-4219-95EC-6C9F28D3793F}" type="sibTrans" cxnId="{B56E0775-C1E2-4788-8EEB-4D705DF0D0C4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DB204CE1-D845-442C-81A2-570D6A323C35}" type="pres">
      <dgm:prSet presAssocID="{46BEC745-17BA-4D40-ADCF-990801F0ADB6}" presName="Name37" presStyleLbl="parChTrans1D2" presStyleIdx="0" presStyleCnt="5"/>
      <dgm:spPr/>
      <dgm:t>
        <a:bodyPr/>
        <a:lstStyle/>
        <a:p>
          <a:endParaRPr lang="pt-BR"/>
        </a:p>
      </dgm:t>
    </dgm:pt>
    <dgm:pt modelId="{6FC91906-8731-4D2F-939D-75CE23E8C08F}" type="pres">
      <dgm:prSet presAssocID="{C70B46B1-87AB-4F26-A3D2-7FC6A3BACFC1}" presName="hierRoot2" presStyleCnt="0">
        <dgm:presLayoutVars>
          <dgm:hierBranch val="init"/>
        </dgm:presLayoutVars>
      </dgm:prSet>
      <dgm:spPr/>
    </dgm:pt>
    <dgm:pt modelId="{5F2833AE-52A1-4C73-B8EC-1CE4888DAB4D}" type="pres">
      <dgm:prSet presAssocID="{C70B46B1-87AB-4F26-A3D2-7FC6A3BACFC1}" presName="rootComposite" presStyleCnt="0"/>
      <dgm:spPr/>
    </dgm:pt>
    <dgm:pt modelId="{188F8F6D-2190-4FE0-9FF9-0384DF1715BC}" type="pres">
      <dgm:prSet presAssocID="{C70B46B1-87AB-4F26-A3D2-7FC6A3BACFC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6EA20DE-08B8-416A-BC5B-8DBEE872AD1F}" type="pres">
      <dgm:prSet presAssocID="{C70B46B1-87AB-4F26-A3D2-7FC6A3BACFC1}" presName="rootConnector" presStyleLbl="node2" presStyleIdx="0" presStyleCnt="3"/>
      <dgm:spPr/>
      <dgm:t>
        <a:bodyPr/>
        <a:lstStyle/>
        <a:p>
          <a:endParaRPr lang="pt-BR"/>
        </a:p>
      </dgm:t>
    </dgm:pt>
    <dgm:pt modelId="{3221D20B-603A-4C83-813A-43A0E66EA781}" type="pres">
      <dgm:prSet presAssocID="{C70B46B1-87AB-4F26-A3D2-7FC6A3BACFC1}" presName="hierChild4" presStyleCnt="0"/>
      <dgm:spPr/>
    </dgm:pt>
    <dgm:pt modelId="{FF95E252-0331-4CF9-A679-1AA4B6BE70E2}" type="pres">
      <dgm:prSet presAssocID="{AC1EEF18-4FFF-4A23-8839-E50FA96173F6}" presName="Name37" presStyleLbl="parChTrans1D3" presStyleIdx="0" presStyleCnt="4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3" presStyleIdx="0" presStyleCnt="4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B58CFE07-7A87-43BE-B704-5D16C783D03C}" type="pres">
      <dgm:prSet presAssocID="{4AFDB7EB-2608-4BBB-B4D6-218F7204B94E}" presName="Name37" presStyleLbl="parChTrans1D4" presStyleIdx="0" presStyleCnt="6"/>
      <dgm:spPr/>
      <dgm:t>
        <a:bodyPr/>
        <a:lstStyle/>
        <a:p>
          <a:endParaRPr lang="pt-BR"/>
        </a:p>
      </dgm:t>
    </dgm:pt>
    <dgm:pt modelId="{045DE01A-9803-4BA7-9BA7-BD44A94FD452}" type="pres">
      <dgm:prSet presAssocID="{FF06A188-A853-4A57-90E4-B7D1CA6917F9}" presName="hierRoot2" presStyleCnt="0">
        <dgm:presLayoutVars>
          <dgm:hierBranch val="init"/>
        </dgm:presLayoutVars>
      </dgm:prSet>
      <dgm:spPr/>
    </dgm:pt>
    <dgm:pt modelId="{B6B33C30-2E7A-499B-9D9A-C50D88ECAE69}" type="pres">
      <dgm:prSet presAssocID="{FF06A188-A853-4A57-90E4-B7D1CA6917F9}" presName="rootComposite" presStyleCnt="0"/>
      <dgm:spPr/>
    </dgm:pt>
    <dgm:pt modelId="{FDC585C0-4866-478B-932C-76B6A2B0307A}" type="pres">
      <dgm:prSet presAssocID="{FF06A188-A853-4A57-90E4-B7D1CA6917F9}" presName="rootText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7697945-155E-47B4-AD99-EF34FBC06B12}" type="pres">
      <dgm:prSet presAssocID="{FF06A188-A853-4A57-90E4-B7D1CA6917F9}" presName="rootConnector" presStyleLbl="node4" presStyleIdx="0" presStyleCnt="6"/>
      <dgm:spPr/>
      <dgm:t>
        <a:bodyPr/>
        <a:lstStyle/>
        <a:p>
          <a:endParaRPr lang="pt-BR"/>
        </a:p>
      </dgm:t>
    </dgm:pt>
    <dgm:pt modelId="{448B2A99-3C2D-4021-B3D0-E59E73698E86}" type="pres">
      <dgm:prSet presAssocID="{FF06A188-A853-4A57-90E4-B7D1CA6917F9}" presName="hierChild4" presStyleCnt="0"/>
      <dgm:spPr/>
    </dgm:pt>
    <dgm:pt modelId="{0E241DB5-304F-42BC-91A3-CFEB6B8535C1}" type="pres">
      <dgm:prSet presAssocID="{FF06A188-A853-4A57-90E4-B7D1CA6917F9}" presName="hierChild5" presStyleCnt="0"/>
      <dgm:spPr/>
    </dgm:pt>
    <dgm:pt modelId="{9A9A4F84-5B95-41AA-9A60-E6604352242D}" type="pres">
      <dgm:prSet presAssocID="{3EFAB4CE-92D7-4D99-BEC4-DC7EAC484DD7}" presName="Name37" presStyleLbl="parChTrans1D4" presStyleIdx="1" presStyleCnt="6"/>
      <dgm:spPr/>
      <dgm:t>
        <a:bodyPr/>
        <a:lstStyle/>
        <a:p>
          <a:endParaRPr lang="pt-BR"/>
        </a:p>
      </dgm:t>
    </dgm:pt>
    <dgm:pt modelId="{C656BB2E-C5A2-4456-8313-6EE79924DC06}" type="pres">
      <dgm:prSet presAssocID="{3D1854A4-94E4-46CC-8ECD-2BBD5A4AF1BC}" presName="hierRoot2" presStyleCnt="0">
        <dgm:presLayoutVars>
          <dgm:hierBranch val="init"/>
        </dgm:presLayoutVars>
      </dgm:prSet>
      <dgm:spPr/>
    </dgm:pt>
    <dgm:pt modelId="{B34773CC-C7F9-4F67-A38E-6F52B6CE3418}" type="pres">
      <dgm:prSet presAssocID="{3D1854A4-94E4-46CC-8ECD-2BBD5A4AF1BC}" presName="rootComposite" presStyleCnt="0"/>
      <dgm:spPr/>
    </dgm:pt>
    <dgm:pt modelId="{F879D82A-6BC1-4643-91E4-73A8CC5767DF}" type="pres">
      <dgm:prSet presAssocID="{3D1854A4-94E4-46CC-8ECD-2BBD5A4AF1BC}" presName="rootText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DA1F9F2-55AF-4A56-8BA7-735FB5A399F3}" type="pres">
      <dgm:prSet presAssocID="{3D1854A4-94E4-46CC-8ECD-2BBD5A4AF1BC}" presName="rootConnector" presStyleLbl="node4" presStyleIdx="1" presStyleCnt="6"/>
      <dgm:spPr/>
      <dgm:t>
        <a:bodyPr/>
        <a:lstStyle/>
        <a:p>
          <a:endParaRPr lang="pt-BR"/>
        </a:p>
      </dgm:t>
    </dgm:pt>
    <dgm:pt modelId="{1B7DD3AA-9EA6-4E6D-B125-360B96EDD6A5}" type="pres">
      <dgm:prSet presAssocID="{3D1854A4-94E4-46CC-8ECD-2BBD5A4AF1BC}" presName="hierChild4" presStyleCnt="0"/>
      <dgm:spPr/>
    </dgm:pt>
    <dgm:pt modelId="{88C65BAB-48F6-4F58-8B63-042184FF8EA1}" type="pres">
      <dgm:prSet presAssocID="{3D1854A4-94E4-46CC-8ECD-2BBD5A4AF1BC}" presName="hierChild5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915E064A-812A-4DE1-A101-10EAD9FCEC78}" type="pres">
      <dgm:prSet presAssocID="{CBB51FBC-66C1-4AE9-95A7-ECF56F37A509}" presName="Name37" presStyleLbl="parChTrans1D3" presStyleIdx="1" presStyleCnt="4"/>
      <dgm:spPr/>
      <dgm:t>
        <a:bodyPr/>
        <a:lstStyle/>
        <a:p>
          <a:endParaRPr lang="pt-BR"/>
        </a:p>
      </dgm:t>
    </dgm:pt>
    <dgm:pt modelId="{CDF4425B-38DA-481B-A984-842D040908B6}" type="pres">
      <dgm:prSet presAssocID="{E2E31B1C-D3C3-460F-B1B4-DB6AB1D71420}" presName="hierRoot2" presStyleCnt="0">
        <dgm:presLayoutVars>
          <dgm:hierBranch val="init"/>
        </dgm:presLayoutVars>
      </dgm:prSet>
      <dgm:spPr/>
    </dgm:pt>
    <dgm:pt modelId="{5E760BC6-55D4-4056-BC97-65B0DA5C6A8E}" type="pres">
      <dgm:prSet presAssocID="{E2E31B1C-D3C3-460F-B1B4-DB6AB1D71420}" presName="rootComposite" presStyleCnt="0"/>
      <dgm:spPr/>
    </dgm:pt>
    <dgm:pt modelId="{358CA3AD-2CE5-4143-97F4-C3D5A1AC0B65}" type="pres">
      <dgm:prSet presAssocID="{E2E31B1C-D3C3-460F-B1B4-DB6AB1D71420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11071F-BB3E-4443-834A-4C913296C9C1}" type="pres">
      <dgm:prSet presAssocID="{E2E31B1C-D3C3-460F-B1B4-DB6AB1D71420}" presName="rootConnector" presStyleLbl="node3" presStyleIdx="1" presStyleCnt="4"/>
      <dgm:spPr/>
      <dgm:t>
        <a:bodyPr/>
        <a:lstStyle/>
        <a:p>
          <a:endParaRPr lang="pt-BR"/>
        </a:p>
      </dgm:t>
    </dgm:pt>
    <dgm:pt modelId="{87E7F72A-AADE-4D6C-88CF-6E4940E7D247}" type="pres">
      <dgm:prSet presAssocID="{E2E31B1C-D3C3-460F-B1B4-DB6AB1D71420}" presName="hierChild4" presStyleCnt="0"/>
      <dgm:spPr/>
    </dgm:pt>
    <dgm:pt modelId="{BFC951BA-9749-4F80-B08E-CD12CD8121A8}" type="pres">
      <dgm:prSet presAssocID="{6035CB46-9CBE-470C-A6E0-DE49240A27E0}" presName="Name37" presStyleLbl="parChTrans1D4" presStyleIdx="2" presStyleCnt="6"/>
      <dgm:spPr/>
      <dgm:t>
        <a:bodyPr/>
        <a:lstStyle/>
        <a:p>
          <a:endParaRPr lang="pt-BR"/>
        </a:p>
      </dgm:t>
    </dgm:pt>
    <dgm:pt modelId="{BEAA1777-16F4-4E86-8117-AC7D0F162682}" type="pres">
      <dgm:prSet presAssocID="{BC3DAF45-92D1-4835-98C6-FFD120BEB534}" presName="hierRoot2" presStyleCnt="0">
        <dgm:presLayoutVars>
          <dgm:hierBranch val="init"/>
        </dgm:presLayoutVars>
      </dgm:prSet>
      <dgm:spPr/>
    </dgm:pt>
    <dgm:pt modelId="{689072D2-ED9F-432B-8C5E-ED84E29C50D0}" type="pres">
      <dgm:prSet presAssocID="{BC3DAF45-92D1-4835-98C6-FFD120BEB534}" presName="rootComposite" presStyleCnt="0"/>
      <dgm:spPr/>
    </dgm:pt>
    <dgm:pt modelId="{55BF5403-00D6-4EAB-B668-A9114388BA47}" type="pres">
      <dgm:prSet presAssocID="{BC3DAF45-92D1-4835-98C6-FFD120BEB534}" presName="rootText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8B230B-39A2-472F-A6E5-8BDA783003D5}" type="pres">
      <dgm:prSet presAssocID="{BC3DAF45-92D1-4835-98C6-FFD120BEB534}" presName="rootConnector" presStyleLbl="node4" presStyleIdx="2" presStyleCnt="6"/>
      <dgm:spPr/>
      <dgm:t>
        <a:bodyPr/>
        <a:lstStyle/>
        <a:p>
          <a:endParaRPr lang="pt-BR"/>
        </a:p>
      </dgm:t>
    </dgm:pt>
    <dgm:pt modelId="{48DEACA5-8265-4712-86FB-26B7D6BCA206}" type="pres">
      <dgm:prSet presAssocID="{BC3DAF45-92D1-4835-98C6-FFD120BEB534}" presName="hierChild4" presStyleCnt="0"/>
      <dgm:spPr/>
    </dgm:pt>
    <dgm:pt modelId="{94293070-E460-4123-BC10-764B133EC0E9}" type="pres">
      <dgm:prSet presAssocID="{BC3DAF45-92D1-4835-98C6-FFD120BEB534}" presName="hierChild5" presStyleCnt="0"/>
      <dgm:spPr/>
    </dgm:pt>
    <dgm:pt modelId="{73B1E378-49D6-4AD4-9CA9-32B992D59535}" type="pres">
      <dgm:prSet presAssocID="{FF34E24C-C433-409A-9F04-F83109473BB3}" presName="Name37" presStyleLbl="parChTrans1D4" presStyleIdx="3" presStyleCnt="6"/>
      <dgm:spPr/>
      <dgm:t>
        <a:bodyPr/>
        <a:lstStyle/>
        <a:p>
          <a:endParaRPr lang="pt-BR"/>
        </a:p>
      </dgm:t>
    </dgm:pt>
    <dgm:pt modelId="{7651FD55-9FF7-4E10-A5F7-B09D89B05B5E}" type="pres">
      <dgm:prSet presAssocID="{F343961D-CCA4-4610-AC14-4F11A0CF0B45}" presName="hierRoot2" presStyleCnt="0">
        <dgm:presLayoutVars>
          <dgm:hierBranch val="init"/>
        </dgm:presLayoutVars>
      </dgm:prSet>
      <dgm:spPr/>
    </dgm:pt>
    <dgm:pt modelId="{BE4B30B5-8F8F-49B8-84C2-32F3CAE070DF}" type="pres">
      <dgm:prSet presAssocID="{F343961D-CCA4-4610-AC14-4F11A0CF0B45}" presName="rootComposite" presStyleCnt="0"/>
      <dgm:spPr/>
    </dgm:pt>
    <dgm:pt modelId="{6120F009-3D21-4F8A-8777-33A5E0827007}" type="pres">
      <dgm:prSet presAssocID="{F343961D-CCA4-4610-AC14-4F11A0CF0B45}" presName="rootText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48C64EE-84F5-461F-A545-9277DB57888E}" type="pres">
      <dgm:prSet presAssocID="{F343961D-CCA4-4610-AC14-4F11A0CF0B45}" presName="rootConnector" presStyleLbl="node4" presStyleIdx="3" presStyleCnt="6"/>
      <dgm:spPr/>
      <dgm:t>
        <a:bodyPr/>
        <a:lstStyle/>
        <a:p>
          <a:endParaRPr lang="pt-BR"/>
        </a:p>
      </dgm:t>
    </dgm:pt>
    <dgm:pt modelId="{ADAC8F1F-8B48-41D3-B450-0FF30F6F43AD}" type="pres">
      <dgm:prSet presAssocID="{F343961D-CCA4-4610-AC14-4F11A0CF0B45}" presName="hierChild4" presStyleCnt="0"/>
      <dgm:spPr/>
    </dgm:pt>
    <dgm:pt modelId="{5BEC09D5-4CE1-43B5-ACBC-5BFFF668D9FE}" type="pres">
      <dgm:prSet presAssocID="{F343961D-CCA4-4610-AC14-4F11A0CF0B45}" presName="hierChild5" presStyleCnt="0"/>
      <dgm:spPr/>
    </dgm:pt>
    <dgm:pt modelId="{5248E5F2-3B19-4819-8328-C0119F53D3E5}" type="pres">
      <dgm:prSet presAssocID="{E2E31B1C-D3C3-460F-B1B4-DB6AB1D71420}" presName="hierChild5" presStyleCnt="0"/>
      <dgm:spPr/>
    </dgm:pt>
    <dgm:pt modelId="{E9F3F32F-5A3D-4947-9119-D10FE9B44A25}" type="pres">
      <dgm:prSet presAssocID="{C70B46B1-87AB-4F26-A3D2-7FC6A3BACFC1}" presName="hierChild5" presStyleCnt="0"/>
      <dgm:spPr/>
    </dgm:pt>
    <dgm:pt modelId="{EDB76414-04F4-4DE2-A61B-1F039B20552F}" type="pres">
      <dgm:prSet presAssocID="{3AAB60D6-AB17-4223-AD22-48DFC6FDADFA}" presName="Name37" presStyleLbl="parChTrans1D2" presStyleIdx="1" presStyleCnt="5"/>
      <dgm:spPr/>
      <dgm:t>
        <a:bodyPr/>
        <a:lstStyle/>
        <a:p>
          <a:endParaRPr lang="pt-BR"/>
        </a:p>
      </dgm:t>
    </dgm:pt>
    <dgm:pt modelId="{E5864679-F381-43DA-BE25-5173CA382AF3}" type="pres">
      <dgm:prSet presAssocID="{8B6F8FA5-1048-499B-8F35-4FD57D961A61}" presName="hierRoot2" presStyleCnt="0">
        <dgm:presLayoutVars>
          <dgm:hierBranch val="init"/>
        </dgm:presLayoutVars>
      </dgm:prSet>
      <dgm:spPr/>
    </dgm:pt>
    <dgm:pt modelId="{5E1C794A-0DC1-4E75-AD46-4593C8DE463D}" type="pres">
      <dgm:prSet presAssocID="{8B6F8FA5-1048-499B-8F35-4FD57D961A61}" presName="rootComposite" presStyleCnt="0"/>
      <dgm:spPr/>
    </dgm:pt>
    <dgm:pt modelId="{93077A0B-0648-443F-A1FC-6A52791937D3}" type="pres">
      <dgm:prSet presAssocID="{8B6F8FA5-1048-499B-8F35-4FD57D961A6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CD24DF8-F307-41A2-B744-FED6E135BA3F}" type="pres">
      <dgm:prSet presAssocID="{8B6F8FA5-1048-499B-8F35-4FD57D961A61}" presName="rootConnector" presStyleLbl="node2" presStyleIdx="1" presStyleCnt="3"/>
      <dgm:spPr/>
      <dgm:t>
        <a:bodyPr/>
        <a:lstStyle/>
        <a:p>
          <a:endParaRPr lang="pt-BR"/>
        </a:p>
      </dgm:t>
    </dgm:pt>
    <dgm:pt modelId="{235ADA5A-C6FC-453E-ACE3-70FED2D28773}" type="pres">
      <dgm:prSet presAssocID="{8B6F8FA5-1048-499B-8F35-4FD57D961A61}" presName="hierChild4" presStyleCnt="0"/>
      <dgm:spPr/>
    </dgm:pt>
    <dgm:pt modelId="{CADA8E69-556F-414B-A002-F46DD5E810D9}" type="pres">
      <dgm:prSet presAssocID="{3823A318-BAC9-4BB8-A064-0EE611FBA416}" presName="Name37" presStyleLbl="parChTrans1D3" presStyleIdx="2" presStyleCnt="4"/>
      <dgm:spPr/>
      <dgm:t>
        <a:bodyPr/>
        <a:lstStyle/>
        <a:p>
          <a:endParaRPr lang="pt-BR"/>
        </a:p>
      </dgm:t>
    </dgm:pt>
    <dgm:pt modelId="{518AF730-B935-481B-8379-7164E0B08484}" type="pres">
      <dgm:prSet presAssocID="{448E05D9-82D5-4E7C-8C25-59133ECDC41B}" presName="hierRoot2" presStyleCnt="0">
        <dgm:presLayoutVars>
          <dgm:hierBranch val="init"/>
        </dgm:presLayoutVars>
      </dgm:prSet>
      <dgm:spPr/>
    </dgm:pt>
    <dgm:pt modelId="{8F779DB0-0026-445C-A756-C3360587C17D}" type="pres">
      <dgm:prSet presAssocID="{448E05D9-82D5-4E7C-8C25-59133ECDC41B}" presName="rootComposite" presStyleCnt="0"/>
      <dgm:spPr/>
    </dgm:pt>
    <dgm:pt modelId="{8371DA7E-481C-4A82-A266-3C22C3F554C3}" type="pres">
      <dgm:prSet presAssocID="{448E05D9-82D5-4E7C-8C25-59133ECDC41B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DD9EB83-C8FC-418C-BD15-675DDADA1603}" type="pres">
      <dgm:prSet presAssocID="{448E05D9-82D5-4E7C-8C25-59133ECDC41B}" presName="rootConnector" presStyleLbl="node3" presStyleIdx="2" presStyleCnt="4"/>
      <dgm:spPr/>
      <dgm:t>
        <a:bodyPr/>
        <a:lstStyle/>
        <a:p>
          <a:endParaRPr lang="pt-BR"/>
        </a:p>
      </dgm:t>
    </dgm:pt>
    <dgm:pt modelId="{30B285A9-0AAF-4DB7-B5F5-B340B14C1845}" type="pres">
      <dgm:prSet presAssocID="{448E05D9-82D5-4E7C-8C25-59133ECDC41B}" presName="hierChild4" presStyleCnt="0"/>
      <dgm:spPr/>
    </dgm:pt>
    <dgm:pt modelId="{DB38C975-A64F-4C39-B6F9-FAC53DCA7F15}" type="pres">
      <dgm:prSet presAssocID="{448E05D9-82D5-4E7C-8C25-59133ECDC41B}" presName="hierChild5" presStyleCnt="0"/>
      <dgm:spPr/>
    </dgm:pt>
    <dgm:pt modelId="{7A114A9D-0334-4B42-B8A4-46D10B98D145}" type="pres">
      <dgm:prSet presAssocID="{949A0722-1783-4BD2-8BC1-047EFF67DFD6}" presName="Name37" presStyleLbl="parChTrans1D3" presStyleIdx="3" presStyleCnt="4"/>
      <dgm:spPr/>
      <dgm:t>
        <a:bodyPr/>
        <a:lstStyle/>
        <a:p>
          <a:endParaRPr lang="pt-BR"/>
        </a:p>
      </dgm:t>
    </dgm:pt>
    <dgm:pt modelId="{4BAB0FA4-8FDD-4759-A002-FC9BA406C1F7}" type="pres">
      <dgm:prSet presAssocID="{86B87D77-CACC-456A-A886-41442413B515}" presName="hierRoot2" presStyleCnt="0">
        <dgm:presLayoutVars>
          <dgm:hierBranch val="init"/>
        </dgm:presLayoutVars>
      </dgm:prSet>
      <dgm:spPr/>
    </dgm:pt>
    <dgm:pt modelId="{0B73E01B-329D-4E66-A339-1781FC345CD6}" type="pres">
      <dgm:prSet presAssocID="{86B87D77-CACC-456A-A886-41442413B515}" presName="rootComposite" presStyleCnt="0"/>
      <dgm:spPr/>
    </dgm:pt>
    <dgm:pt modelId="{9234DE33-A66A-42FC-AB0E-CA00A50735A7}" type="pres">
      <dgm:prSet presAssocID="{86B87D77-CACC-456A-A886-41442413B515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20350C6-4BCA-49D7-B723-4F641770A229}" type="pres">
      <dgm:prSet presAssocID="{86B87D77-CACC-456A-A886-41442413B515}" presName="rootConnector" presStyleLbl="node3" presStyleIdx="3" presStyleCnt="4"/>
      <dgm:spPr/>
      <dgm:t>
        <a:bodyPr/>
        <a:lstStyle/>
        <a:p>
          <a:endParaRPr lang="pt-BR"/>
        </a:p>
      </dgm:t>
    </dgm:pt>
    <dgm:pt modelId="{2556E7ED-C1D3-4EFF-8B94-FCA18EF11FAC}" type="pres">
      <dgm:prSet presAssocID="{86B87D77-CACC-456A-A886-41442413B515}" presName="hierChild4" presStyleCnt="0"/>
      <dgm:spPr/>
    </dgm:pt>
    <dgm:pt modelId="{3B87A4A2-5E26-4DBC-B603-7960CD340C76}" type="pres">
      <dgm:prSet presAssocID="{DEB7E881-CA34-4CCD-8593-150FDC315979}" presName="Name37" presStyleLbl="parChTrans1D4" presStyleIdx="4" presStyleCnt="6"/>
      <dgm:spPr/>
      <dgm:t>
        <a:bodyPr/>
        <a:lstStyle/>
        <a:p>
          <a:endParaRPr lang="pt-BR"/>
        </a:p>
      </dgm:t>
    </dgm:pt>
    <dgm:pt modelId="{CA80B96E-D9C2-4C76-9AC7-71458E4DF091}" type="pres">
      <dgm:prSet presAssocID="{125E6B88-3C93-4DC9-9E60-41B5210F3457}" presName="hierRoot2" presStyleCnt="0">
        <dgm:presLayoutVars>
          <dgm:hierBranch val="init"/>
        </dgm:presLayoutVars>
      </dgm:prSet>
      <dgm:spPr/>
    </dgm:pt>
    <dgm:pt modelId="{BDB97B87-A927-491C-9A71-A1D4D9E362C0}" type="pres">
      <dgm:prSet presAssocID="{125E6B88-3C93-4DC9-9E60-41B5210F3457}" presName="rootComposite" presStyleCnt="0"/>
      <dgm:spPr/>
    </dgm:pt>
    <dgm:pt modelId="{DA90C95A-15A7-44AC-AD21-ABDF1467A2BF}" type="pres">
      <dgm:prSet presAssocID="{125E6B88-3C93-4DC9-9E60-41B5210F3457}" presName="rootText" presStyleLbl="node4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55D455-1AC5-4989-8732-679FCAEEA0E9}" type="pres">
      <dgm:prSet presAssocID="{125E6B88-3C93-4DC9-9E60-41B5210F3457}" presName="rootConnector" presStyleLbl="node4" presStyleIdx="4" presStyleCnt="6"/>
      <dgm:spPr/>
      <dgm:t>
        <a:bodyPr/>
        <a:lstStyle/>
        <a:p>
          <a:endParaRPr lang="pt-BR"/>
        </a:p>
      </dgm:t>
    </dgm:pt>
    <dgm:pt modelId="{1E82C2A0-63B9-4D03-B3AB-CF03E8CCC110}" type="pres">
      <dgm:prSet presAssocID="{125E6B88-3C93-4DC9-9E60-41B5210F3457}" presName="hierChild4" presStyleCnt="0"/>
      <dgm:spPr/>
    </dgm:pt>
    <dgm:pt modelId="{43F488EB-6940-4169-8DE1-82ADACD0C74F}" type="pres">
      <dgm:prSet presAssocID="{125E6B88-3C93-4DC9-9E60-41B5210F3457}" presName="hierChild5" presStyleCnt="0"/>
      <dgm:spPr/>
    </dgm:pt>
    <dgm:pt modelId="{3C9851E1-BDAA-4863-885F-50E552AD24A7}" type="pres">
      <dgm:prSet presAssocID="{DA6E9B2F-F551-4BA5-B765-160748D5F2F1}" presName="Name37" presStyleLbl="parChTrans1D4" presStyleIdx="5" presStyleCnt="6"/>
      <dgm:spPr/>
      <dgm:t>
        <a:bodyPr/>
        <a:lstStyle/>
        <a:p>
          <a:endParaRPr lang="pt-BR"/>
        </a:p>
      </dgm:t>
    </dgm:pt>
    <dgm:pt modelId="{F67E35BB-FCEF-4EBC-9A4A-540BED8E2F15}" type="pres">
      <dgm:prSet presAssocID="{3A118944-CAA5-4540-8102-ADFE74B5A5ED}" presName="hierRoot2" presStyleCnt="0">
        <dgm:presLayoutVars>
          <dgm:hierBranch val="init"/>
        </dgm:presLayoutVars>
      </dgm:prSet>
      <dgm:spPr/>
    </dgm:pt>
    <dgm:pt modelId="{0B07CFB5-2D24-4B05-83AE-069D1E49C2FE}" type="pres">
      <dgm:prSet presAssocID="{3A118944-CAA5-4540-8102-ADFE74B5A5ED}" presName="rootComposite" presStyleCnt="0"/>
      <dgm:spPr/>
    </dgm:pt>
    <dgm:pt modelId="{0120CB0F-7C41-4A42-BF11-49791D51D845}" type="pres">
      <dgm:prSet presAssocID="{3A118944-CAA5-4540-8102-ADFE74B5A5ED}" presName="rootText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7257A3C-C0F2-45FD-8759-2056CDAF5A92}" type="pres">
      <dgm:prSet presAssocID="{3A118944-CAA5-4540-8102-ADFE74B5A5ED}" presName="rootConnector" presStyleLbl="node4" presStyleIdx="5" presStyleCnt="6"/>
      <dgm:spPr/>
      <dgm:t>
        <a:bodyPr/>
        <a:lstStyle/>
        <a:p>
          <a:endParaRPr lang="pt-BR"/>
        </a:p>
      </dgm:t>
    </dgm:pt>
    <dgm:pt modelId="{69B901BC-DBA1-46E9-89C2-02A49200D733}" type="pres">
      <dgm:prSet presAssocID="{3A118944-CAA5-4540-8102-ADFE74B5A5ED}" presName="hierChild4" presStyleCnt="0"/>
      <dgm:spPr/>
    </dgm:pt>
    <dgm:pt modelId="{EBA89DAA-87A2-42D9-8861-D411EA4E8386}" type="pres">
      <dgm:prSet presAssocID="{3A118944-CAA5-4540-8102-ADFE74B5A5ED}" presName="hierChild5" presStyleCnt="0"/>
      <dgm:spPr/>
    </dgm:pt>
    <dgm:pt modelId="{D14F14E4-E783-45C0-977E-3F29839A19F8}" type="pres">
      <dgm:prSet presAssocID="{86B87D77-CACC-456A-A886-41442413B515}" presName="hierChild5" presStyleCnt="0"/>
      <dgm:spPr/>
    </dgm:pt>
    <dgm:pt modelId="{5EEEAB1E-9B4D-4EE4-8768-658839EA0A3A}" type="pres">
      <dgm:prSet presAssocID="{8B6F8FA5-1048-499B-8F35-4FD57D961A61}" presName="hierChild5" presStyleCnt="0"/>
      <dgm:spPr/>
    </dgm:pt>
    <dgm:pt modelId="{64F6BEB3-284B-466B-B0BF-F43219AED49B}" type="pres">
      <dgm:prSet presAssocID="{18150AD8-13FD-4E22-B7E9-08BDD57ADCFA}" presName="Name37" presStyleLbl="parChTrans1D2" presStyleIdx="2" presStyleCnt="5"/>
      <dgm:spPr/>
      <dgm:t>
        <a:bodyPr/>
        <a:lstStyle/>
        <a:p>
          <a:endParaRPr lang="pt-BR"/>
        </a:p>
      </dgm:t>
    </dgm:pt>
    <dgm:pt modelId="{AAB943AE-B446-4F9C-842A-1D04C6202266}" type="pres">
      <dgm:prSet presAssocID="{BAC8FFD2-3D35-4B32-89EA-126D31C6B381}" presName="hierRoot2" presStyleCnt="0">
        <dgm:presLayoutVars>
          <dgm:hierBranch val="init"/>
        </dgm:presLayoutVars>
      </dgm:prSet>
      <dgm:spPr/>
    </dgm:pt>
    <dgm:pt modelId="{BD0DDFB1-98DC-4BD9-9216-A300D2F90FA1}" type="pres">
      <dgm:prSet presAssocID="{BAC8FFD2-3D35-4B32-89EA-126D31C6B381}" presName="rootComposite" presStyleCnt="0"/>
      <dgm:spPr/>
    </dgm:pt>
    <dgm:pt modelId="{2DEA0166-2E17-4F3B-9C83-82A26D2CADD0}" type="pres">
      <dgm:prSet presAssocID="{BAC8FFD2-3D35-4B32-89EA-126D31C6B38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A5AB7C-DDCA-4696-8799-8E2D0F3D6B6B}" type="pres">
      <dgm:prSet presAssocID="{BAC8FFD2-3D35-4B32-89EA-126D31C6B381}" presName="rootConnector" presStyleLbl="node2" presStyleIdx="2" presStyleCnt="3"/>
      <dgm:spPr/>
      <dgm:t>
        <a:bodyPr/>
        <a:lstStyle/>
        <a:p>
          <a:endParaRPr lang="pt-BR"/>
        </a:p>
      </dgm:t>
    </dgm:pt>
    <dgm:pt modelId="{A867B483-2541-4F11-840B-8B59F9C13F00}" type="pres">
      <dgm:prSet presAssocID="{BAC8FFD2-3D35-4B32-89EA-126D31C6B381}" presName="hierChild4" presStyleCnt="0"/>
      <dgm:spPr/>
    </dgm:pt>
    <dgm:pt modelId="{8ECD0E2B-2C66-49DB-AA08-4718A71CCF30}" type="pres">
      <dgm:prSet presAssocID="{BAC8FFD2-3D35-4B32-89EA-126D31C6B381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0ACA65C1-938D-4E78-8E05-1E244AD3961D}" type="pres">
      <dgm:prSet presAssocID="{832B20F7-6266-437E-9CF7-43C28FA9D3BA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F39C955B-1C24-44BB-9ECD-81FDEEDA3292}" type="pres">
      <dgm:prSet presAssocID="{C2AA9812-7FA6-4B9A-960E-98D9A8B4C3D5}" presName="hierRoot3" presStyleCnt="0">
        <dgm:presLayoutVars>
          <dgm:hierBranch val="init"/>
        </dgm:presLayoutVars>
      </dgm:prSet>
      <dgm:spPr/>
    </dgm:pt>
    <dgm:pt modelId="{47D043EC-0FF5-48D6-9A12-50D1AC202EC8}" type="pres">
      <dgm:prSet presAssocID="{C2AA9812-7FA6-4B9A-960E-98D9A8B4C3D5}" presName="rootComposite3" presStyleCnt="0"/>
      <dgm:spPr/>
    </dgm:pt>
    <dgm:pt modelId="{12F99B80-C91C-471D-9947-E4C787033DA2}" type="pres">
      <dgm:prSet presAssocID="{C2AA9812-7FA6-4B9A-960E-98D9A8B4C3D5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5E6C7B8-D546-4273-B5C0-32A04AE40039}" type="pres">
      <dgm:prSet presAssocID="{C2AA9812-7FA6-4B9A-960E-98D9A8B4C3D5}" presName="rootConnector3" presStyleLbl="asst1" presStyleIdx="0" presStyleCnt="2"/>
      <dgm:spPr/>
      <dgm:t>
        <a:bodyPr/>
        <a:lstStyle/>
        <a:p>
          <a:endParaRPr lang="pt-BR"/>
        </a:p>
      </dgm:t>
    </dgm:pt>
    <dgm:pt modelId="{683B5B74-B941-4CC6-AC5D-8348A2BE96BC}" type="pres">
      <dgm:prSet presAssocID="{C2AA9812-7FA6-4B9A-960E-98D9A8B4C3D5}" presName="hierChild6" presStyleCnt="0"/>
      <dgm:spPr/>
    </dgm:pt>
    <dgm:pt modelId="{3198696E-D269-41A6-A113-9FACB40706A7}" type="pres">
      <dgm:prSet presAssocID="{C2AA9812-7FA6-4B9A-960E-98D9A8B4C3D5}" presName="hierChild7" presStyleCnt="0"/>
      <dgm:spPr/>
    </dgm:pt>
    <dgm:pt modelId="{5CE89B39-BE67-4B99-84B2-B90860EE4300}" type="pres">
      <dgm:prSet presAssocID="{37A26042-64F6-4603-A21B-5C23ED9E119B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980ABB7A-C4F1-4255-B3BF-97588442B457}" type="pres">
      <dgm:prSet presAssocID="{26C13ED4-9BC2-4736-BA7A-EC50C00B5D0C}" presName="hierRoot3" presStyleCnt="0">
        <dgm:presLayoutVars>
          <dgm:hierBranch val="init"/>
        </dgm:presLayoutVars>
      </dgm:prSet>
      <dgm:spPr/>
    </dgm:pt>
    <dgm:pt modelId="{887D86A0-8DD4-4B9F-AF0B-EB54C5FDE584}" type="pres">
      <dgm:prSet presAssocID="{26C13ED4-9BC2-4736-BA7A-EC50C00B5D0C}" presName="rootComposite3" presStyleCnt="0"/>
      <dgm:spPr/>
    </dgm:pt>
    <dgm:pt modelId="{F5792B91-FB85-4A35-9A0A-86A547CA856A}" type="pres">
      <dgm:prSet presAssocID="{26C13ED4-9BC2-4736-BA7A-EC50C00B5D0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48B4A35-4597-46F6-8B49-EDEC665913A8}" type="pres">
      <dgm:prSet presAssocID="{26C13ED4-9BC2-4736-BA7A-EC50C00B5D0C}" presName="rootConnector3" presStyleLbl="asst1" presStyleIdx="1" presStyleCnt="2"/>
      <dgm:spPr/>
      <dgm:t>
        <a:bodyPr/>
        <a:lstStyle/>
        <a:p>
          <a:endParaRPr lang="pt-BR"/>
        </a:p>
      </dgm:t>
    </dgm:pt>
    <dgm:pt modelId="{71F25F47-6437-4044-8797-6A2BFBFA3C95}" type="pres">
      <dgm:prSet presAssocID="{26C13ED4-9BC2-4736-BA7A-EC50C00B5D0C}" presName="hierChild6" presStyleCnt="0"/>
      <dgm:spPr/>
    </dgm:pt>
    <dgm:pt modelId="{A0F7711D-4EFF-4BCF-9582-B662E8259A9E}" type="pres">
      <dgm:prSet presAssocID="{26C13ED4-9BC2-4736-BA7A-EC50C00B5D0C}" presName="hierChild7" presStyleCnt="0"/>
      <dgm:spPr/>
    </dgm:pt>
  </dgm:ptLst>
  <dgm:cxnLst>
    <dgm:cxn modelId="{DCABB95C-A1C6-47ED-9033-D8EBA03E0C92}" type="presOf" srcId="{3A118944-CAA5-4540-8102-ADFE74B5A5ED}" destId="{57257A3C-C0F2-45FD-8759-2056CDAF5A92}" srcOrd="1" destOrd="0" presId="urn:microsoft.com/office/officeart/2005/8/layout/orgChart1"/>
    <dgm:cxn modelId="{727099D7-150D-46CB-AD3F-A8955C26C917}" srcId="{802D29AB-0C27-48DC-96D6-29D23AE3D398}" destId="{BAC8FFD2-3D35-4B32-89EA-126D31C6B381}" srcOrd="2" destOrd="0" parTransId="{18150AD8-13FD-4E22-B7E9-08BDD57ADCFA}" sibTransId="{B388545B-D454-42C6-A585-5106EA52BA84}"/>
    <dgm:cxn modelId="{814C5545-1BD2-4574-91A6-0EB8214BC0ED}" type="presOf" srcId="{37A26042-64F6-4603-A21B-5C23ED9E119B}" destId="{5CE89B39-BE67-4B99-84B2-B90860EE4300}" srcOrd="0" destOrd="0" presId="urn:microsoft.com/office/officeart/2005/8/layout/orgChart1"/>
    <dgm:cxn modelId="{FC6C3A7D-DD97-4703-B621-0FE2B5F4BCEB}" type="presOf" srcId="{3A118944-CAA5-4540-8102-ADFE74B5A5ED}" destId="{0120CB0F-7C41-4A42-BF11-49791D51D845}" srcOrd="0" destOrd="0" presId="urn:microsoft.com/office/officeart/2005/8/layout/orgChart1"/>
    <dgm:cxn modelId="{6FEA5C97-EDBE-443B-963D-83D7AAABFCFC}" type="presOf" srcId="{8B6F8FA5-1048-499B-8F35-4FD57D961A61}" destId="{7CD24DF8-F307-41A2-B744-FED6E135BA3F}" srcOrd="1" destOrd="0" presId="urn:microsoft.com/office/officeart/2005/8/layout/orgChart1"/>
    <dgm:cxn modelId="{4CC1AFA4-F4C0-465F-8150-6D52D7379487}" srcId="{86B87D77-CACC-456A-A886-41442413B515}" destId="{3A118944-CAA5-4540-8102-ADFE74B5A5ED}" srcOrd="1" destOrd="0" parTransId="{DA6E9B2F-F551-4BA5-B765-160748D5F2F1}" sibTransId="{7C18B456-38CE-44B7-9CC9-4F75325C8A19}"/>
    <dgm:cxn modelId="{A97823F9-63F2-4DCF-8979-2D9C56B4941D}" type="presOf" srcId="{DEB7E881-CA34-4CCD-8593-150FDC315979}" destId="{3B87A4A2-5E26-4DBC-B603-7960CD340C76}" srcOrd="0" destOrd="0" presId="urn:microsoft.com/office/officeart/2005/8/layout/orgChart1"/>
    <dgm:cxn modelId="{6D90870F-46C6-4B1C-AAD8-A577954F6DB1}" type="presOf" srcId="{E2E31B1C-D3C3-460F-B1B4-DB6AB1D71420}" destId="{4111071F-BB3E-4443-834A-4C913296C9C1}" srcOrd="1" destOrd="0" presId="urn:microsoft.com/office/officeart/2005/8/layout/orgChart1"/>
    <dgm:cxn modelId="{5EC24B40-3D2D-44E7-B02B-A16592B1D799}" srcId="{C70B46B1-87AB-4F26-A3D2-7FC6A3BACFC1}" destId="{BE5C4D25-DBF7-4435-AD32-B5FCD9D496BF}" srcOrd="0" destOrd="0" parTransId="{AC1EEF18-4FFF-4A23-8839-E50FA96173F6}" sibTransId="{5DCD7CB0-E37B-4F07-8867-AD55601FF9D7}"/>
    <dgm:cxn modelId="{8C880AB6-7ECA-495C-8E0A-1E6DF889AF3C}" srcId="{8B6F8FA5-1048-499B-8F35-4FD57D961A61}" destId="{448E05D9-82D5-4E7C-8C25-59133ECDC41B}" srcOrd="0" destOrd="0" parTransId="{3823A318-BAC9-4BB8-A064-0EE611FBA416}" sibTransId="{4E75B7B1-4FBE-4C55-A663-58C36C949D24}"/>
    <dgm:cxn modelId="{9B7F16AE-CC43-4169-9783-AEE2697922C3}" type="presOf" srcId="{FF06A188-A853-4A57-90E4-B7D1CA6917F9}" destId="{FDC585C0-4866-478B-932C-76B6A2B0307A}" srcOrd="0" destOrd="0" presId="urn:microsoft.com/office/officeart/2005/8/layout/orgChart1"/>
    <dgm:cxn modelId="{9BC92BA7-CCCF-4951-9394-2E72719727B6}" type="presOf" srcId="{448E05D9-82D5-4E7C-8C25-59133ECDC41B}" destId="{7DD9EB83-C8FC-418C-BD15-675DDADA1603}" srcOrd="1" destOrd="0" presId="urn:microsoft.com/office/officeart/2005/8/layout/orgChart1"/>
    <dgm:cxn modelId="{9A7B82A9-27A4-4AA2-88C8-3748BF193EEF}" srcId="{802D29AB-0C27-48DC-96D6-29D23AE3D398}" destId="{8B6F8FA5-1048-499B-8F35-4FD57D961A61}" srcOrd="1" destOrd="0" parTransId="{3AAB60D6-AB17-4223-AD22-48DFC6FDADFA}" sibTransId="{32071382-6C3B-48D5-B203-5816F0EABE76}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769072F3-F0B5-4F4C-8FC0-11C40B434A66}" type="presOf" srcId="{E2E31B1C-D3C3-460F-B1B4-DB6AB1D71420}" destId="{358CA3AD-2CE5-4143-97F4-C3D5A1AC0B65}" srcOrd="0" destOrd="0" presId="urn:microsoft.com/office/officeart/2005/8/layout/orgChart1"/>
    <dgm:cxn modelId="{DEB6F59F-A4AB-4E7E-8B78-D090AE8133F9}" type="presOf" srcId="{8B6F8FA5-1048-499B-8F35-4FD57D961A61}" destId="{93077A0B-0648-443F-A1FC-6A52791937D3}" srcOrd="0" destOrd="0" presId="urn:microsoft.com/office/officeart/2005/8/layout/orgChart1"/>
    <dgm:cxn modelId="{2096E381-0273-499C-905F-47DB0653D5A4}" type="presOf" srcId="{BE5C4D25-DBF7-4435-AD32-B5FCD9D496BF}" destId="{226E36F3-23E3-4627-88CD-D7C2D43B92BA}" srcOrd="0" destOrd="0" presId="urn:microsoft.com/office/officeart/2005/8/layout/orgChart1"/>
    <dgm:cxn modelId="{29CCCA12-AE19-4205-B5CD-3B09A3E41EF2}" type="presOf" srcId="{949A0722-1783-4BD2-8BC1-047EFF67DFD6}" destId="{7A114A9D-0334-4B42-B8A4-46D10B98D145}" srcOrd="0" destOrd="0" presId="urn:microsoft.com/office/officeart/2005/8/layout/orgChart1"/>
    <dgm:cxn modelId="{8667F16D-571C-4A13-AD83-A5DDC8101928}" type="presOf" srcId="{BC3DAF45-92D1-4835-98C6-FFD120BEB534}" destId="{55BF5403-00D6-4EAB-B668-A9114388BA47}" srcOrd="0" destOrd="0" presId="urn:microsoft.com/office/officeart/2005/8/layout/orgChart1"/>
    <dgm:cxn modelId="{6056C4F9-D843-4119-8735-27426ADCF8A9}" srcId="{E2E31B1C-D3C3-460F-B1B4-DB6AB1D71420}" destId="{F343961D-CCA4-4610-AC14-4F11A0CF0B45}" srcOrd="1" destOrd="0" parTransId="{FF34E24C-C433-409A-9F04-F83109473BB3}" sibTransId="{2B3EA180-A9F5-431B-B014-99C7DC8B006F}"/>
    <dgm:cxn modelId="{B861E566-65B6-4B52-A648-C86EC1BF1A73}" type="presOf" srcId="{125E6B88-3C93-4DC9-9E60-41B5210F3457}" destId="{DA90C95A-15A7-44AC-AD21-ABDF1467A2BF}" srcOrd="0" destOrd="0" presId="urn:microsoft.com/office/officeart/2005/8/layout/orgChart1"/>
    <dgm:cxn modelId="{0E306E45-2CFF-48D0-8883-10C42A5B5EE4}" type="presOf" srcId="{26C13ED4-9BC2-4736-BA7A-EC50C00B5D0C}" destId="{C48B4A35-4597-46F6-8B49-EDEC665913A8}" srcOrd="1" destOrd="0" presId="urn:microsoft.com/office/officeart/2005/8/layout/orgChart1"/>
    <dgm:cxn modelId="{FE8FA6BC-D08B-420F-93DA-817E1C28B02C}" type="presOf" srcId="{C2AA9812-7FA6-4B9A-960E-98D9A8B4C3D5}" destId="{12F99B80-C91C-471D-9947-E4C787033DA2}" srcOrd="0" destOrd="0" presId="urn:microsoft.com/office/officeart/2005/8/layout/orgChart1"/>
    <dgm:cxn modelId="{C8520AB9-D5D1-40FD-B47D-D09EA50D0EA8}" type="presOf" srcId="{BAC8FFD2-3D35-4B32-89EA-126D31C6B381}" destId="{2DEA0166-2E17-4F3B-9C83-82A26D2CADD0}" srcOrd="0" destOrd="0" presId="urn:microsoft.com/office/officeart/2005/8/layout/orgChart1"/>
    <dgm:cxn modelId="{D3168062-F9EC-4E50-B8E6-33706B1B7614}" srcId="{8B6F8FA5-1048-499B-8F35-4FD57D961A61}" destId="{86B87D77-CACC-456A-A886-41442413B515}" srcOrd="1" destOrd="0" parTransId="{949A0722-1783-4BD2-8BC1-047EFF67DFD6}" sibTransId="{01251B18-0DDC-4230-B18C-876864661ABC}"/>
    <dgm:cxn modelId="{D38852D9-6B40-46FE-AC46-CFF42BB9734F}" type="presOf" srcId="{BAC8FFD2-3D35-4B32-89EA-126D31C6B381}" destId="{9AA5AB7C-DDCA-4696-8799-8E2D0F3D6B6B}" srcOrd="1" destOrd="0" presId="urn:microsoft.com/office/officeart/2005/8/layout/orgChart1"/>
    <dgm:cxn modelId="{1EC763A8-B48F-449B-ADB8-F3CD4C303385}" type="presOf" srcId="{26C13ED4-9BC2-4736-BA7A-EC50C00B5D0C}" destId="{F5792B91-FB85-4A35-9A0A-86A547CA856A}" srcOrd="0" destOrd="0" presId="urn:microsoft.com/office/officeart/2005/8/layout/orgChart1"/>
    <dgm:cxn modelId="{95E8CC07-6421-4D5A-8B19-B114AF06EA99}" type="presOf" srcId="{F343961D-CCA4-4610-AC14-4F11A0CF0B45}" destId="{6120F009-3D21-4F8A-8777-33A5E0827007}" srcOrd="0" destOrd="0" presId="urn:microsoft.com/office/officeart/2005/8/layout/orgChart1"/>
    <dgm:cxn modelId="{475B26A5-1FE3-4938-AED1-3C2490D33789}" type="presOf" srcId="{BE5C4D25-DBF7-4435-AD32-B5FCD9D496BF}" destId="{415BD3C9-A9EE-46D6-88E6-FD26C9BEBFAE}" srcOrd="1" destOrd="0" presId="urn:microsoft.com/office/officeart/2005/8/layout/orgChart1"/>
    <dgm:cxn modelId="{E4171693-240D-43CE-8F10-3AAF14594971}" type="presOf" srcId="{FF06A188-A853-4A57-90E4-B7D1CA6917F9}" destId="{E7697945-155E-47B4-AD99-EF34FBC06B12}" srcOrd="1" destOrd="0" presId="urn:microsoft.com/office/officeart/2005/8/layout/orgChart1"/>
    <dgm:cxn modelId="{43F96196-1619-4C51-950F-541085705115}" srcId="{BE5C4D25-DBF7-4435-AD32-B5FCD9D496BF}" destId="{3D1854A4-94E4-46CC-8ECD-2BBD5A4AF1BC}" srcOrd="1" destOrd="0" parTransId="{3EFAB4CE-92D7-4D99-BEC4-DC7EAC484DD7}" sibTransId="{965AA658-FA29-47A8-8FAA-C2F5D34A238B}"/>
    <dgm:cxn modelId="{E3A0CFA3-2034-43C2-8B9D-C32BB5B29F6C}" type="presOf" srcId="{3EFAB4CE-92D7-4D99-BEC4-DC7EAC484DD7}" destId="{9A9A4F84-5B95-41AA-9A60-E6604352242D}" srcOrd="0" destOrd="0" presId="urn:microsoft.com/office/officeart/2005/8/layout/orgChart1"/>
    <dgm:cxn modelId="{6A78C0E8-2716-4F4D-9905-7D7313911112}" type="presOf" srcId="{3D1854A4-94E4-46CC-8ECD-2BBD5A4AF1BC}" destId="{F879D82A-6BC1-4643-91E4-73A8CC5767DF}" srcOrd="0" destOrd="0" presId="urn:microsoft.com/office/officeart/2005/8/layout/orgChart1"/>
    <dgm:cxn modelId="{7D48913E-0B32-4A03-89F8-44D4E98A5009}" type="presOf" srcId="{448E05D9-82D5-4E7C-8C25-59133ECDC41B}" destId="{8371DA7E-481C-4A82-A266-3C22C3F554C3}" srcOrd="0" destOrd="0" presId="urn:microsoft.com/office/officeart/2005/8/layout/orgChart1"/>
    <dgm:cxn modelId="{3A4054A7-9CFA-4CF6-AA6C-F624D88A141C}" srcId="{802D29AB-0C27-48DC-96D6-29D23AE3D398}" destId="{C70B46B1-87AB-4F26-A3D2-7FC6A3BACFC1}" srcOrd="0" destOrd="0" parTransId="{46BEC745-17BA-4D40-ADCF-990801F0ADB6}" sibTransId="{B2FF0A99-FF1A-4859-A7AC-0E869B0CE4EE}"/>
    <dgm:cxn modelId="{C9677AE3-B939-4FE1-850C-E881A4B3E725}" type="presOf" srcId="{46BEC745-17BA-4D40-ADCF-990801F0ADB6}" destId="{DB204CE1-D845-442C-81A2-570D6A323C35}" srcOrd="0" destOrd="0" presId="urn:microsoft.com/office/officeart/2005/8/layout/orgChart1"/>
    <dgm:cxn modelId="{609B65D0-3BC7-473B-8A07-3D90E356A159}" type="presOf" srcId="{18150AD8-13FD-4E22-B7E9-08BDD57ADCFA}" destId="{64F6BEB3-284B-466B-B0BF-F43219AED49B}" srcOrd="0" destOrd="0" presId="urn:microsoft.com/office/officeart/2005/8/layout/orgChart1"/>
    <dgm:cxn modelId="{99B8B154-1405-4936-8248-9EA1CAB4110B}" type="presOf" srcId="{C2AA9812-7FA6-4B9A-960E-98D9A8B4C3D5}" destId="{05E6C7B8-D546-4273-B5C0-32A04AE40039}" srcOrd="1" destOrd="0" presId="urn:microsoft.com/office/officeart/2005/8/layout/orgChart1"/>
    <dgm:cxn modelId="{64C3E2EF-87FD-49DB-A418-85BC2A07028E}" type="presOf" srcId="{3D1854A4-94E4-46CC-8ECD-2BBD5A4AF1BC}" destId="{ADA1F9F2-55AF-4A56-8BA7-735FB5A399F3}" srcOrd="1" destOrd="0" presId="urn:microsoft.com/office/officeart/2005/8/layout/orgChart1"/>
    <dgm:cxn modelId="{65F08CE3-7EF4-4FA7-908B-333F08196BF3}" type="presOf" srcId="{AC1EEF18-4FFF-4A23-8839-E50FA96173F6}" destId="{FF95E252-0331-4CF9-A679-1AA4B6BE70E2}" srcOrd="0" destOrd="0" presId="urn:microsoft.com/office/officeart/2005/8/layout/orgChart1"/>
    <dgm:cxn modelId="{29AA7E8F-E09A-4448-90D2-53630B72A9EE}" type="presOf" srcId="{3823A318-BAC9-4BB8-A064-0EE611FBA416}" destId="{CADA8E69-556F-414B-A002-F46DD5E810D9}" srcOrd="0" destOrd="0" presId="urn:microsoft.com/office/officeart/2005/8/layout/orgChart1"/>
    <dgm:cxn modelId="{23B1AF3F-6CEF-4A29-AB86-2FCE4A347D05}" type="presOf" srcId="{C70B46B1-87AB-4F26-A3D2-7FC6A3BACFC1}" destId="{E6EA20DE-08B8-416A-BC5B-8DBEE872AD1F}" srcOrd="1" destOrd="0" presId="urn:microsoft.com/office/officeart/2005/8/layout/orgChart1"/>
    <dgm:cxn modelId="{BDE6439E-1CF4-4E54-8C9D-86206168B1C7}" type="presOf" srcId="{125E6B88-3C93-4DC9-9E60-41B5210F3457}" destId="{F155D455-1AC5-4989-8732-679FCAEEA0E9}" srcOrd="1" destOrd="0" presId="urn:microsoft.com/office/officeart/2005/8/layout/orgChart1"/>
    <dgm:cxn modelId="{E8258814-F295-4870-A791-AFCEFDD81280}" type="presOf" srcId="{DA6E9B2F-F551-4BA5-B765-160748D5F2F1}" destId="{3C9851E1-BDAA-4863-885F-50E552AD24A7}" srcOrd="0" destOrd="0" presId="urn:microsoft.com/office/officeart/2005/8/layout/orgChart1"/>
    <dgm:cxn modelId="{507E6757-9C48-4254-89D6-CB7DB9CA5996}" type="presOf" srcId="{C70B46B1-87AB-4F26-A3D2-7FC6A3BACFC1}" destId="{188F8F6D-2190-4FE0-9FF9-0384DF1715BC}" srcOrd="0" destOrd="0" presId="urn:microsoft.com/office/officeart/2005/8/layout/orgChart1"/>
    <dgm:cxn modelId="{B56E0775-C1E2-4788-8EEB-4D705DF0D0C4}" srcId="{802D29AB-0C27-48DC-96D6-29D23AE3D398}" destId="{26C13ED4-9BC2-4736-BA7A-EC50C00B5D0C}" srcOrd="4" destOrd="0" parTransId="{37A26042-64F6-4603-A21B-5C23ED9E119B}" sibTransId="{A009B2F7-381E-4219-95EC-6C9F28D3793F}"/>
    <dgm:cxn modelId="{AA93E6CF-0B40-476A-B18D-C8D68293E690}" srcId="{E2E31B1C-D3C3-460F-B1B4-DB6AB1D71420}" destId="{BC3DAF45-92D1-4835-98C6-FFD120BEB534}" srcOrd="0" destOrd="0" parTransId="{6035CB46-9CBE-470C-A6E0-DE49240A27E0}" sibTransId="{6F98C12E-172D-4CB0-9788-99EFF152B620}"/>
    <dgm:cxn modelId="{65D3173D-E3F2-4A11-8E6C-8DD88AA039F8}" type="presOf" srcId="{FF34E24C-C433-409A-9F04-F83109473BB3}" destId="{73B1E378-49D6-4AD4-9CA9-32B992D59535}" srcOrd="0" destOrd="0" presId="urn:microsoft.com/office/officeart/2005/8/layout/orgChart1"/>
    <dgm:cxn modelId="{3B554885-B22E-44A8-8A7F-F405D56EDE8C}" type="presOf" srcId="{F343961D-CCA4-4610-AC14-4F11A0CF0B45}" destId="{048C64EE-84F5-461F-A545-9277DB57888E}" srcOrd="1" destOrd="0" presId="urn:microsoft.com/office/officeart/2005/8/layout/orgChart1"/>
    <dgm:cxn modelId="{EC59F332-0672-4056-8E1E-DAABCDC5EB6C}" type="presOf" srcId="{832B20F7-6266-437E-9CF7-43C28FA9D3BA}" destId="{0ACA65C1-938D-4E78-8E05-1E244AD3961D}" srcOrd="0" destOrd="0" presId="urn:microsoft.com/office/officeart/2005/8/layout/orgChart1"/>
    <dgm:cxn modelId="{A31A44CF-EE5C-46CB-BEDD-723C456F33AC}" type="presOf" srcId="{86B87D77-CACC-456A-A886-41442413B515}" destId="{9234DE33-A66A-42FC-AB0E-CA00A50735A7}" srcOrd="0" destOrd="0" presId="urn:microsoft.com/office/officeart/2005/8/layout/orgChart1"/>
    <dgm:cxn modelId="{6AB80A06-55EC-4781-92B9-78FD0BFB210E}" srcId="{BE5C4D25-DBF7-4435-AD32-B5FCD9D496BF}" destId="{FF06A188-A853-4A57-90E4-B7D1CA6917F9}" srcOrd="0" destOrd="0" parTransId="{4AFDB7EB-2608-4BBB-B4D6-218F7204B94E}" sibTransId="{60446C51-2A63-429C-96E6-956DE9007D70}"/>
    <dgm:cxn modelId="{A6D3771B-0F3D-4EB2-9F0D-70BCE6BF2D24}" type="presOf" srcId="{CBB51FBC-66C1-4AE9-95A7-ECF56F37A509}" destId="{915E064A-812A-4DE1-A101-10EAD9FCEC78}" srcOrd="0" destOrd="0" presId="urn:microsoft.com/office/officeart/2005/8/layout/orgChart1"/>
    <dgm:cxn modelId="{5C744C11-A467-47DD-B6BA-6ABD7E70CB0B}" type="presOf" srcId="{86B87D77-CACC-456A-A886-41442413B515}" destId="{320350C6-4BCA-49D7-B723-4F641770A229}" srcOrd="1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7F0C606F-EBB4-43D1-A117-CB55AEB49B4C}" type="presOf" srcId="{4AFDB7EB-2608-4BBB-B4D6-218F7204B94E}" destId="{B58CFE07-7A87-43BE-B704-5D16C783D03C}" srcOrd="0" destOrd="0" presId="urn:microsoft.com/office/officeart/2005/8/layout/orgChart1"/>
    <dgm:cxn modelId="{721FDE78-296F-49C9-B0CD-04B4399F722F}" srcId="{802D29AB-0C27-48DC-96D6-29D23AE3D398}" destId="{C2AA9812-7FA6-4B9A-960E-98D9A8B4C3D5}" srcOrd="3" destOrd="0" parTransId="{832B20F7-6266-437E-9CF7-43C28FA9D3BA}" sibTransId="{23B21E2D-26C8-4BD1-844B-2EBA30473E48}"/>
    <dgm:cxn modelId="{69EA736F-8B28-42F1-AC7A-7B968AD09F31}" srcId="{C70B46B1-87AB-4F26-A3D2-7FC6A3BACFC1}" destId="{E2E31B1C-D3C3-460F-B1B4-DB6AB1D71420}" srcOrd="1" destOrd="0" parTransId="{CBB51FBC-66C1-4AE9-95A7-ECF56F37A509}" sibTransId="{AC925653-4F9F-438B-AD60-2587FA149EB1}"/>
    <dgm:cxn modelId="{2B552982-4AB2-4249-91CC-33F7A6503447}" type="presOf" srcId="{6035CB46-9CBE-470C-A6E0-DE49240A27E0}" destId="{BFC951BA-9749-4F80-B08E-CD12CD8121A8}" srcOrd="0" destOrd="0" presId="urn:microsoft.com/office/officeart/2005/8/layout/orgChart1"/>
    <dgm:cxn modelId="{82B31A47-A44D-46A1-B882-39EA3003D734}" srcId="{86B87D77-CACC-456A-A886-41442413B515}" destId="{125E6B88-3C93-4DC9-9E60-41B5210F3457}" srcOrd="0" destOrd="0" parTransId="{DEB7E881-CA34-4CCD-8593-150FDC315979}" sibTransId="{7170F4CC-FEC7-4A7B-9FEF-A621A2697F1B}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751FCBDF-0642-4B7D-98A8-43B00612BE33}" type="presOf" srcId="{3AAB60D6-AB17-4223-AD22-48DFC6FDADFA}" destId="{EDB76414-04F4-4DE2-A61B-1F039B20552F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394936DF-92A7-4915-B4BC-A45E76D9B6D3}" type="presOf" srcId="{BC3DAF45-92D1-4835-98C6-FFD120BEB534}" destId="{DE8B230B-39A2-472F-A6E5-8BDA783003D5}" srcOrd="1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7D7E84D9-F603-407B-AD45-459BDA453E50}" type="presParOf" srcId="{389B67B3-C8AA-405B-9866-D700050B5F7B}" destId="{DB204CE1-D845-442C-81A2-570D6A323C35}" srcOrd="0" destOrd="0" presId="urn:microsoft.com/office/officeart/2005/8/layout/orgChart1"/>
    <dgm:cxn modelId="{594C2623-FC07-430D-A9D7-CBD70156D04A}" type="presParOf" srcId="{389B67B3-C8AA-405B-9866-D700050B5F7B}" destId="{6FC91906-8731-4D2F-939D-75CE23E8C08F}" srcOrd="1" destOrd="0" presId="urn:microsoft.com/office/officeart/2005/8/layout/orgChart1"/>
    <dgm:cxn modelId="{782329F5-1060-4C73-8E17-B377408A5D75}" type="presParOf" srcId="{6FC91906-8731-4D2F-939D-75CE23E8C08F}" destId="{5F2833AE-52A1-4C73-B8EC-1CE4888DAB4D}" srcOrd="0" destOrd="0" presId="urn:microsoft.com/office/officeart/2005/8/layout/orgChart1"/>
    <dgm:cxn modelId="{CC27FA69-D8B1-42BF-8C84-F8B650BEA8AE}" type="presParOf" srcId="{5F2833AE-52A1-4C73-B8EC-1CE4888DAB4D}" destId="{188F8F6D-2190-4FE0-9FF9-0384DF1715BC}" srcOrd="0" destOrd="0" presId="urn:microsoft.com/office/officeart/2005/8/layout/orgChart1"/>
    <dgm:cxn modelId="{997AC0BD-EEF2-489A-924C-F39E25D4057F}" type="presParOf" srcId="{5F2833AE-52A1-4C73-B8EC-1CE4888DAB4D}" destId="{E6EA20DE-08B8-416A-BC5B-8DBEE872AD1F}" srcOrd="1" destOrd="0" presId="urn:microsoft.com/office/officeart/2005/8/layout/orgChart1"/>
    <dgm:cxn modelId="{A41193D5-717F-4287-AF4F-FBA4C5452144}" type="presParOf" srcId="{6FC91906-8731-4D2F-939D-75CE23E8C08F}" destId="{3221D20B-603A-4C83-813A-43A0E66EA781}" srcOrd="1" destOrd="0" presId="urn:microsoft.com/office/officeart/2005/8/layout/orgChart1"/>
    <dgm:cxn modelId="{BDF1BAD7-3226-49C2-9D3C-7FCC6D976BED}" type="presParOf" srcId="{3221D20B-603A-4C83-813A-43A0E66EA781}" destId="{FF95E252-0331-4CF9-A679-1AA4B6BE70E2}" srcOrd="0" destOrd="0" presId="urn:microsoft.com/office/officeart/2005/8/layout/orgChart1"/>
    <dgm:cxn modelId="{144964EC-E112-4CE1-9C76-B269BA261DA2}" type="presParOf" srcId="{3221D20B-603A-4C83-813A-43A0E66EA781}" destId="{56514E1C-39B2-4357-924E-713538D90F6A}" srcOrd="1" destOrd="0" presId="urn:microsoft.com/office/officeart/2005/8/layout/orgChart1"/>
    <dgm:cxn modelId="{E34250BA-1071-4473-BAA8-9D317AF28528}" type="presParOf" srcId="{56514E1C-39B2-4357-924E-713538D90F6A}" destId="{4D41E6CC-1633-40C0-B214-A57ABC673D0F}" srcOrd="0" destOrd="0" presId="urn:microsoft.com/office/officeart/2005/8/layout/orgChart1"/>
    <dgm:cxn modelId="{A1FBD502-783E-45B2-9130-B54DDD555FCD}" type="presParOf" srcId="{4D41E6CC-1633-40C0-B214-A57ABC673D0F}" destId="{226E36F3-23E3-4627-88CD-D7C2D43B92BA}" srcOrd="0" destOrd="0" presId="urn:microsoft.com/office/officeart/2005/8/layout/orgChart1"/>
    <dgm:cxn modelId="{E46F9CDF-71AD-4987-8A77-C2EA34D0F972}" type="presParOf" srcId="{4D41E6CC-1633-40C0-B214-A57ABC673D0F}" destId="{415BD3C9-A9EE-46D6-88E6-FD26C9BEBFAE}" srcOrd="1" destOrd="0" presId="urn:microsoft.com/office/officeart/2005/8/layout/orgChart1"/>
    <dgm:cxn modelId="{42EC0C72-4A0D-48E1-B71B-05A6112E9F2D}" type="presParOf" srcId="{56514E1C-39B2-4357-924E-713538D90F6A}" destId="{8A1F9C97-74BD-411A-8BE1-E448A0494D6C}" srcOrd="1" destOrd="0" presId="urn:microsoft.com/office/officeart/2005/8/layout/orgChart1"/>
    <dgm:cxn modelId="{6280EF9C-6AAA-4497-999F-AB352231F993}" type="presParOf" srcId="{8A1F9C97-74BD-411A-8BE1-E448A0494D6C}" destId="{B58CFE07-7A87-43BE-B704-5D16C783D03C}" srcOrd="0" destOrd="0" presId="urn:microsoft.com/office/officeart/2005/8/layout/orgChart1"/>
    <dgm:cxn modelId="{8ED8F97A-CA70-40D8-8C5E-3AF3D2A37307}" type="presParOf" srcId="{8A1F9C97-74BD-411A-8BE1-E448A0494D6C}" destId="{045DE01A-9803-4BA7-9BA7-BD44A94FD452}" srcOrd="1" destOrd="0" presId="urn:microsoft.com/office/officeart/2005/8/layout/orgChart1"/>
    <dgm:cxn modelId="{0BA95B1C-AAB0-4149-AA03-E316FBB09C30}" type="presParOf" srcId="{045DE01A-9803-4BA7-9BA7-BD44A94FD452}" destId="{B6B33C30-2E7A-499B-9D9A-C50D88ECAE69}" srcOrd="0" destOrd="0" presId="urn:microsoft.com/office/officeart/2005/8/layout/orgChart1"/>
    <dgm:cxn modelId="{E477EBE5-A1A7-4A0D-86DC-00C48C97321B}" type="presParOf" srcId="{B6B33C30-2E7A-499B-9D9A-C50D88ECAE69}" destId="{FDC585C0-4866-478B-932C-76B6A2B0307A}" srcOrd="0" destOrd="0" presId="urn:microsoft.com/office/officeart/2005/8/layout/orgChart1"/>
    <dgm:cxn modelId="{F08BB708-02F2-47D7-AFB9-0A01A0D0263F}" type="presParOf" srcId="{B6B33C30-2E7A-499B-9D9A-C50D88ECAE69}" destId="{E7697945-155E-47B4-AD99-EF34FBC06B12}" srcOrd="1" destOrd="0" presId="urn:microsoft.com/office/officeart/2005/8/layout/orgChart1"/>
    <dgm:cxn modelId="{4BAFC57E-5809-4A36-A2D3-E5D2841AFCFE}" type="presParOf" srcId="{045DE01A-9803-4BA7-9BA7-BD44A94FD452}" destId="{448B2A99-3C2D-4021-B3D0-E59E73698E86}" srcOrd="1" destOrd="0" presId="urn:microsoft.com/office/officeart/2005/8/layout/orgChart1"/>
    <dgm:cxn modelId="{43EB3807-42FD-48E9-AF55-349B37529B75}" type="presParOf" srcId="{045DE01A-9803-4BA7-9BA7-BD44A94FD452}" destId="{0E241DB5-304F-42BC-91A3-CFEB6B8535C1}" srcOrd="2" destOrd="0" presId="urn:microsoft.com/office/officeart/2005/8/layout/orgChart1"/>
    <dgm:cxn modelId="{DEA84DE5-C79E-4739-B142-34DD5CBBAEFB}" type="presParOf" srcId="{8A1F9C97-74BD-411A-8BE1-E448A0494D6C}" destId="{9A9A4F84-5B95-41AA-9A60-E6604352242D}" srcOrd="2" destOrd="0" presId="urn:microsoft.com/office/officeart/2005/8/layout/orgChart1"/>
    <dgm:cxn modelId="{FA59B428-E1C2-4472-A89C-62F30B298B8A}" type="presParOf" srcId="{8A1F9C97-74BD-411A-8BE1-E448A0494D6C}" destId="{C656BB2E-C5A2-4456-8313-6EE79924DC06}" srcOrd="3" destOrd="0" presId="urn:microsoft.com/office/officeart/2005/8/layout/orgChart1"/>
    <dgm:cxn modelId="{3132CBEC-BF4E-4891-AFEF-984C4EA52E39}" type="presParOf" srcId="{C656BB2E-C5A2-4456-8313-6EE79924DC06}" destId="{B34773CC-C7F9-4F67-A38E-6F52B6CE3418}" srcOrd="0" destOrd="0" presId="urn:microsoft.com/office/officeart/2005/8/layout/orgChart1"/>
    <dgm:cxn modelId="{A8076469-F038-4F2C-AA07-25D9319EBDC2}" type="presParOf" srcId="{B34773CC-C7F9-4F67-A38E-6F52B6CE3418}" destId="{F879D82A-6BC1-4643-91E4-73A8CC5767DF}" srcOrd="0" destOrd="0" presId="urn:microsoft.com/office/officeart/2005/8/layout/orgChart1"/>
    <dgm:cxn modelId="{6D0DDAC3-4B04-4A50-9289-0A5E069BA817}" type="presParOf" srcId="{B34773CC-C7F9-4F67-A38E-6F52B6CE3418}" destId="{ADA1F9F2-55AF-4A56-8BA7-735FB5A399F3}" srcOrd="1" destOrd="0" presId="urn:microsoft.com/office/officeart/2005/8/layout/orgChart1"/>
    <dgm:cxn modelId="{BC3C44A1-884C-449D-827B-7086E70C82F8}" type="presParOf" srcId="{C656BB2E-C5A2-4456-8313-6EE79924DC06}" destId="{1B7DD3AA-9EA6-4E6D-B125-360B96EDD6A5}" srcOrd="1" destOrd="0" presId="urn:microsoft.com/office/officeart/2005/8/layout/orgChart1"/>
    <dgm:cxn modelId="{231C00C7-43AD-4F80-8759-A5F4E1A71037}" type="presParOf" srcId="{C656BB2E-C5A2-4456-8313-6EE79924DC06}" destId="{88C65BAB-48F6-4F58-8B63-042184FF8EA1}" srcOrd="2" destOrd="0" presId="urn:microsoft.com/office/officeart/2005/8/layout/orgChart1"/>
    <dgm:cxn modelId="{28293307-9B07-4EB1-B493-28ECCEF1C9CD}" type="presParOf" srcId="{56514E1C-39B2-4357-924E-713538D90F6A}" destId="{3B1C73DE-2A3A-4081-93FA-15B0A5FF08E3}" srcOrd="2" destOrd="0" presId="urn:microsoft.com/office/officeart/2005/8/layout/orgChart1"/>
    <dgm:cxn modelId="{5485C22E-2743-4ABC-B002-9AD98D032BF9}" type="presParOf" srcId="{3221D20B-603A-4C83-813A-43A0E66EA781}" destId="{915E064A-812A-4DE1-A101-10EAD9FCEC78}" srcOrd="2" destOrd="0" presId="urn:microsoft.com/office/officeart/2005/8/layout/orgChart1"/>
    <dgm:cxn modelId="{AFBBDA64-7D8F-497B-BD95-A521324D2E47}" type="presParOf" srcId="{3221D20B-603A-4C83-813A-43A0E66EA781}" destId="{CDF4425B-38DA-481B-A984-842D040908B6}" srcOrd="3" destOrd="0" presId="urn:microsoft.com/office/officeart/2005/8/layout/orgChart1"/>
    <dgm:cxn modelId="{D8E21759-0A97-452D-86FD-6B0F81C9AE03}" type="presParOf" srcId="{CDF4425B-38DA-481B-A984-842D040908B6}" destId="{5E760BC6-55D4-4056-BC97-65B0DA5C6A8E}" srcOrd="0" destOrd="0" presId="urn:microsoft.com/office/officeart/2005/8/layout/orgChart1"/>
    <dgm:cxn modelId="{A2CA41CE-F718-4213-8AEF-9406282FB1A1}" type="presParOf" srcId="{5E760BC6-55D4-4056-BC97-65B0DA5C6A8E}" destId="{358CA3AD-2CE5-4143-97F4-C3D5A1AC0B65}" srcOrd="0" destOrd="0" presId="urn:microsoft.com/office/officeart/2005/8/layout/orgChart1"/>
    <dgm:cxn modelId="{7D380CEB-8CA6-4587-B7A2-69D58055FAB0}" type="presParOf" srcId="{5E760BC6-55D4-4056-BC97-65B0DA5C6A8E}" destId="{4111071F-BB3E-4443-834A-4C913296C9C1}" srcOrd="1" destOrd="0" presId="urn:microsoft.com/office/officeart/2005/8/layout/orgChart1"/>
    <dgm:cxn modelId="{089A967A-661A-40E2-ADCC-859C1A3BEB41}" type="presParOf" srcId="{CDF4425B-38DA-481B-A984-842D040908B6}" destId="{87E7F72A-AADE-4D6C-88CF-6E4940E7D247}" srcOrd="1" destOrd="0" presId="urn:microsoft.com/office/officeart/2005/8/layout/orgChart1"/>
    <dgm:cxn modelId="{5248BA73-997C-4E44-B22F-66817F6795C4}" type="presParOf" srcId="{87E7F72A-AADE-4D6C-88CF-6E4940E7D247}" destId="{BFC951BA-9749-4F80-B08E-CD12CD8121A8}" srcOrd="0" destOrd="0" presId="urn:microsoft.com/office/officeart/2005/8/layout/orgChart1"/>
    <dgm:cxn modelId="{C9F706F6-BB40-4646-9BC0-FEFE2FF90FB6}" type="presParOf" srcId="{87E7F72A-AADE-4D6C-88CF-6E4940E7D247}" destId="{BEAA1777-16F4-4E86-8117-AC7D0F162682}" srcOrd="1" destOrd="0" presId="urn:microsoft.com/office/officeart/2005/8/layout/orgChart1"/>
    <dgm:cxn modelId="{96D33F82-A399-4833-AC95-9B877A3BFBE9}" type="presParOf" srcId="{BEAA1777-16F4-4E86-8117-AC7D0F162682}" destId="{689072D2-ED9F-432B-8C5E-ED84E29C50D0}" srcOrd="0" destOrd="0" presId="urn:microsoft.com/office/officeart/2005/8/layout/orgChart1"/>
    <dgm:cxn modelId="{A3C8154D-AB12-4CA4-BD7C-4D58B0B4D96F}" type="presParOf" srcId="{689072D2-ED9F-432B-8C5E-ED84E29C50D0}" destId="{55BF5403-00D6-4EAB-B668-A9114388BA47}" srcOrd="0" destOrd="0" presId="urn:microsoft.com/office/officeart/2005/8/layout/orgChart1"/>
    <dgm:cxn modelId="{94FCCB1E-AA47-473D-B7BF-0B97F2D6032F}" type="presParOf" srcId="{689072D2-ED9F-432B-8C5E-ED84E29C50D0}" destId="{DE8B230B-39A2-472F-A6E5-8BDA783003D5}" srcOrd="1" destOrd="0" presId="urn:microsoft.com/office/officeart/2005/8/layout/orgChart1"/>
    <dgm:cxn modelId="{E7E97936-D9B9-4456-AF2A-BF856C68C756}" type="presParOf" srcId="{BEAA1777-16F4-4E86-8117-AC7D0F162682}" destId="{48DEACA5-8265-4712-86FB-26B7D6BCA206}" srcOrd="1" destOrd="0" presId="urn:microsoft.com/office/officeart/2005/8/layout/orgChart1"/>
    <dgm:cxn modelId="{5FA3B628-B312-4877-8F1D-0322C8267EE3}" type="presParOf" srcId="{BEAA1777-16F4-4E86-8117-AC7D0F162682}" destId="{94293070-E460-4123-BC10-764B133EC0E9}" srcOrd="2" destOrd="0" presId="urn:microsoft.com/office/officeart/2005/8/layout/orgChart1"/>
    <dgm:cxn modelId="{8F496076-1E01-4DB9-8DAA-D3A8A28B9F61}" type="presParOf" srcId="{87E7F72A-AADE-4D6C-88CF-6E4940E7D247}" destId="{73B1E378-49D6-4AD4-9CA9-32B992D59535}" srcOrd="2" destOrd="0" presId="urn:microsoft.com/office/officeart/2005/8/layout/orgChart1"/>
    <dgm:cxn modelId="{63D95CCD-1F07-4C1A-9083-E35F80C4114A}" type="presParOf" srcId="{87E7F72A-AADE-4D6C-88CF-6E4940E7D247}" destId="{7651FD55-9FF7-4E10-A5F7-B09D89B05B5E}" srcOrd="3" destOrd="0" presId="urn:microsoft.com/office/officeart/2005/8/layout/orgChart1"/>
    <dgm:cxn modelId="{AFF7A330-D5A3-4AEC-875D-B734F0617D95}" type="presParOf" srcId="{7651FD55-9FF7-4E10-A5F7-B09D89B05B5E}" destId="{BE4B30B5-8F8F-49B8-84C2-32F3CAE070DF}" srcOrd="0" destOrd="0" presId="urn:microsoft.com/office/officeart/2005/8/layout/orgChart1"/>
    <dgm:cxn modelId="{188A0D3F-1B30-4620-A005-6013B6C8E671}" type="presParOf" srcId="{BE4B30B5-8F8F-49B8-84C2-32F3CAE070DF}" destId="{6120F009-3D21-4F8A-8777-33A5E0827007}" srcOrd="0" destOrd="0" presId="urn:microsoft.com/office/officeart/2005/8/layout/orgChart1"/>
    <dgm:cxn modelId="{E6ED6EEF-58EE-43BB-B976-FF755A1414E7}" type="presParOf" srcId="{BE4B30B5-8F8F-49B8-84C2-32F3CAE070DF}" destId="{048C64EE-84F5-461F-A545-9277DB57888E}" srcOrd="1" destOrd="0" presId="urn:microsoft.com/office/officeart/2005/8/layout/orgChart1"/>
    <dgm:cxn modelId="{C81D227E-BC4A-486F-A961-B17A47898609}" type="presParOf" srcId="{7651FD55-9FF7-4E10-A5F7-B09D89B05B5E}" destId="{ADAC8F1F-8B48-41D3-B450-0FF30F6F43AD}" srcOrd="1" destOrd="0" presId="urn:microsoft.com/office/officeart/2005/8/layout/orgChart1"/>
    <dgm:cxn modelId="{0279A8E7-9221-4099-80B3-13E2C42773FF}" type="presParOf" srcId="{7651FD55-9FF7-4E10-A5F7-B09D89B05B5E}" destId="{5BEC09D5-4CE1-43B5-ACBC-5BFFF668D9FE}" srcOrd="2" destOrd="0" presId="urn:microsoft.com/office/officeart/2005/8/layout/orgChart1"/>
    <dgm:cxn modelId="{12725BE8-A9C3-4115-8F4C-B989044A9B86}" type="presParOf" srcId="{CDF4425B-38DA-481B-A984-842D040908B6}" destId="{5248E5F2-3B19-4819-8328-C0119F53D3E5}" srcOrd="2" destOrd="0" presId="urn:microsoft.com/office/officeart/2005/8/layout/orgChart1"/>
    <dgm:cxn modelId="{A9347655-8679-400E-A1A8-3B48DF020B6A}" type="presParOf" srcId="{6FC91906-8731-4D2F-939D-75CE23E8C08F}" destId="{E9F3F32F-5A3D-4947-9119-D10FE9B44A25}" srcOrd="2" destOrd="0" presId="urn:microsoft.com/office/officeart/2005/8/layout/orgChart1"/>
    <dgm:cxn modelId="{F5E2B4DF-BAE9-4E52-96D3-E1F2775652FE}" type="presParOf" srcId="{389B67B3-C8AA-405B-9866-D700050B5F7B}" destId="{EDB76414-04F4-4DE2-A61B-1F039B20552F}" srcOrd="2" destOrd="0" presId="urn:microsoft.com/office/officeart/2005/8/layout/orgChart1"/>
    <dgm:cxn modelId="{89BE6089-7FFD-4297-87AF-90E9C1865CC0}" type="presParOf" srcId="{389B67B3-C8AA-405B-9866-D700050B5F7B}" destId="{E5864679-F381-43DA-BE25-5173CA382AF3}" srcOrd="3" destOrd="0" presId="urn:microsoft.com/office/officeart/2005/8/layout/orgChart1"/>
    <dgm:cxn modelId="{4DFE487C-FD32-4F94-A3AD-6F468D192AAD}" type="presParOf" srcId="{E5864679-F381-43DA-BE25-5173CA382AF3}" destId="{5E1C794A-0DC1-4E75-AD46-4593C8DE463D}" srcOrd="0" destOrd="0" presId="urn:microsoft.com/office/officeart/2005/8/layout/orgChart1"/>
    <dgm:cxn modelId="{565A64B2-A5E9-47AF-87ED-D8EBE2B735F0}" type="presParOf" srcId="{5E1C794A-0DC1-4E75-AD46-4593C8DE463D}" destId="{93077A0B-0648-443F-A1FC-6A52791937D3}" srcOrd="0" destOrd="0" presId="urn:microsoft.com/office/officeart/2005/8/layout/orgChart1"/>
    <dgm:cxn modelId="{24CB2D19-B94B-482B-9BD1-C37928BE5B62}" type="presParOf" srcId="{5E1C794A-0DC1-4E75-AD46-4593C8DE463D}" destId="{7CD24DF8-F307-41A2-B744-FED6E135BA3F}" srcOrd="1" destOrd="0" presId="urn:microsoft.com/office/officeart/2005/8/layout/orgChart1"/>
    <dgm:cxn modelId="{37EA4601-F8D6-4549-AF6B-D3B5AAEAFC53}" type="presParOf" srcId="{E5864679-F381-43DA-BE25-5173CA382AF3}" destId="{235ADA5A-C6FC-453E-ACE3-70FED2D28773}" srcOrd="1" destOrd="0" presId="urn:microsoft.com/office/officeart/2005/8/layout/orgChart1"/>
    <dgm:cxn modelId="{4496F1F9-D631-434E-94B5-3BB5AB22B12A}" type="presParOf" srcId="{235ADA5A-C6FC-453E-ACE3-70FED2D28773}" destId="{CADA8E69-556F-414B-A002-F46DD5E810D9}" srcOrd="0" destOrd="0" presId="urn:microsoft.com/office/officeart/2005/8/layout/orgChart1"/>
    <dgm:cxn modelId="{0FB68E13-D625-49E3-8BA1-E41256D8DF4A}" type="presParOf" srcId="{235ADA5A-C6FC-453E-ACE3-70FED2D28773}" destId="{518AF730-B935-481B-8379-7164E0B08484}" srcOrd="1" destOrd="0" presId="urn:microsoft.com/office/officeart/2005/8/layout/orgChart1"/>
    <dgm:cxn modelId="{39BF5F8B-1AB4-42AC-A4F0-B2C6F0ABE912}" type="presParOf" srcId="{518AF730-B935-481B-8379-7164E0B08484}" destId="{8F779DB0-0026-445C-A756-C3360587C17D}" srcOrd="0" destOrd="0" presId="urn:microsoft.com/office/officeart/2005/8/layout/orgChart1"/>
    <dgm:cxn modelId="{A9D2FE50-9916-4980-A189-EAD688C35163}" type="presParOf" srcId="{8F779DB0-0026-445C-A756-C3360587C17D}" destId="{8371DA7E-481C-4A82-A266-3C22C3F554C3}" srcOrd="0" destOrd="0" presId="urn:microsoft.com/office/officeart/2005/8/layout/orgChart1"/>
    <dgm:cxn modelId="{DB727F67-6E9C-4009-BEEB-FE1E4A9999D7}" type="presParOf" srcId="{8F779DB0-0026-445C-A756-C3360587C17D}" destId="{7DD9EB83-C8FC-418C-BD15-675DDADA1603}" srcOrd="1" destOrd="0" presId="urn:microsoft.com/office/officeart/2005/8/layout/orgChart1"/>
    <dgm:cxn modelId="{5F92B004-7C7A-4FAE-8A3B-57640068B57A}" type="presParOf" srcId="{518AF730-B935-481B-8379-7164E0B08484}" destId="{30B285A9-0AAF-4DB7-B5F5-B340B14C1845}" srcOrd="1" destOrd="0" presId="urn:microsoft.com/office/officeart/2005/8/layout/orgChart1"/>
    <dgm:cxn modelId="{D9E677FE-171A-428C-B8B0-C186678C6DB0}" type="presParOf" srcId="{518AF730-B935-481B-8379-7164E0B08484}" destId="{DB38C975-A64F-4C39-B6F9-FAC53DCA7F15}" srcOrd="2" destOrd="0" presId="urn:microsoft.com/office/officeart/2005/8/layout/orgChart1"/>
    <dgm:cxn modelId="{AD6BF801-C529-4597-B680-7B06FCB2B83C}" type="presParOf" srcId="{235ADA5A-C6FC-453E-ACE3-70FED2D28773}" destId="{7A114A9D-0334-4B42-B8A4-46D10B98D145}" srcOrd="2" destOrd="0" presId="urn:microsoft.com/office/officeart/2005/8/layout/orgChart1"/>
    <dgm:cxn modelId="{C80CDD5C-D9D1-49F4-9DF4-64A1B86A52B8}" type="presParOf" srcId="{235ADA5A-C6FC-453E-ACE3-70FED2D28773}" destId="{4BAB0FA4-8FDD-4759-A002-FC9BA406C1F7}" srcOrd="3" destOrd="0" presId="urn:microsoft.com/office/officeart/2005/8/layout/orgChart1"/>
    <dgm:cxn modelId="{EBE8AC5C-F56F-4991-9295-EDA0CA395072}" type="presParOf" srcId="{4BAB0FA4-8FDD-4759-A002-FC9BA406C1F7}" destId="{0B73E01B-329D-4E66-A339-1781FC345CD6}" srcOrd="0" destOrd="0" presId="urn:microsoft.com/office/officeart/2005/8/layout/orgChart1"/>
    <dgm:cxn modelId="{7D0F5F41-AC9C-453A-A656-0B3D6F5714F8}" type="presParOf" srcId="{0B73E01B-329D-4E66-A339-1781FC345CD6}" destId="{9234DE33-A66A-42FC-AB0E-CA00A50735A7}" srcOrd="0" destOrd="0" presId="urn:microsoft.com/office/officeart/2005/8/layout/orgChart1"/>
    <dgm:cxn modelId="{734B93D8-6F58-4A0F-8227-DD5EA2D8878D}" type="presParOf" srcId="{0B73E01B-329D-4E66-A339-1781FC345CD6}" destId="{320350C6-4BCA-49D7-B723-4F641770A229}" srcOrd="1" destOrd="0" presId="urn:microsoft.com/office/officeart/2005/8/layout/orgChart1"/>
    <dgm:cxn modelId="{6F600DCF-9427-4536-B886-20B53104FD74}" type="presParOf" srcId="{4BAB0FA4-8FDD-4759-A002-FC9BA406C1F7}" destId="{2556E7ED-C1D3-4EFF-8B94-FCA18EF11FAC}" srcOrd="1" destOrd="0" presId="urn:microsoft.com/office/officeart/2005/8/layout/orgChart1"/>
    <dgm:cxn modelId="{D5BA0040-4966-4A95-A643-E75F4157623C}" type="presParOf" srcId="{2556E7ED-C1D3-4EFF-8B94-FCA18EF11FAC}" destId="{3B87A4A2-5E26-4DBC-B603-7960CD340C76}" srcOrd="0" destOrd="0" presId="urn:microsoft.com/office/officeart/2005/8/layout/orgChart1"/>
    <dgm:cxn modelId="{A023D605-65C0-4367-97E1-D73BC77A06AC}" type="presParOf" srcId="{2556E7ED-C1D3-4EFF-8B94-FCA18EF11FAC}" destId="{CA80B96E-D9C2-4C76-9AC7-71458E4DF091}" srcOrd="1" destOrd="0" presId="urn:microsoft.com/office/officeart/2005/8/layout/orgChart1"/>
    <dgm:cxn modelId="{AD70D6A2-28F9-4212-BAC8-BD69762929DD}" type="presParOf" srcId="{CA80B96E-D9C2-4C76-9AC7-71458E4DF091}" destId="{BDB97B87-A927-491C-9A71-A1D4D9E362C0}" srcOrd="0" destOrd="0" presId="urn:microsoft.com/office/officeart/2005/8/layout/orgChart1"/>
    <dgm:cxn modelId="{3D144BBB-4D3C-461F-850E-62201C1D556F}" type="presParOf" srcId="{BDB97B87-A927-491C-9A71-A1D4D9E362C0}" destId="{DA90C95A-15A7-44AC-AD21-ABDF1467A2BF}" srcOrd="0" destOrd="0" presId="urn:microsoft.com/office/officeart/2005/8/layout/orgChart1"/>
    <dgm:cxn modelId="{7A33EC49-8FCF-4860-A91B-1008162613D9}" type="presParOf" srcId="{BDB97B87-A927-491C-9A71-A1D4D9E362C0}" destId="{F155D455-1AC5-4989-8732-679FCAEEA0E9}" srcOrd="1" destOrd="0" presId="urn:microsoft.com/office/officeart/2005/8/layout/orgChart1"/>
    <dgm:cxn modelId="{D6565534-CC03-4B82-BD0B-12859BABF301}" type="presParOf" srcId="{CA80B96E-D9C2-4C76-9AC7-71458E4DF091}" destId="{1E82C2A0-63B9-4D03-B3AB-CF03E8CCC110}" srcOrd="1" destOrd="0" presId="urn:microsoft.com/office/officeart/2005/8/layout/orgChart1"/>
    <dgm:cxn modelId="{86D9089E-E943-4137-988F-FADA83745BA6}" type="presParOf" srcId="{CA80B96E-D9C2-4C76-9AC7-71458E4DF091}" destId="{43F488EB-6940-4169-8DE1-82ADACD0C74F}" srcOrd="2" destOrd="0" presId="urn:microsoft.com/office/officeart/2005/8/layout/orgChart1"/>
    <dgm:cxn modelId="{1F588E5A-4785-4D12-9032-CC96992907C5}" type="presParOf" srcId="{2556E7ED-C1D3-4EFF-8B94-FCA18EF11FAC}" destId="{3C9851E1-BDAA-4863-885F-50E552AD24A7}" srcOrd="2" destOrd="0" presId="urn:microsoft.com/office/officeart/2005/8/layout/orgChart1"/>
    <dgm:cxn modelId="{4DFAD34D-773E-413A-8B0E-7A9B10359EE5}" type="presParOf" srcId="{2556E7ED-C1D3-4EFF-8B94-FCA18EF11FAC}" destId="{F67E35BB-FCEF-4EBC-9A4A-540BED8E2F15}" srcOrd="3" destOrd="0" presId="urn:microsoft.com/office/officeart/2005/8/layout/orgChart1"/>
    <dgm:cxn modelId="{4D57191B-F231-47E7-AEF8-C08302902ABF}" type="presParOf" srcId="{F67E35BB-FCEF-4EBC-9A4A-540BED8E2F15}" destId="{0B07CFB5-2D24-4B05-83AE-069D1E49C2FE}" srcOrd="0" destOrd="0" presId="urn:microsoft.com/office/officeart/2005/8/layout/orgChart1"/>
    <dgm:cxn modelId="{2761F478-A569-4B6F-96D7-F704E7F72531}" type="presParOf" srcId="{0B07CFB5-2D24-4B05-83AE-069D1E49C2FE}" destId="{0120CB0F-7C41-4A42-BF11-49791D51D845}" srcOrd="0" destOrd="0" presId="urn:microsoft.com/office/officeart/2005/8/layout/orgChart1"/>
    <dgm:cxn modelId="{D966AAC6-9A83-4534-8132-EF8D056E68D0}" type="presParOf" srcId="{0B07CFB5-2D24-4B05-83AE-069D1E49C2FE}" destId="{57257A3C-C0F2-45FD-8759-2056CDAF5A92}" srcOrd="1" destOrd="0" presId="urn:microsoft.com/office/officeart/2005/8/layout/orgChart1"/>
    <dgm:cxn modelId="{526757D1-89DC-4395-B011-B9477FBA0743}" type="presParOf" srcId="{F67E35BB-FCEF-4EBC-9A4A-540BED8E2F15}" destId="{69B901BC-DBA1-46E9-89C2-02A49200D733}" srcOrd="1" destOrd="0" presId="urn:microsoft.com/office/officeart/2005/8/layout/orgChart1"/>
    <dgm:cxn modelId="{49AA61BA-0D6F-4344-AA51-BEFD74C1FCEF}" type="presParOf" srcId="{F67E35BB-FCEF-4EBC-9A4A-540BED8E2F15}" destId="{EBA89DAA-87A2-42D9-8861-D411EA4E8386}" srcOrd="2" destOrd="0" presId="urn:microsoft.com/office/officeart/2005/8/layout/orgChart1"/>
    <dgm:cxn modelId="{370EFC7B-C3CA-4F5E-9633-2D534962D38F}" type="presParOf" srcId="{4BAB0FA4-8FDD-4759-A002-FC9BA406C1F7}" destId="{D14F14E4-E783-45C0-977E-3F29839A19F8}" srcOrd="2" destOrd="0" presId="urn:microsoft.com/office/officeart/2005/8/layout/orgChart1"/>
    <dgm:cxn modelId="{F5666068-5B6E-4EFA-A18E-DE6062C6E844}" type="presParOf" srcId="{E5864679-F381-43DA-BE25-5173CA382AF3}" destId="{5EEEAB1E-9B4D-4EE4-8768-658839EA0A3A}" srcOrd="2" destOrd="0" presId="urn:microsoft.com/office/officeart/2005/8/layout/orgChart1"/>
    <dgm:cxn modelId="{BE82511E-3513-49D5-BC9D-5233DD1424A3}" type="presParOf" srcId="{389B67B3-C8AA-405B-9866-D700050B5F7B}" destId="{64F6BEB3-284B-466B-B0BF-F43219AED49B}" srcOrd="4" destOrd="0" presId="urn:microsoft.com/office/officeart/2005/8/layout/orgChart1"/>
    <dgm:cxn modelId="{E50A8067-F44C-4966-B4CC-ECAEE16E520F}" type="presParOf" srcId="{389B67B3-C8AA-405B-9866-D700050B5F7B}" destId="{AAB943AE-B446-4F9C-842A-1D04C6202266}" srcOrd="5" destOrd="0" presId="urn:microsoft.com/office/officeart/2005/8/layout/orgChart1"/>
    <dgm:cxn modelId="{915D7D8E-D9B4-4272-8998-B777F165799B}" type="presParOf" srcId="{AAB943AE-B446-4F9C-842A-1D04C6202266}" destId="{BD0DDFB1-98DC-4BD9-9216-A300D2F90FA1}" srcOrd="0" destOrd="0" presId="urn:microsoft.com/office/officeart/2005/8/layout/orgChart1"/>
    <dgm:cxn modelId="{46F6AA05-F30F-4F48-A858-37B11FF168BE}" type="presParOf" srcId="{BD0DDFB1-98DC-4BD9-9216-A300D2F90FA1}" destId="{2DEA0166-2E17-4F3B-9C83-82A26D2CADD0}" srcOrd="0" destOrd="0" presId="urn:microsoft.com/office/officeart/2005/8/layout/orgChart1"/>
    <dgm:cxn modelId="{66FF2609-5557-4AD5-8742-3072233EBEF0}" type="presParOf" srcId="{BD0DDFB1-98DC-4BD9-9216-A300D2F90FA1}" destId="{9AA5AB7C-DDCA-4696-8799-8E2D0F3D6B6B}" srcOrd="1" destOrd="0" presId="urn:microsoft.com/office/officeart/2005/8/layout/orgChart1"/>
    <dgm:cxn modelId="{4C76E918-6A8A-495A-A346-B2C50FE4EC36}" type="presParOf" srcId="{AAB943AE-B446-4F9C-842A-1D04C6202266}" destId="{A867B483-2541-4F11-840B-8B59F9C13F00}" srcOrd="1" destOrd="0" presId="urn:microsoft.com/office/officeart/2005/8/layout/orgChart1"/>
    <dgm:cxn modelId="{09A6F3E6-056F-436D-8256-AD5FBB65D2F3}" type="presParOf" srcId="{AAB943AE-B446-4F9C-842A-1D04C6202266}" destId="{8ECD0E2B-2C66-49DB-AA08-4718A71CCF30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5C30D784-4517-4CCE-8817-CD2322CC416F}" type="presParOf" srcId="{99F0F1EC-BED5-4FC3-9450-FA6DBF4920D9}" destId="{0ACA65C1-938D-4E78-8E05-1E244AD3961D}" srcOrd="0" destOrd="0" presId="urn:microsoft.com/office/officeart/2005/8/layout/orgChart1"/>
    <dgm:cxn modelId="{A2EE42A3-C027-47D6-ADD4-30BF35C870D3}" type="presParOf" srcId="{99F0F1EC-BED5-4FC3-9450-FA6DBF4920D9}" destId="{F39C955B-1C24-44BB-9ECD-81FDEEDA3292}" srcOrd="1" destOrd="0" presId="urn:microsoft.com/office/officeart/2005/8/layout/orgChart1"/>
    <dgm:cxn modelId="{6F0A2AAD-9673-4030-A29C-745CD61EF79D}" type="presParOf" srcId="{F39C955B-1C24-44BB-9ECD-81FDEEDA3292}" destId="{47D043EC-0FF5-48D6-9A12-50D1AC202EC8}" srcOrd="0" destOrd="0" presId="urn:microsoft.com/office/officeart/2005/8/layout/orgChart1"/>
    <dgm:cxn modelId="{46283EF1-7B6A-4C8D-B0F7-9E2A8A55B6C6}" type="presParOf" srcId="{47D043EC-0FF5-48D6-9A12-50D1AC202EC8}" destId="{12F99B80-C91C-471D-9947-E4C787033DA2}" srcOrd="0" destOrd="0" presId="urn:microsoft.com/office/officeart/2005/8/layout/orgChart1"/>
    <dgm:cxn modelId="{82523BB2-9A38-492C-91B6-914128498DC0}" type="presParOf" srcId="{47D043EC-0FF5-48D6-9A12-50D1AC202EC8}" destId="{05E6C7B8-D546-4273-B5C0-32A04AE40039}" srcOrd="1" destOrd="0" presId="urn:microsoft.com/office/officeart/2005/8/layout/orgChart1"/>
    <dgm:cxn modelId="{50F73700-3456-40AE-BB4C-BA31474C8E16}" type="presParOf" srcId="{F39C955B-1C24-44BB-9ECD-81FDEEDA3292}" destId="{683B5B74-B941-4CC6-AC5D-8348A2BE96BC}" srcOrd="1" destOrd="0" presId="urn:microsoft.com/office/officeart/2005/8/layout/orgChart1"/>
    <dgm:cxn modelId="{328DCBFB-AECD-4F8B-A026-CE07C796A094}" type="presParOf" srcId="{F39C955B-1C24-44BB-9ECD-81FDEEDA3292}" destId="{3198696E-D269-41A6-A113-9FACB40706A7}" srcOrd="2" destOrd="0" presId="urn:microsoft.com/office/officeart/2005/8/layout/orgChart1"/>
    <dgm:cxn modelId="{8A649B6D-FEE5-4D0F-A3AA-0D4B4F57CE98}" type="presParOf" srcId="{99F0F1EC-BED5-4FC3-9450-FA6DBF4920D9}" destId="{5CE89B39-BE67-4B99-84B2-B90860EE4300}" srcOrd="2" destOrd="0" presId="urn:microsoft.com/office/officeart/2005/8/layout/orgChart1"/>
    <dgm:cxn modelId="{1017E110-5DF6-4E9D-A5FC-DEAB375146B8}" type="presParOf" srcId="{99F0F1EC-BED5-4FC3-9450-FA6DBF4920D9}" destId="{980ABB7A-C4F1-4255-B3BF-97588442B457}" srcOrd="3" destOrd="0" presId="urn:microsoft.com/office/officeart/2005/8/layout/orgChart1"/>
    <dgm:cxn modelId="{4FDC8A8A-35A2-4C63-9C32-454E9798BC1C}" type="presParOf" srcId="{980ABB7A-C4F1-4255-B3BF-97588442B457}" destId="{887D86A0-8DD4-4B9F-AF0B-EB54C5FDE584}" srcOrd="0" destOrd="0" presId="urn:microsoft.com/office/officeart/2005/8/layout/orgChart1"/>
    <dgm:cxn modelId="{50EAEB33-EA84-41C2-93B8-F42A8E420840}" type="presParOf" srcId="{887D86A0-8DD4-4B9F-AF0B-EB54C5FDE584}" destId="{F5792B91-FB85-4A35-9A0A-86A547CA856A}" srcOrd="0" destOrd="0" presId="urn:microsoft.com/office/officeart/2005/8/layout/orgChart1"/>
    <dgm:cxn modelId="{7B1D5FF3-BE60-49D5-B272-20B31AFB7F52}" type="presParOf" srcId="{887D86A0-8DD4-4B9F-AF0B-EB54C5FDE584}" destId="{C48B4A35-4597-46F6-8B49-EDEC665913A8}" srcOrd="1" destOrd="0" presId="urn:microsoft.com/office/officeart/2005/8/layout/orgChart1"/>
    <dgm:cxn modelId="{CA069F2D-B21C-4AEF-9976-8B918962CA78}" type="presParOf" srcId="{980ABB7A-C4F1-4255-B3BF-97588442B457}" destId="{71F25F47-6437-4044-8797-6A2BFBFA3C95}" srcOrd="1" destOrd="0" presId="urn:microsoft.com/office/officeart/2005/8/layout/orgChart1"/>
    <dgm:cxn modelId="{51CCDD10-F07C-4348-96B9-53ADAC41F5F5}" type="presParOf" srcId="{980ABB7A-C4F1-4255-B3BF-97588442B457}" destId="{A0F7711D-4EFF-4BCF-9582-B662E8259A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COMUNICAÇÃO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448E05D9-82D5-4E7C-8C25-59133ECDC41B}">
      <dgm:prSet/>
      <dgm:spPr/>
      <dgm:t>
        <a:bodyPr/>
        <a:lstStyle/>
        <a:p>
          <a:r>
            <a:rPr lang="pt-BR" dirty="0" smtClean="0"/>
            <a:t>DEPARTAMENTO DE COMUNICAÇÃO SOCIAL</a:t>
          </a:r>
          <a:endParaRPr lang="pt-BR" dirty="0"/>
        </a:p>
      </dgm:t>
    </dgm:pt>
    <dgm:pt modelId="{3823A318-BAC9-4BB8-A064-0EE611FBA416}" type="parTrans" cxnId="{8C880AB6-7ECA-495C-8E0A-1E6DF889AF3C}">
      <dgm:prSet/>
      <dgm:spPr/>
      <dgm:t>
        <a:bodyPr/>
        <a:lstStyle/>
        <a:p>
          <a:endParaRPr lang="pt-BR"/>
        </a:p>
      </dgm:t>
    </dgm:pt>
    <dgm:pt modelId="{4E75B7B1-4FBE-4C55-A663-58C36C949D24}" type="sibTrans" cxnId="{8C880AB6-7ECA-495C-8E0A-1E6DF889AF3C}">
      <dgm:prSet/>
      <dgm:spPr/>
      <dgm:t>
        <a:bodyPr/>
        <a:lstStyle/>
        <a:p>
          <a:endParaRPr lang="pt-BR"/>
        </a:p>
      </dgm:t>
    </dgm:pt>
    <dgm:pt modelId="{C6BCF7B7-580B-40A5-836C-2BBB0994FCE5}">
      <dgm:prSet/>
      <dgm:spPr/>
      <dgm:t>
        <a:bodyPr/>
        <a:lstStyle/>
        <a:p>
          <a:r>
            <a:rPr lang="pt-BR" dirty="0" smtClean="0"/>
            <a:t>DIVISÃO DE JORNALISMO, REDAÇÃO E IMPRENSA</a:t>
          </a:r>
          <a:endParaRPr lang="pt-BR" dirty="0"/>
        </a:p>
      </dgm:t>
    </dgm:pt>
    <dgm:pt modelId="{BA4A026D-2111-4F9D-ACC7-8AF1DCBF1497}" type="parTrans" cxnId="{122A8622-77D8-4C07-B7A2-8806CF9B0529}">
      <dgm:prSet/>
      <dgm:spPr/>
      <dgm:t>
        <a:bodyPr/>
        <a:lstStyle/>
        <a:p>
          <a:endParaRPr lang="pt-BR"/>
        </a:p>
      </dgm:t>
    </dgm:pt>
    <dgm:pt modelId="{A67345CF-20B6-428B-999A-52B8B56B5EED}" type="sibTrans" cxnId="{122A8622-77D8-4C07-B7A2-8806CF9B0529}">
      <dgm:prSet/>
      <dgm:spPr/>
      <dgm:t>
        <a:bodyPr/>
        <a:lstStyle/>
        <a:p>
          <a:endParaRPr lang="pt-BR"/>
        </a:p>
      </dgm:t>
    </dgm:pt>
    <dgm:pt modelId="{18BB06CE-2345-49DA-AAFA-F105F6196DD4}">
      <dgm:prSet/>
      <dgm:spPr/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1216F5E6-9479-47ED-86AF-C42E5C2A3FC7}" type="parTrans" cxnId="{62975FD3-690B-4D7C-9BFE-859C265AE39D}">
      <dgm:prSet/>
      <dgm:spPr/>
      <dgm:t>
        <a:bodyPr/>
        <a:lstStyle/>
        <a:p>
          <a:endParaRPr lang="pt-BR"/>
        </a:p>
      </dgm:t>
    </dgm:pt>
    <dgm:pt modelId="{EF887AFD-FBF6-4026-BCF5-AECD779EEFBF}" type="sibTrans" cxnId="{62975FD3-690B-4D7C-9BFE-859C265AE39D}">
      <dgm:prSet/>
      <dgm:spPr/>
      <dgm:t>
        <a:bodyPr/>
        <a:lstStyle/>
        <a:p>
          <a:endParaRPr lang="pt-BR"/>
        </a:p>
      </dgm:t>
    </dgm:pt>
    <dgm:pt modelId="{578BD810-5C3C-4A91-83C0-C814224FBCB6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BCA4F68B-51F7-4107-BC4E-54F4564E9C94}" type="parTrans" cxnId="{FE9B796C-41FE-46E9-9621-B29E306A7721}">
      <dgm:prSet/>
      <dgm:spPr/>
      <dgm:t>
        <a:bodyPr/>
        <a:lstStyle/>
        <a:p>
          <a:endParaRPr lang="pt-BR"/>
        </a:p>
      </dgm:t>
    </dgm:pt>
    <dgm:pt modelId="{82E0C4ED-925D-4B60-AE5D-2173819058FB}" type="sibTrans" cxnId="{FE9B796C-41FE-46E9-9621-B29E306A7721}">
      <dgm:prSet/>
      <dgm:spPr/>
      <dgm:t>
        <a:bodyPr/>
        <a:lstStyle/>
        <a:p>
          <a:endParaRPr lang="pt-BR"/>
        </a:p>
      </dgm:t>
    </dgm:pt>
    <dgm:pt modelId="{18DFB6ED-C22A-4A3D-8DF2-BA14793BDB7F}">
      <dgm:prSet/>
      <dgm:spPr/>
      <dgm:t>
        <a:bodyPr/>
        <a:lstStyle/>
        <a:p>
          <a:r>
            <a:rPr lang="pt-BR" dirty="0" smtClean="0"/>
            <a:t>DIVISÃO DE CERIMONIAL</a:t>
          </a:r>
          <a:endParaRPr lang="pt-BR" dirty="0"/>
        </a:p>
      </dgm:t>
    </dgm:pt>
    <dgm:pt modelId="{3116272C-EE4C-401C-A711-83A13F581B35}" type="parTrans" cxnId="{1465AA79-1C60-4007-A47C-BB3199AB0B1C}">
      <dgm:prSet/>
      <dgm:spPr/>
      <dgm:t>
        <a:bodyPr/>
        <a:lstStyle/>
        <a:p>
          <a:endParaRPr lang="pt-BR"/>
        </a:p>
      </dgm:t>
    </dgm:pt>
    <dgm:pt modelId="{4E24C826-B2FB-4B25-88DF-F2E0D81C5F25}" type="sibTrans" cxnId="{1465AA79-1C60-4007-A47C-BB3199AB0B1C}">
      <dgm:prSet/>
      <dgm:spPr/>
      <dgm:t>
        <a:bodyPr/>
        <a:lstStyle/>
        <a:p>
          <a:endParaRPr lang="pt-BR"/>
        </a:p>
      </dgm:t>
    </dgm:pt>
    <dgm:pt modelId="{8B8C89FA-41EB-4BDA-9EDB-9FB1848D43BC}">
      <dgm:prSet/>
      <dgm:spPr/>
      <dgm:t>
        <a:bodyPr/>
        <a:lstStyle/>
        <a:p>
          <a:r>
            <a:rPr lang="pt-BR" dirty="0" smtClean="0"/>
            <a:t>DIVISÃO DE CRIAÇÃO</a:t>
          </a:r>
          <a:endParaRPr lang="pt-BR" dirty="0"/>
        </a:p>
      </dgm:t>
    </dgm:pt>
    <dgm:pt modelId="{82869B1C-3A22-4213-AEFE-5A15AAD633AB}" type="parTrans" cxnId="{C47D454B-CA12-41AF-8106-99BD9445AE67}">
      <dgm:prSet/>
      <dgm:spPr/>
      <dgm:t>
        <a:bodyPr/>
        <a:lstStyle/>
        <a:p>
          <a:endParaRPr lang="pt-BR"/>
        </a:p>
      </dgm:t>
    </dgm:pt>
    <dgm:pt modelId="{81DB6957-F77E-4BE0-8F04-4C0B4A269F4B}" type="sibTrans" cxnId="{C47D454B-CA12-41AF-8106-99BD9445AE67}">
      <dgm:prSet/>
      <dgm:spPr/>
      <dgm:t>
        <a:bodyPr/>
        <a:lstStyle/>
        <a:p>
          <a:endParaRPr lang="pt-BR"/>
        </a:p>
      </dgm:t>
    </dgm:pt>
    <dgm:pt modelId="{74C4621E-87D2-4B8B-BFD9-143F3CB6E34E}" type="asst">
      <dgm:prSet/>
      <dgm:spPr>
        <a:solidFill>
          <a:schemeClr val="accent6"/>
        </a:solidFill>
      </dgm:spPr>
      <dgm:t>
        <a:bodyPr/>
        <a:lstStyle/>
        <a:p>
          <a:r>
            <a:rPr lang="pt-BR" smtClean="0"/>
            <a:t>SECRETARIA EXECUTIVA</a:t>
          </a:r>
          <a:endParaRPr lang="pt-BR" dirty="0"/>
        </a:p>
      </dgm:t>
    </dgm:pt>
    <dgm:pt modelId="{74242FE5-9FBB-4596-B249-88FF023CDFAE}" type="parTrans" cxnId="{567D0BD2-4E03-487F-A278-C6223B4A79E0}">
      <dgm:prSet/>
      <dgm:spPr/>
      <dgm:t>
        <a:bodyPr/>
        <a:lstStyle/>
        <a:p>
          <a:endParaRPr lang="pt-BR"/>
        </a:p>
      </dgm:t>
    </dgm:pt>
    <dgm:pt modelId="{689788C0-2E09-49AB-8A50-97812B925051}" type="sibTrans" cxnId="{567D0BD2-4E03-487F-A278-C6223B4A79E0}">
      <dgm:prSet/>
      <dgm:spPr/>
      <dgm:t>
        <a:bodyPr/>
        <a:lstStyle/>
        <a:p>
          <a:endParaRPr lang="pt-BR"/>
        </a:p>
      </dgm:t>
    </dgm:pt>
    <dgm:pt modelId="{CA738407-B52A-4C77-8137-BA6B15D91A50}">
      <dgm:prSet/>
      <dgm:spPr/>
      <dgm:t>
        <a:bodyPr/>
        <a:lstStyle/>
        <a:p>
          <a:r>
            <a:rPr lang="pt-BR" dirty="0" smtClean="0"/>
            <a:t>DIVISÃO DE MÍDIAS SOCIAIS</a:t>
          </a:r>
          <a:endParaRPr lang="pt-BR" dirty="0"/>
        </a:p>
      </dgm:t>
    </dgm:pt>
    <dgm:pt modelId="{8DC09D49-FD92-4876-A77E-D3D93B562FA9}" type="parTrans" cxnId="{C5B36B7C-1F95-403A-B062-842F48817712}">
      <dgm:prSet/>
      <dgm:spPr/>
      <dgm:t>
        <a:bodyPr/>
        <a:lstStyle/>
        <a:p>
          <a:endParaRPr lang="pt-BR"/>
        </a:p>
      </dgm:t>
    </dgm:pt>
    <dgm:pt modelId="{F667E24C-C0EE-4CE5-8333-91983FA02975}" type="sibTrans" cxnId="{C5B36B7C-1F95-403A-B062-842F48817712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CADA8E69-556F-414B-A002-F46DD5E810D9}" type="pres">
      <dgm:prSet presAssocID="{3823A318-BAC9-4BB8-A064-0EE611FBA416}" presName="Name37" presStyleLbl="parChTrans1D2" presStyleIdx="0" presStyleCnt="4"/>
      <dgm:spPr/>
      <dgm:t>
        <a:bodyPr/>
        <a:lstStyle/>
        <a:p>
          <a:endParaRPr lang="pt-BR"/>
        </a:p>
      </dgm:t>
    </dgm:pt>
    <dgm:pt modelId="{518AF730-B935-481B-8379-7164E0B08484}" type="pres">
      <dgm:prSet presAssocID="{448E05D9-82D5-4E7C-8C25-59133ECDC41B}" presName="hierRoot2" presStyleCnt="0">
        <dgm:presLayoutVars>
          <dgm:hierBranch val="init"/>
        </dgm:presLayoutVars>
      </dgm:prSet>
      <dgm:spPr/>
    </dgm:pt>
    <dgm:pt modelId="{8F779DB0-0026-445C-A756-C3360587C17D}" type="pres">
      <dgm:prSet presAssocID="{448E05D9-82D5-4E7C-8C25-59133ECDC41B}" presName="rootComposite" presStyleCnt="0"/>
      <dgm:spPr/>
    </dgm:pt>
    <dgm:pt modelId="{8371DA7E-481C-4A82-A266-3C22C3F554C3}" type="pres">
      <dgm:prSet presAssocID="{448E05D9-82D5-4E7C-8C25-59133ECDC41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DD9EB83-C8FC-418C-BD15-675DDADA1603}" type="pres">
      <dgm:prSet presAssocID="{448E05D9-82D5-4E7C-8C25-59133ECDC41B}" presName="rootConnector" presStyleLbl="node2" presStyleIdx="0" presStyleCnt="2"/>
      <dgm:spPr/>
      <dgm:t>
        <a:bodyPr/>
        <a:lstStyle/>
        <a:p>
          <a:endParaRPr lang="pt-BR"/>
        </a:p>
      </dgm:t>
    </dgm:pt>
    <dgm:pt modelId="{30B285A9-0AAF-4DB7-B5F5-B340B14C1845}" type="pres">
      <dgm:prSet presAssocID="{448E05D9-82D5-4E7C-8C25-59133ECDC41B}" presName="hierChild4" presStyleCnt="0"/>
      <dgm:spPr/>
    </dgm:pt>
    <dgm:pt modelId="{9A9348BA-D856-4CD6-8550-82B520B879BA}" type="pres">
      <dgm:prSet presAssocID="{BA4A026D-2111-4F9D-ACC7-8AF1DCBF1497}" presName="Name37" presStyleLbl="parChTrans1D3" presStyleIdx="0" presStyleCnt="4"/>
      <dgm:spPr/>
      <dgm:t>
        <a:bodyPr/>
        <a:lstStyle/>
        <a:p>
          <a:endParaRPr lang="pt-BR"/>
        </a:p>
      </dgm:t>
    </dgm:pt>
    <dgm:pt modelId="{F82CFFB9-A73E-4B94-A9C6-27BC36E72CAC}" type="pres">
      <dgm:prSet presAssocID="{C6BCF7B7-580B-40A5-836C-2BBB0994FCE5}" presName="hierRoot2" presStyleCnt="0">
        <dgm:presLayoutVars>
          <dgm:hierBranch val="init"/>
        </dgm:presLayoutVars>
      </dgm:prSet>
      <dgm:spPr/>
    </dgm:pt>
    <dgm:pt modelId="{54E6C37D-E373-4C50-BBB1-B20D1318FFA0}" type="pres">
      <dgm:prSet presAssocID="{C6BCF7B7-580B-40A5-836C-2BBB0994FCE5}" presName="rootComposite" presStyleCnt="0"/>
      <dgm:spPr/>
    </dgm:pt>
    <dgm:pt modelId="{77D501E0-6B94-468F-900A-28C1AEEACD71}" type="pres">
      <dgm:prSet presAssocID="{C6BCF7B7-580B-40A5-836C-2BBB0994FCE5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9885000-A171-4A09-8835-DE6DFF450A35}" type="pres">
      <dgm:prSet presAssocID="{C6BCF7B7-580B-40A5-836C-2BBB0994FCE5}" presName="rootConnector" presStyleLbl="node3" presStyleIdx="0" presStyleCnt="4"/>
      <dgm:spPr/>
      <dgm:t>
        <a:bodyPr/>
        <a:lstStyle/>
        <a:p>
          <a:endParaRPr lang="pt-BR"/>
        </a:p>
      </dgm:t>
    </dgm:pt>
    <dgm:pt modelId="{39708EDD-7FBC-4E88-912D-A9A0905DA5BE}" type="pres">
      <dgm:prSet presAssocID="{C6BCF7B7-580B-40A5-836C-2BBB0994FCE5}" presName="hierChild4" presStyleCnt="0"/>
      <dgm:spPr/>
    </dgm:pt>
    <dgm:pt modelId="{8DA334ED-A81C-4152-AF4A-A7FAA11A0681}" type="pres">
      <dgm:prSet presAssocID="{C6BCF7B7-580B-40A5-836C-2BBB0994FCE5}" presName="hierChild5" presStyleCnt="0"/>
      <dgm:spPr/>
    </dgm:pt>
    <dgm:pt modelId="{EAB163E6-BF10-4308-8293-7F45AA35BE29}" type="pres">
      <dgm:prSet presAssocID="{82869B1C-3A22-4213-AEFE-5A15AAD633AB}" presName="Name37" presStyleLbl="parChTrans1D3" presStyleIdx="1" presStyleCnt="4"/>
      <dgm:spPr/>
      <dgm:t>
        <a:bodyPr/>
        <a:lstStyle/>
        <a:p>
          <a:endParaRPr lang="pt-BR"/>
        </a:p>
      </dgm:t>
    </dgm:pt>
    <dgm:pt modelId="{98EFD263-6D50-4FE3-A40F-FBEE2C87F037}" type="pres">
      <dgm:prSet presAssocID="{8B8C89FA-41EB-4BDA-9EDB-9FB1848D43BC}" presName="hierRoot2" presStyleCnt="0">
        <dgm:presLayoutVars>
          <dgm:hierBranch val="init"/>
        </dgm:presLayoutVars>
      </dgm:prSet>
      <dgm:spPr/>
    </dgm:pt>
    <dgm:pt modelId="{67929F2D-C8A9-4AC5-AA5C-672E6AE268B9}" type="pres">
      <dgm:prSet presAssocID="{8B8C89FA-41EB-4BDA-9EDB-9FB1848D43BC}" presName="rootComposite" presStyleCnt="0"/>
      <dgm:spPr/>
    </dgm:pt>
    <dgm:pt modelId="{1F791020-9C41-4C49-B308-CEEA3254E4F2}" type="pres">
      <dgm:prSet presAssocID="{8B8C89FA-41EB-4BDA-9EDB-9FB1848D43BC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FB4DE76-9475-4504-9173-19A44C27A42C}" type="pres">
      <dgm:prSet presAssocID="{8B8C89FA-41EB-4BDA-9EDB-9FB1848D43BC}" presName="rootConnector" presStyleLbl="node3" presStyleIdx="1" presStyleCnt="4"/>
      <dgm:spPr/>
      <dgm:t>
        <a:bodyPr/>
        <a:lstStyle/>
        <a:p>
          <a:endParaRPr lang="pt-BR"/>
        </a:p>
      </dgm:t>
    </dgm:pt>
    <dgm:pt modelId="{C963A3FD-1402-48DF-9E9D-81E32402C618}" type="pres">
      <dgm:prSet presAssocID="{8B8C89FA-41EB-4BDA-9EDB-9FB1848D43BC}" presName="hierChild4" presStyleCnt="0"/>
      <dgm:spPr/>
    </dgm:pt>
    <dgm:pt modelId="{A63343A3-A78D-429F-951E-F191873C2BB0}" type="pres">
      <dgm:prSet presAssocID="{8B8C89FA-41EB-4BDA-9EDB-9FB1848D43BC}" presName="hierChild5" presStyleCnt="0"/>
      <dgm:spPr/>
    </dgm:pt>
    <dgm:pt modelId="{703B4C17-0246-4BAC-8F71-DE860606773C}" type="pres">
      <dgm:prSet presAssocID="{3116272C-EE4C-401C-A711-83A13F581B35}" presName="Name37" presStyleLbl="parChTrans1D3" presStyleIdx="2" presStyleCnt="4"/>
      <dgm:spPr/>
      <dgm:t>
        <a:bodyPr/>
        <a:lstStyle/>
        <a:p>
          <a:endParaRPr lang="pt-BR"/>
        </a:p>
      </dgm:t>
    </dgm:pt>
    <dgm:pt modelId="{B218A86A-A798-4378-AAA0-41E4E378D628}" type="pres">
      <dgm:prSet presAssocID="{18DFB6ED-C22A-4A3D-8DF2-BA14793BDB7F}" presName="hierRoot2" presStyleCnt="0">
        <dgm:presLayoutVars>
          <dgm:hierBranch val="init"/>
        </dgm:presLayoutVars>
      </dgm:prSet>
      <dgm:spPr/>
    </dgm:pt>
    <dgm:pt modelId="{EA5EDB07-E290-47F0-ABBF-E452140D9CE2}" type="pres">
      <dgm:prSet presAssocID="{18DFB6ED-C22A-4A3D-8DF2-BA14793BDB7F}" presName="rootComposite" presStyleCnt="0"/>
      <dgm:spPr/>
    </dgm:pt>
    <dgm:pt modelId="{68CA944B-D6BD-45D8-9148-E2EBBE222963}" type="pres">
      <dgm:prSet presAssocID="{18DFB6ED-C22A-4A3D-8DF2-BA14793BDB7F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4ACBA6E-8132-46A9-84D9-45D1D01D0162}" type="pres">
      <dgm:prSet presAssocID="{18DFB6ED-C22A-4A3D-8DF2-BA14793BDB7F}" presName="rootConnector" presStyleLbl="node3" presStyleIdx="2" presStyleCnt="4"/>
      <dgm:spPr/>
      <dgm:t>
        <a:bodyPr/>
        <a:lstStyle/>
        <a:p>
          <a:endParaRPr lang="pt-BR"/>
        </a:p>
      </dgm:t>
    </dgm:pt>
    <dgm:pt modelId="{708EA43B-A584-4D1B-8158-F2DD1D2207C4}" type="pres">
      <dgm:prSet presAssocID="{18DFB6ED-C22A-4A3D-8DF2-BA14793BDB7F}" presName="hierChild4" presStyleCnt="0"/>
      <dgm:spPr/>
    </dgm:pt>
    <dgm:pt modelId="{D223FDA1-795E-4B19-8D63-BA491CA731DF}" type="pres">
      <dgm:prSet presAssocID="{18DFB6ED-C22A-4A3D-8DF2-BA14793BDB7F}" presName="hierChild5" presStyleCnt="0"/>
      <dgm:spPr/>
    </dgm:pt>
    <dgm:pt modelId="{410C3B81-39D3-4CC8-9545-2E8F9CFF9FD4}" type="pres">
      <dgm:prSet presAssocID="{8DC09D49-FD92-4876-A77E-D3D93B562FA9}" presName="Name37" presStyleLbl="parChTrans1D3" presStyleIdx="3" presStyleCnt="4"/>
      <dgm:spPr/>
      <dgm:t>
        <a:bodyPr/>
        <a:lstStyle/>
        <a:p>
          <a:endParaRPr lang="pt-BR"/>
        </a:p>
      </dgm:t>
    </dgm:pt>
    <dgm:pt modelId="{BEA0BD43-BABB-4AF3-90CA-469392DCA4FD}" type="pres">
      <dgm:prSet presAssocID="{CA738407-B52A-4C77-8137-BA6B15D91A50}" presName="hierRoot2" presStyleCnt="0">
        <dgm:presLayoutVars>
          <dgm:hierBranch val="init"/>
        </dgm:presLayoutVars>
      </dgm:prSet>
      <dgm:spPr/>
    </dgm:pt>
    <dgm:pt modelId="{4EE3F88C-4D8A-4FED-A3EA-A897658D4BEF}" type="pres">
      <dgm:prSet presAssocID="{CA738407-B52A-4C77-8137-BA6B15D91A50}" presName="rootComposite" presStyleCnt="0"/>
      <dgm:spPr/>
    </dgm:pt>
    <dgm:pt modelId="{F3D03A0C-3053-4387-B67A-60F6BA1A714D}" type="pres">
      <dgm:prSet presAssocID="{CA738407-B52A-4C77-8137-BA6B15D91A50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14C849B-F5EC-4269-90D7-CAF646C10689}" type="pres">
      <dgm:prSet presAssocID="{CA738407-B52A-4C77-8137-BA6B15D91A50}" presName="rootConnector" presStyleLbl="node3" presStyleIdx="3" presStyleCnt="4"/>
      <dgm:spPr/>
      <dgm:t>
        <a:bodyPr/>
        <a:lstStyle/>
        <a:p>
          <a:endParaRPr lang="pt-BR"/>
        </a:p>
      </dgm:t>
    </dgm:pt>
    <dgm:pt modelId="{06AB4906-EC6B-4EE2-A192-197444690B23}" type="pres">
      <dgm:prSet presAssocID="{CA738407-B52A-4C77-8137-BA6B15D91A50}" presName="hierChild4" presStyleCnt="0"/>
      <dgm:spPr/>
    </dgm:pt>
    <dgm:pt modelId="{4379B004-F32E-4B20-9531-5EA17C884B16}" type="pres">
      <dgm:prSet presAssocID="{CA738407-B52A-4C77-8137-BA6B15D91A50}" presName="hierChild5" presStyleCnt="0"/>
      <dgm:spPr/>
    </dgm:pt>
    <dgm:pt modelId="{DB38C975-A64F-4C39-B6F9-FAC53DCA7F15}" type="pres">
      <dgm:prSet presAssocID="{448E05D9-82D5-4E7C-8C25-59133ECDC41B}" presName="hierChild5" presStyleCnt="0"/>
      <dgm:spPr/>
    </dgm:pt>
    <dgm:pt modelId="{BA48805E-1C35-4A55-B5DF-B0B2C52F6B24}" type="pres">
      <dgm:prSet presAssocID="{1216F5E6-9479-47ED-86AF-C42E5C2A3FC7}" presName="Name37" presStyleLbl="parChTrans1D2" presStyleIdx="1" presStyleCnt="4"/>
      <dgm:spPr/>
      <dgm:t>
        <a:bodyPr/>
        <a:lstStyle/>
        <a:p>
          <a:endParaRPr lang="pt-BR"/>
        </a:p>
      </dgm:t>
    </dgm:pt>
    <dgm:pt modelId="{094AD9E4-912E-4E2F-AC48-5DADB197F29E}" type="pres">
      <dgm:prSet presAssocID="{18BB06CE-2345-49DA-AAFA-F105F6196DD4}" presName="hierRoot2" presStyleCnt="0">
        <dgm:presLayoutVars>
          <dgm:hierBranch val="init"/>
        </dgm:presLayoutVars>
      </dgm:prSet>
      <dgm:spPr/>
    </dgm:pt>
    <dgm:pt modelId="{B68C9137-4964-4559-8ADF-ADE33D59F0FC}" type="pres">
      <dgm:prSet presAssocID="{18BB06CE-2345-49DA-AAFA-F105F6196DD4}" presName="rootComposite" presStyleCnt="0"/>
      <dgm:spPr/>
    </dgm:pt>
    <dgm:pt modelId="{C372648C-6F43-4D7A-83A0-FF906AE4C75D}" type="pres">
      <dgm:prSet presAssocID="{18BB06CE-2345-49DA-AAFA-F105F6196DD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E5DBC9F-5928-4272-BC96-B15C86417C53}" type="pres">
      <dgm:prSet presAssocID="{18BB06CE-2345-49DA-AAFA-F105F6196DD4}" presName="rootConnector" presStyleLbl="node2" presStyleIdx="1" presStyleCnt="2"/>
      <dgm:spPr/>
      <dgm:t>
        <a:bodyPr/>
        <a:lstStyle/>
        <a:p>
          <a:endParaRPr lang="pt-BR"/>
        </a:p>
      </dgm:t>
    </dgm:pt>
    <dgm:pt modelId="{61A2E596-D5D4-4C99-B821-0D71FB1637F0}" type="pres">
      <dgm:prSet presAssocID="{18BB06CE-2345-49DA-AAFA-F105F6196DD4}" presName="hierChild4" presStyleCnt="0"/>
      <dgm:spPr/>
    </dgm:pt>
    <dgm:pt modelId="{4D37C83A-D909-4B68-BCB9-F401CFFDE6AA}" type="pres">
      <dgm:prSet presAssocID="{18BB06CE-2345-49DA-AAFA-F105F6196DD4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1AAC1437-072C-4AAD-BC35-2131A0C1BF1F}" type="pres">
      <dgm:prSet presAssocID="{BCA4F68B-51F7-4107-BC4E-54F4564E9C94}" presName="Name111" presStyleLbl="parChTrans1D2" presStyleIdx="2" presStyleCnt="4"/>
      <dgm:spPr/>
      <dgm:t>
        <a:bodyPr/>
        <a:lstStyle/>
        <a:p>
          <a:endParaRPr lang="pt-BR"/>
        </a:p>
      </dgm:t>
    </dgm:pt>
    <dgm:pt modelId="{2903C497-3972-4E4B-B683-F6A89FF8D845}" type="pres">
      <dgm:prSet presAssocID="{578BD810-5C3C-4A91-83C0-C814224FBCB6}" presName="hierRoot3" presStyleCnt="0">
        <dgm:presLayoutVars>
          <dgm:hierBranch val="init"/>
        </dgm:presLayoutVars>
      </dgm:prSet>
      <dgm:spPr/>
    </dgm:pt>
    <dgm:pt modelId="{D3BEBCF5-856F-4B2C-B496-834C4FE7A830}" type="pres">
      <dgm:prSet presAssocID="{578BD810-5C3C-4A91-83C0-C814224FBCB6}" presName="rootComposite3" presStyleCnt="0"/>
      <dgm:spPr/>
    </dgm:pt>
    <dgm:pt modelId="{C609CF17-F991-4474-9CA6-085F95629677}" type="pres">
      <dgm:prSet presAssocID="{578BD810-5C3C-4A91-83C0-C814224FBCB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4C23F29-907E-4568-BEA1-C70927E1419A}" type="pres">
      <dgm:prSet presAssocID="{578BD810-5C3C-4A91-83C0-C814224FBCB6}" presName="rootConnector3" presStyleLbl="asst1" presStyleIdx="0" presStyleCnt="2"/>
      <dgm:spPr/>
      <dgm:t>
        <a:bodyPr/>
        <a:lstStyle/>
        <a:p>
          <a:endParaRPr lang="pt-BR"/>
        </a:p>
      </dgm:t>
    </dgm:pt>
    <dgm:pt modelId="{186726B2-F0AB-4AA8-A654-F7339F6A4C13}" type="pres">
      <dgm:prSet presAssocID="{578BD810-5C3C-4A91-83C0-C814224FBCB6}" presName="hierChild6" presStyleCnt="0"/>
      <dgm:spPr/>
    </dgm:pt>
    <dgm:pt modelId="{B9658512-8E41-4431-A3E2-9FBA239CCD59}" type="pres">
      <dgm:prSet presAssocID="{578BD810-5C3C-4A91-83C0-C814224FBCB6}" presName="hierChild7" presStyleCnt="0"/>
      <dgm:spPr/>
    </dgm:pt>
    <dgm:pt modelId="{0F3E5CBA-0831-447A-9E99-9937CB9BC934}" type="pres">
      <dgm:prSet presAssocID="{74242FE5-9FBB-4596-B249-88FF023CDFAE}" presName="Name111" presStyleLbl="parChTrans1D2" presStyleIdx="3" presStyleCnt="4"/>
      <dgm:spPr/>
      <dgm:t>
        <a:bodyPr/>
        <a:lstStyle/>
        <a:p>
          <a:endParaRPr lang="pt-BR"/>
        </a:p>
      </dgm:t>
    </dgm:pt>
    <dgm:pt modelId="{625AFA87-D0DA-4150-A314-0473BCE14062}" type="pres">
      <dgm:prSet presAssocID="{74C4621E-87D2-4B8B-BFD9-143F3CB6E34E}" presName="hierRoot3" presStyleCnt="0">
        <dgm:presLayoutVars>
          <dgm:hierBranch val="init"/>
        </dgm:presLayoutVars>
      </dgm:prSet>
      <dgm:spPr/>
    </dgm:pt>
    <dgm:pt modelId="{1A7AB619-02B1-417A-A057-063BE631DDEB}" type="pres">
      <dgm:prSet presAssocID="{74C4621E-87D2-4B8B-BFD9-143F3CB6E34E}" presName="rootComposite3" presStyleCnt="0"/>
      <dgm:spPr/>
    </dgm:pt>
    <dgm:pt modelId="{E692F819-F91E-4CDE-9AF0-17D3016C0FF9}" type="pres">
      <dgm:prSet presAssocID="{74C4621E-87D2-4B8B-BFD9-143F3CB6E34E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FE04C8D-974E-4A92-86A9-D853F0AC4962}" type="pres">
      <dgm:prSet presAssocID="{74C4621E-87D2-4B8B-BFD9-143F3CB6E34E}" presName="rootConnector3" presStyleLbl="asst1" presStyleIdx="1" presStyleCnt="2"/>
      <dgm:spPr/>
      <dgm:t>
        <a:bodyPr/>
        <a:lstStyle/>
        <a:p>
          <a:endParaRPr lang="pt-BR"/>
        </a:p>
      </dgm:t>
    </dgm:pt>
    <dgm:pt modelId="{73678B57-4089-4EB7-847D-3AADA899E38D}" type="pres">
      <dgm:prSet presAssocID="{74C4621E-87D2-4B8B-BFD9-143F3CB6E34E}" presName="hierChild6" presStyleCnt="0"/>
      <dgm:spPr/>
    </dgm:pt>
    <dgm:pt modelId="{E5874478-0198-470B-A409-F6960338F739}" type="pres">
      <dgm:prSet presAssocID="{74C4621E-87D2-4B8B-BFD9-143F3CB6E34E}" presName="hierChild7" presStyleCnt="0"/>
      <dgm:spPr/>
    </dgm:pt>
  </dgm:ptLst>
  <dgm:cxnLst>
    <dgm:cxn modelId="{B3A1784B-B46D-44B1-BAA6-5E8A058C81CC}" type="presOf" srcId="{BA4A026D-2111-4F9D-ACC7-8AF1DCBF1497}" destId="{9A9348BA-D856-4CD6-8550-82B520B879BA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97BC1888-4981-436C-9D6C-44B055825DBB}" type="presOf" srcId="{74C4621E-87D2-4B8B-BFD9-143F3CB6E34E}" destId="{E692F819-F91E-4CDE-9AF0-17D3016C0FF9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FE9B796C-41FE-46E9-9621-B29E306A7721}" srcId="{802D29AB-0C27-48DC-96D6-29D23AE3D398}" destId="{578BD810-5C3C-4A91-83C0-C814224FBCB6}" srcOrd="2" destOrd="0" parTransId="{BCA4F68B-51F7-4107-BC4E-54F4564E9C94}" sibTransId="{82E0C4ED-925D-4B60-AE5D-2173819058FB}"/>
    <dgm:cxn modelId="{1465AA79-1C60-4007-A47C-BB3199AB0B1C}" srcId="{448E05D9-82D5-4E7C-8C25-59133ECDC41B}" destId="{18DFB6ED-C22A-4A3D-8DF2-BA14793BDB7F}" srcOrd="2" destOrd="0" parTransId="{3116272C-EE4C-401C-A711-83A13F581B35}" sibTransId="{4E24C826-B2FB-4B25-88DF-F2E0D81C5F25}"/>
    <dgm:cxn modelId="{0888D067-9EAB-45CB-B010-5BF5B43EF82E}" type="presOf" srcId="{74C4621E-87D2-4B8B-BFD9-143F3CB6E34E}" destId="{0FE04C8D-974E-4A92-86A9-D853F0AC4962}" srcOrd="1" destOrd="0" presId="urn:microsoft.com/office/officeart/2005/8/layout/orgChart1"/>
    <dgm:cxn modelId="{CFF24942-CCD1-4EB6-8011-FD35F7EB26AE}" type="presOf" srcId="{448E05D9-82D5-4E7C-8C25-59133ECDC41B}" destId="{7DD9EB83-C8FC-418C-BD15-675DDADA1603}" srcOrd="1" destOrd="0" presId="urn:microsoft.com/office/officeart/2005/8/layout/orgChart1"/>
    <dgm:cxn modelId="{567D0BD2-4E03-487F-A278-C6223B4A79E0}" srcId="{802D29AB-0C27-48DC-96D6-29D23AE3D398}" destId="{74C4621E-87D2-4B8B-BFD9-143F3CB6E34E}" srcOrd="3" destOrd="0" parTransId="{74242FE5-9FBB-4596-B249-88FF023CDFAE}" sibTransId="{689788C0-2E09-49AB-8A50-97812B925051}"/>
    <dgm:cxn modelId="{AF59CB66-5CCB-4893-A4C4-2CB1ABDAB117}" type="presOf" srcId="{18BB06CE-2345-49DA-AAFA-F105F6196DD4}" destId="{C372648C-6F43-4D7A-83A0-FF906AE4C75D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4F0499B4-9175-4252-AE52-378AE39B002D}" type="presOf" srcId="{CA738407-B52A-4C77-8137-BA6B15D91A50}" destId="{F3D03A0C-3053-4387-B67A-60F6BA1A714D}" srcOrd="0" destOrd="0" presId="urn:microsoft.com/office/officeart/2005/8/layout/orgChart1"/>
    <dgm:cxn modelId="{5839EE84-DB13-4D26-9328-112E86A30D8A}" type="presOf" srcId="{8B8C89FA-41EB-4BDA-9EDB-9FB1848D43BC}" destId="{2FB4DE76-9475-4504-9173-19A44C27A42C}" srcOrd="1" destOrd="0" presId="urn:microsoft.com/office/officeart/2005/8/layout/orgChart1"/>
    <dgm:cxn modelId="{B2C6EB94-09A6-4506-8FDB-2CD62A249326}" type="presOf" srcId="{C6BCF7B7-580B-40A5-836C-2BBB0994FCE5}" destId="{29885000-A171-4A09-8835-DE6DFF450A35}" srcOrd="1" destOrd="0" presId="urn:microsoft.com/office/officeart/2005/8/layout/orgChart1"/>
    <dgm:cxn modelId="{C5B36B7C-1F95-403A-B062-842F48817712}" srcId="{448E05D9-82D5-4E7C-8C25-59133ECDC41B}" destId="{CA738407-B52A-4C77-8137-BA6B15D91A50}" srcOrd="3" destOrd="0" parTransId="{8DC09D49-FD92-4876-A77E-D3D93B562FA9}" sibTransId="{F667E24C-C0EE-4CE5-8333-91983FA02975}"/>
    <dgm:cxn modelId="{CAA80334-76B0-47F7-B10B-7937FC98801F}" type="presOf" srcId="{578BD810-5C3C-4A91-83C0-C814224FBCB6}" destId="{54C23F29-907E-4568-BEA1-C70927E1419A}" srcOrd="1" destOrd="0" presId="urn:microsoft.com/office/officeart/2005/8/layout/orgChart1"/>
    <dgm:cxn modelId="{1B6F69EB-486A-4019-ADB3-C10C8587156A}" type="presOf" srcId="{8DC09D49-FD92-4876-A77E-D3D93B562FA9}" destId="{410C3B81-39D3-4CC8-9545-2E8F9CFF9FD4}" srcOrd="0" destOrd="0" presId="urn:microsoft.com/office/officeart/2005/8/layout/orgChart1"/>
    <dgm:cxn modelId="{3CC83437-A8F2-4C72-BC29-6805B48E7928}" type="presOf" srcId="{3116272C-EE4C-401C-A711-83A13F581B35}" destId="{703B4C17-0246-4BAC-8F71-DE860606773C}" srcOrd="0" destOrd="0" presId="urn:microsoft.com/office/officeart/2005/8/layout/orgChart1"/>
    <dgm:cxn modelId="{98E88AB8-FC14-4350-919D-50F2791D2C6F}" type="presOf" srcId="{3823A318-BAC9-4BB8-A064-0EE611FBA416}" destId="{CADA8E69-556F-414B-A002-F46DD5E810D9}" srcOrd="0" destOrd="0" presId="urn:microsoft.com/office/officeart/2005/8/layout/orgChart1"/>
    <dgm:cxn modelId="{0C1276FC-546B-4D9F-84B9-FA00D6F6B884}" type="presOf" srcId="{18DFB6ED-C22A-4A3D-8DF2-BA14793BDB7F}" destId="{68CA944B-D6BD-45D8-9148-E2EBBE222963}" srcOrd="0" destOrd="0" presId="urn:microsoft.com/office/officeart/2005/8/layout/orgChart1"/>
    <dgm:cxn modelId="{8C880AB6-7ECA-495C-8E0A-1E6DF889AF3C}" srcId="{802D29AB-0C27-48DC-96D6-29D23AE3D398}" destId="{448E05D9-82D5-4E7C-8C25-59133ECDC41B}" srcOrd="0" destOrd="0" parTransId="{3823A318-BAC9-4BB8-A064-0EE611FBA416}" sibTransId="{4E75B7B1-4FBE-4C55-A663-58C36C949D24}"/>
    <dgm:cxn modelId="{C47D454B-CA12-41AF-8106-99BD9445AE67}" srcId="{448E05D9-82D5-4E7C-8C25-59133ECDC41B}" destId="{8B8C89FA-41EB-4BDA-9EDB-9FB1848D43BC}" srcOrd="1" destOrd="0" parTransId="{82869B1C-3A22-4213-AEFE-5A15AAD633AB}" sibTransId="{81DB6957-F77E-4BE0-8F04-4C0B4A269F4B}"/>
    <dgm:cxn modelId="{61415D2E-B9CE-4626-9492-C9411ED9A7DA}" type="presOf" srcId="{8B8C89FA-41EB-4BDA-9EDB-9FB1848D43BC}" destId="{1F791020-9C41-4C49-B308-CEEA3254E4F2}" srcOrd="0" destOrd="0" presId="urn:microsoft.com/office/officeart/2005/8/layout/orgChart1"/>
    <dgm:cxn modelId="{62975FD3-690B-4D7C-9BFE-859C265AE39D}" srcId="{802D29AB-0C27-48DC-96D6-29D23AE3D398}" destId="{18BB06CE-2345-49DA-AAFA-F105F6196DD4}" srcOrd="1" destOrd="0" parTransId="{1216F5E6-9479-47ED-86AF-C42E5C2A3FC7}" sibTransId="{EF887AFD-FBF6-4026-BCF5-AECD779EEFBF}"/>
    <dgm:cxn modelId="{F56F8477-051D-471F-BA85-294C1B276739}" type="presOf" srcId="{CA738407-B52A-4C77-8137-BA6B15D91A50}" destId="{114C849B-F5EC-4269-90D7-CAF646C10689}" srcOrd="1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F7F0826D-00F4-42E5-A104-BE03CB8FD63E}" type="presOf" srcId="{448E05D9-82D5-4E7C-8C25-59133ECDC41B}" destId="{8371DA7E-481C-4A82-A266-3C22C3F554C3}" srcOrd="0" destOrd="0" presId="urn:microsoft.com/office/officeart/2005/8/layout/orgChart1"/>
    <dgm:cxn modelId="{6085B145-39B5-4183-ADB9-394E309C541A}" type="presOf" srcId="{C6BCF7B7-580B-40A5-836C-2BBB0994FCE5}" destId="{77D501E0-6B94-468F-900A-28C1AEEACD71}" srcOrd="0" destOrd="0" presId="urn:microsoft.com/office/officeart/2005/8/layout/orgChart1"/>
    <dgm:cxn modelId="{670AD6F6-50AA-4836-ACFD-12C86FEAAF12}" type="presOf" srcId="{BCA4F68B-51F7-4107-BC4E-54F4564E9C94}" destId="{1AAC1437-072C-4AAD-BC35-2131A0C1BF1F}" srcOrd="0" destOrd="0" presId="urn:microsoft.com/office/officeart/2005/8/layout/orgChart1"/>
    <dgm:cxn modelId="{AD086C9A-9E8B-4EC3-A36B-63D0AC5E01F0}" type="presOf" srcId="{82869B1C-3A22-4213-AEFE-5A15AAD633AB}" destId="{EAB163E6-BF10-4308-8293-7F45AA35BE29}" srcOrd="0" destOrd="0" presId="urn:microsoft.com/office/officeart/2005/8/layout/orgChart1"/>
    <dgm:cxn modelId="{57A509D6-A721-434F-8D27-DAFA1C93E8B3}" type="presOf" srcId="{18DFB6ED-C22A-4A3D-8DF2-BA14793BDB7F}" destId="{14ACBA6E-8132-46A9-84D9-45D1D01D0162}" srcOrd="1" destOrd="0" presId="urn:microsoft.com/office/officeart/2005/8/layout/orgChart1"/>
    <dgm:cxn modelId="{DC1A8935-3939-40CC-88BB-31B3618EB31C}" type="presOf" srcId="{1216F5E6-9479-47ED-86AF-C42E5C2A3FC7}" destId="{BA48805E-1C35-4A55-B5DF-B0B2C52F6B24}" srcOrd="0" destOrd="0" presId="urn:microsoft.com/office/officeart/2005/8/layout/orgChart1"/>
    <dgm:cxn modelId="{D05F90C0-6614-40D8-BE4E-3C6F924886E6}" type="presOf" srcId="{18BB06CE-2345-49DA-AAFA-F105F6196DD4}" destId="{1E5DBC9F-5928-4272-BC96-B15C86417C53}" srcOrd="1" destOrd="0" presId="urn:microsoft.com/office/officeart/2005/8/layout/orgChart1"/>
    <dgm:cxn modelId="{164E58AE-3DA4-40DB-96BA-9FB925C55188}" type="presOf" srcId="{578BD810-5C3C-4A91-83C0-C814224FBCB6}" destId="{C609CF17-F991-4474-9CA6-085F95629677}" srcOrd="0" destOrd="0" presId="urn:microsoft.com/office/officeart/2005/8/layout/orgChart1"/>
    <dgm:cxn modelId="{823031E1-2192-45A4-AE70-89958730E89D}" type="presOf" srcId="{74242FE5-9FBB-4596-B249-88FF023CDFAE}" destId="{0F3E5CBA-0831-447A-9E99-9937CB9BC934}" srcOrd="0" destOrd="0" presId="urn:microsoft.com/office/officeart/2005/8/layout/orgChart1"/>
    <dgm:cxn modelId="{122A8622-77D8-4C07-B7A2-8806CF9B0529}" srcId="{448E05D9-82D5-4E7C-8C25-59133ECDC41B}" destId="{C6BCF7B7-580B-40A5-836C-2BBB0994FCE5}" srcOrd="0" destOrd="0" parTransId="{BA4A026D-2111-4F9D-ACC7-8AF1DCBF1497}" sibTransId="{A67345CF-20B6-428B-999A-52B8B56B5EED}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26D23918-0711-4BA4-8041-37BE0E5C2286}" type="presParOf" srcId="{389B67B3-C8AA-405B-9866-D700050B5F7B}" destId="{CADA8E69-556F-414B-A002-F46DD5E810D9}" srcOrd="0" destOrd="0" presId="urn:microsoft.com/office/officeart/2005/8/layout/orgChart1"/>
    <dgm:cxn modelId="{C6D365D0-E2D7-431E-8373-B62BEDDE28BF}" type="presParOf" srcId="{389B67B3-C8AA-405B-9866-D700050B5F7B}" destId="{518AF730-B935-481B-8379-7164E0B08484}" srcOrd="1" destOrd="0" presId="urn:microsoft.com/office/officeart/2005/8/layout/orgChart1"/>
    <dgm:cxn modelId="{D2EBF4E0-EB1D-4366-B729-D1C1A5B6AE3B}" type="presParOf" srcId="{518AF730-B935-481B-8379-7164E0B08484}" destId="{8F779DB0-0026-445C-A756-C3360587C17D}" srcOrd="0" destOrd="0" presId="urn:microsoft.com/office/officeart/2005/8/layout/orgChart1"/>
    <dgm:cxn modelId="{0BD89626-A671-4CAF-AFC1-3B72F2CCADF8}" type="presParOf" srcId="{8F779DB0-0026-445C-A756-C3360587C17D}" destId="{8371DA7E-481C-4A82-A266-3C22C3F554C3}" srcOrd="0" destOrd="0" presId="urn:microsoft.com/office/officeart/2005/8/layout/orgChart1"/>
    <dgm:cxn modelId="{9E980126-0AE6-4536-82F0-455D763A0C3A}" type="presParOf" srcId="{8F779DB0-0026-445C-A756-C3360587C17D}" destId="{7DD9EB83-C8FC-418C-BD15-675DDADA1603}" srcOrd="1" destOrd="0" presId="urn:microsoft.com/office/officeart/2005/8/layout/orgChart1"/>
    <dgm:cxn modelId="{A7722A6C-B63E-46E9-8409-8E283CECAA38}" type="presParOf" srcId="{518AF730-B935-481B-8379-7164E0B08484}" destId="{30B285A9-0AAF-4DB7-B5F5-B340B14C1845}" srcOrd="1" destOrd="0" presId="urn:microsoft.com/office/officeart/2005/8/layout/orgChart1"/>
    <dgm:cxn modelId="{64446CE7-206E-4D49-9CEE-A41D634128A1}" type="presParOf" srcId="{30B285A9-0AAF-4DB7-B5F5-B340B14C1845}" destId="{9A9348BA-D856-4CD6-8550-82B520B879BA}" srcOrd="0" destOrd="0" presId="urn:microsoft.com/office/officeart/2005/8/layout/orgChart1"/>
    <dgm:cxn modelId="{58480774-8651-46D3-AE69-83A0E3A8BBD8}" type="presParOf" srcId="{30B285A9-0AAF-4DB7-B5F5-B340B14C1845}" destId="{F82CFFB9-A73E-4B94-A9C6-27BC36E72CAC}" srcOrd="1" destOrd="0" presId="urn:microsoft.com/office/officeart/2005/8/layout/orgChart1"/>
    <dgm:cxn modelId="{D8EFF849-3461-492C-BCAA-E9F888579471}" type="presParOf" srcId="{F82CFFB9-A73E-4B94-A9C6-27BC36E72CAC}" destId="{54E6C37D-E373-4C50-BBB1-B20D1318FFA0}" srcOrd="0" destOrd="0" presId="urn:microsoft.com/office/officeart/2005/8/layout/orgChart1"/>
    <dgm:cxn modelId="{D5958E0E-9690-46F3-9B31-632BBF152A59}" type="presParOf" srcId="{54E6C37D-E373-4C50-BBB1-B20D1318FFA0}" destId="{77D501E0-6B94-468F-900A-28C1AEEACD71}" srcOrd="0" destOrd="0" presId="urn:microsoft.com/office/officeart/2005/8/layout/orgChart1"/>
    <dgm:cxn modelId="{B89F8F47-3C5E-4729-876F-BAB6622F5615}" type="presParOf" srcId="{54E6C37D-E373-4C50-BBB1-B20D1318FFA0}" destId="{29885000-A171-4A09-8835-DE6DFF450A35}" srcOrd="1" destOrd="0" presId="urn:microsoft.com/office/officeart/2005/8/layout/orgChart1"/>
    <dgm:cxn modelId="{FFF322E2-7031-44C1-9798-E27C9FFCEBB8}" type="presParOf" srcId="{F82CFFB9-A73E-4B94-A9C6-27BC36E72CAC}" destId="{39708EDD-7FBC-4E88-912D-A9A0905DA5BE}" srcOrd="1" destOrd="0" presId="urn:microsoft.com/office/officeart/2005/8/layout/orgChart1"/>
    <dgm:cxn modelId="{8C88D822-8026-4D23-B3A0-1D919A822E3D}" type="presParOf" srcId="{F82CFFB9-A73E-4B94-A9C6-27BC36E72CAC}" destId="{8DA334ED-A81C-4152-AF4A-A7FAA11A0681}" srcOrd="2" destOrd="0" presId="urn:microsoft.com/office/officeart/2005/8/layout/orgChart1"/>
    <dgm:cxn modelId="{7DAD46C0-161C-4F65-8F33-98A9354B33B0}" type="presParOf" srcId="{30B285A9-0AAF-4DB7-B5F5-B340B14C1845}" destId="{EAB163E6-BF10-4308-8293-7F45AA35BE29}" srcOrd="2" destOrd="0" presId="urn:microsoft.com/office/officeart/2005/8/layout/orgChart1"/>
    <dgm:cxn modelId="{732214D9-6994-4397-AF10-5C1B93E55F75}" type="presParOf" srcId="{30B285A9-0AAF-4DB7-B5F5-B340B14C1845}" destId="{98EFD263-6D50-4FE3-A40F-FBEE2C87F037}" srcOrd="3" destOrd="0" presId="urn:microsoft.com/office/officeart/2005/8/layout/orgChart1"/>
    <dgm:cxn modelId="{16C5B99E-3493-45E0-B7B2-414E42D9AA3A}" type="presParOf" srcId="{98EFD263-6D50-4FE3-A40F-FBEE2C87F037}" destId="{67929F2D-C8A9-4AC5-AA5C-672E6AE268B9}" srcOrd="0" destOrd="0" presId="urn:microsoft.com/office/officeart/2005/8/layout/orgChart1"/>
    <dgm:cxn modelId="{53E7A026-147C-46B5-84E9-B3DCF6BBFD91}" type="presParOf" srcId="{67929F2D-C8A9-4AC5-AA5C-672E6AE268B9}" destId="{1F791020-9C41-4C49-B308-CEEA3254E4F2}" srcOrd="0" destOrd="0" presId="urn:microsoft.com/office/officeart/2005/8/layout/orgChart1"/>
    <dgm:cxn modelId="{9D05042D-B7BA-499A-A94E-C1173178489C}" type="presParOf" srcId="{67929F2D-C8A9-4AC5-AA5C-672E6AE268B9}" destId="{2FB4DE76-9475-4504-9173-19A44C27A42C}" srcOrd="1" destOrd="0" presId="urn:microsoft.com/office/officeart/2005/8/layout/orgChart1"/>
    <dgm:cxn modelId="{AEB30DBB-C138-4712-BBBB-6945BAC16EE6}" type="presParOf" srcId="{98EFD263-6D50-4FE3-A40F-FBEE2C87F037}" destId="{C963A3FD-1402-48DF-9E9D-81E32402C618}" srcOrd="1" destOrd="0" presId="urn:microsoft.com/office/officeart/2005/8/layout/orgChart1"/>
    <dgm:cxn modelId="{2595F23A-83C6-469A-8948-4ED174223F4D}" type="presParOf" srcId="{98EFD263-6D50-4FE3-A40F-FBEE2C87F037}" destId="{A63343A3-A78D-429F-951E-F191873C2BB0}" srcOrd="2" destOrd="0" presId="urn:microsoft.com/office/officeart/2005/8/layout/orgChart1"/>
    <dgm:cxn modelId="{FB3202F0-C7AD-4486-A246-8F4B3DF9E0EF}" type="presParOf" srcId="{30B285A9-0AAF-4DB7-B5F5-B340B14C1845}" destId="{703B4C17-0246-4BAC-8F71-DE860606773C}" srcOrd="4" destOrd="0" presId="urn:microsoft.com/office/officeart/2005/8/layout/orgChart1"/>
    <dgm:cxn modelId="{09D7471D-F1F5-4397-AA6A-43CDFCC51E9D}" type="presParOf" srcId="{30B285A9-0AAF-4DB7-B5F5-B340B14C1845}" destId="{B218A86A-A798-4378-AAA0-41E4E378D628}" srcOrd="5" destOrd="0" presId="urn:microsoft.com/office/officeart/2005/8/layout/orgChart1"/>
    <dgm:cxn modelId="{BF432991-BE99-4A84-BB2B-4C2E82FB5C0A}" type="presParOf" srcId="{B218A86A-A798-4378-AAA0-41E4E378D628}" destId="{EA5EDB07-E290-47F0-ABBF-E452140D9CE2}" srcOrd="0" destOrd="0" presId="urn:microsoft.com/office/officeart/2005/8/layout/orgChart1"/>
    <dgm:cxn modelId="{9B97EF5F-6DDB-4465-A7F4-E74D37CB8C64}" type="presParOf" srcId="{EA5EDB07-E290-47F0-ABBF-E452140D9CE2}" destId="{68CA944B-D6BD-45D8-9148-E2EBBE222963}" srcOrd="0" destOrd="0" presId="urn:microsoft.com/office/officeart/2005/8/layout/orgChart1"/>
    <dgm:cxn modelId="{E39BDB1C-094C-46AD-A5A1-953CF292957F}" type="presParOf" srcId="{EA5EDB07-E290-47F0-ABBF-E452140D9CE2}" destId="{14ACBA6E-8132-46A9-84D9-45D1D01D0162}" srcOrd="1" destOrd="0" presId="urn:microsoft.com/office/officeart/2005/8/layout/orgChart1"/>
    <dgm:cxn modelId="{0A434E8F-4E83-442D-914D-06D414F73512}" type="presParOf" srcId="{B218A86A-A798-4378-AAA0-41E4E378D628}" destId="{708EA43B-A584-4D1B-8158-F2DD1D2207C4}" srcOrd="1" destOrd="0" presId="urn:microsoft.com/office/officeart/2005/8/layout/orgChart1"/>
    <dgm:cxn modelId="{C62DBEB8-3D18-4C1A-8222-5956E2F5F9E9}" type="presParOf" srcId="{B218A86A-A798-4378-AAA0-41E4E378D628}" destId="{D223FDA1-795E-4B19-8D63-BA491CA731DF}" srcOrd="2" destOrd="0" presId="urn:microsoft.com/office/officeart/2005/8/layout/orgChart1"/>
    <dgm:cxn modelId="{79B54FA9-896C-45F6-8B67-A1BBE6E92D24}" type="presParOf" srcId="{30B285A9-0AAF-4DB7-B5F5-B340B14C1845}" destId="{410C3B81-39D3-4CC8-9545-2E8F9CFF9FD4}" srcOrd="6" destOrd="0" presId="urn:microsoft.com/office/officeart/2005/8/layout/orgChart1"/>
    <dgm:cxn modelId="{F9C60114-0FEB-4E94-B8A8-E322074AC0C4}" type="presParOf" srcId="{30B285A9-0AAF-4DB7-B5F5-B340B14C1845}" destId="{BEA0BD43-BABB-4AF3-90CA-469392DCA4FD}" srcOrd="7" destOrd="0" presId="urn:microsoft.com/office/officeart/2005/8/layout/orgChart1"/>
    <dgm:cxn modelId="{DA28F4C7-60EA-4443-B933-B1FF639DC383}" type="presParOf" srcId="{BEA0BD43-BABB-4AF3-90CA-469392DCA4FD}" destId="{4EE3F88C-4D8A-4FED-A3EA-A897658D4BEF}" srcOrd="0" destOrd="0" presId="urn:microsoft.com/office/officeart/2005/8/layout/orgChart1"/>
    <dgm:cxn modelId="{E6C85EF5-02BA-4BEE-85CB-3F21CAD61C76}" type="presParOf" srcId="{4EE3F88C-4D8A-4FED-A3EA-A897658D4BEF}" destId="{F3D03A0C-3053-4387-B67A-60F6BA1A714D}" srcOrd="0" destOrd="0" presId="urn:microsoft.com/office/officeart/2005/8/layout/orgChart1"/>
    <dgm:cxn modelId="{3A288C97-4C38-4706-8612-3E1471395F4A}" type="presParOf" srcId="{4EE3F88C-4D8A-4FED-A3EA-A897658D4BEF}" destId="{114C849B-F5EC-4269-90D7-CAF646C10689}" srcOrd="1" destOrd="0" presId="urn:microsoft.com/office/officeart/2005/8/layout/orgChart1"/>
    <dgm:cxn modelId="{20BA3506-34A3-41A1-8814-AD868D6E1EBE}" type="presParOf" srcId="{BEA0BD43-BABB-4AF3-90CA-469392DCA4FD}" destId="{06AB4906-EC6B-4EE2-A192-197444690B23}" srcOrd="1" destOrd="0" presId="urn:microsoft.com/office/officeart/2005/8/layout/orgChart1"/>
    <dgm:cxn modelId="{76568A54-3E71-4275-8751-43B538C69704}" type="presParOf" srcId="{BEA0BD43-BABB-4AF3-90CA-469392DCA4FD}" destId="{4379B004-F32E-4B20-9531-5EA17C884B16}" srcOrd="2" destOrd="0" presId="urn:microsoft.com/office/officeart/2005/8/layout/orgChart1"/>
    <dgm:cxn modelId="{9DD294B6-8151-4DAE-A30E-4C12CAF1D89C}" type="presParOf" srcId="{518AF730-B935-481B-8379-7164E0B08484}" destId="{DB38C975-A64F-4C39-B6F9-FAC53DCA7F15}" srcOrd="2" destOrd="0" presId="urn:microsoft.com/office/officeart/2005/8/layout/orgChart1"/>
    <dgm:cxn modelId="{4FD0A15C-1EAB-4AD1-9659-40870DA2F6E0}" type="presParOf" srcId="{389B67B3-C8AA-405B-9866-D700050B5F7B}" destId="{BA48805E-1C35-4A55-B5DF-B0B2C52F6B24}" srcOrd="2" destOrd="0" presId="urn:microsoft.com/office/officeart/2005/8/layout/orgChart1"/>
    <dgm:cxn modelId="{C41980A9-5CCE-40D7-9AE3-ACB687B1C65F}" type="presParOf" srcId="{389B67B3-C8AA-405B-9866-D700050B5F7B}" destId="{094AD9E4-912E-4E2F-AC48-5DADB197F29E}" srcOrd="3" destOrd="0" presId="urn:microsoft.com/office/officeart/2005/8/layout/orgChart1"/>
    <dgm:cxn modelId="{7D47E3E8-E1CD-485E-8555-DDAEB7D89DEF}" type="presParOf" srcId="{094AD9E4-912E-4E2F-AC48-5DADB197F29E}" destId="{B68C9137-4964-4559-8ADF-ADE33D59F0FC}" srcOrd="0" destOrd="0" presId="urn:microsoft.com/office/officeart/2005/8/layout/orgChart1"/>
    <dgm:cxn modelId="{1C5081E6-AB99-4B14-A875-D18B459D75B5}" type="presParOf" srcId="{B68C9137-4964-4559-8ADF-ADE33D59F0FC}" destId="{C372648C-6F43-4D7A-83A0-FF906AE4C75D}" srcOrd="0" destOrd="0" presId="urn:microsoft.com/office/officeart/2005/8/layout/orgChart1"/>
    <dgm:cxn modelId="{0F565111-9497-4944-9160-5C2DBBFAA6B8}" type="presParOf" srcId="{B68C9137-4964-4559-8ADF-ADE33D59F0FC}" destId="{1E5DBC9F-5928-4272-BC96-B15C86417C53}" srcOrd="1" destOrd="0" presId="urn:microsoft.com/office/officeart/2005/8/layout/orgChart1"/>
    <dgm:cxn modelId="{E8BC045A-BC49-4249-B571-00679D9C4FE2}" type="presParOf" srcId="{094AD9E4-912E-4E2F-AC48-5DADB197F29E}" destId="{61A2E596-D5D4-4C99-B821-0D71FB1637F0}" srcOrd="1" destOrd="0" presId="urn:microsoft.com/office/officeart/2005/8/layout/orgChart1"/>
    <dgm:cxn modelId="{55532AF6-061E-45B6-809F-9D47A2C029DE}" type="presParOf" srcId="{094AD9E4-912E-4E2F-AC48-5DADB197F29E}" destId="{4D37C83A-D909-4B68-BCB9-F401CFFDE6AA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999A7849-DA46-4D2C-9EC3-E3F3AFE5621C}" type="presParOf" srcId="{99F0F1EC-BED5-4FC3-9450-FA6DBF4920D9}" destId="{1AAC1437-072C-4AAD-BC35-2131A0C1BF1F}" srcOrd="0" destOrd="0" presId="urn:microsoft.com/office/officeart/2005/8/layout/orgChart1"/>
    <dgm:cxn modelId="{DC26B311-5B8E-4DDD-8D3F-950A2C37C8D1}" type="presParOf" srcId="{99F0F1EC-BED5-4FC3-9450-FA6DBF4920D9}" destId="{2903C497-3972-4E4B-B683-F6A89FF8D845}" srcOrd="1" destOrd="0" presId="urn:microsoft.com/office/officeart/2005/8/layout/orgChart1"/>
    <dgm:cxn modelId="{F9653001-DBC9-429E-8CD2-C0F18667627E}" type="presParOf" srcId="{2903C497-3972-4E4B-B683-F6A89FF8D845}" destId="{D3BEBCF5-856F-4B2C-B496-834C4FE7A830}" srcOrd="0" destOrd="0" presId="urn:microsoft.com/office/officeart/2005/8/layout/orgChart1"/>
    <dgm:cxn modelId="{2B02BA23-BC2E-43C5-88B8-D2329F10FB3F}" type="presParOf" srcId="{D3BEBCF5-856F-4B2C-B496-834C4FE7A830}" destId="{C609CF17-F991-4474-9CA6-085F95629677}" srcOrd="0" destOrd="0" presId="urn:microsoft.com/office/officeart/2005/8/layout/orgChart1"/>
    <dgm:cxn modelId="{2FBE8439-9E73-42D1-A8B1-923EE0DA1215}" type="presParOf" srcId="{D3BEBCF5-856F-4B2C-B496-834C4FE7A830}" destId="{54C23F29-907E-4568-BEA1-C70927E1419A}" srcOrd="1" destOrd="0" presId="urn:microsoft.com/office/officeart/2005/8/layout/orgChart1"/>
    <dgm:cxn modelId="{528AEEF3-4B95-46DB-B596-59F3A50C31AA}" type="presParOf" srcId="{2903C497-3972-4E4B-B683-F6A89FF8D845}" destId="{186726B2-F0AB-4AA8-A654-F7339F6A4C13}" srcOrd="1" destOrd="0" presId="urn:microsoft.com/office/officeart/2005/8/layout/orgChart1"/>
    <dgm:cxn modelId="{FE62BA84-C188-4FB6-81AA-7840F01AF035}" type="presParOf" srcId="{2903C497-3972-4E4B-B683-F6A89FF8D845}" destId="{B9658512-8E41-4431-A3E2-9FBA239CCD59}" srcOrd="2" destOrd="0" presId="urn:microsoft.com/office/officeart/2005/8/layout/orgChart1"/>
    <dgm:cxn modelId="{DE4E0D01-E9F1-4FD7-A333-D528A788E135}" type="presParOf" srcId="{99F0F1EC-BED5-4FC3-9450-FA6DBF4920D9}" destId="{0F3E5CBA-0831-447A-9E99-9937CB9BC934}" srcOrd="2" destOrd="0" presId="urn:microsoft.com/office/officeart/2005/8/layout/orgChart1"/>
    <dgm:cxn modelId="{A17BE60F-4DEC-4B08-B83F-A599162BDFE6}" type="presParOf" srcId="{99F0F1EC-BED5-4FC3-9450-FA6DBF4920D9}" destId="{625AFA87-D0DA-4150-A314-0473BCE14062}" srcOrd="3" destOrd="0" presId="urn:microsoft.com/office/officeart/2005/8/layout/orgChart1"/>
    <dgm:cxn modelId="{942C2DC9-4F2E-4840-9D67-12B8B7026DBC}" type="presParOf" srcId="{625AFA87-D0DA-4150-A314-0473BCE14062}" destId="{1A7AB619-02B1-417A-A057-063BE631DDEB}" srcOrd="0" destOrd="0" presId="urn:microsoft.com/office/officeart/2005/8/layout/orgChart1"/>
    <dgm:cxn modelId="{5B89E5E1-3FEA-4740-B3F3-12DDCFCC5952}" type="presParOf" srcId="{1A7AB619-02B1-417A-A057-063BE631DDEB}" destId="{E692F819-F91E-4CDE-9AF0-17D3016C0FF9}" srcOrd="0" destOrd="0" presId="urn:microsoft.com/office/officeart/2005/8/layout/orgChart1"/>
    <dgm:cxn modelId="{739B6AED-6741-46E5-B629-34D3FFAA734D}" type="presParOf" srcId="{1A7AB619-02B1-417A-A057-063BE631DDEB}" destId="{0FE04C8D-974E-4A92-86A9-D853F0AC4962}" srcOrd="1" destOrd="0" presId="urn:microsoft.com/office/officeart/2005/8/layout/orgChart1"/>
    <dgm:cxn modelId="{A75AA42A-3DC3-4DCE-8EF3-02ADBD12977D}" type="presParOf" srcId="{625AFA87-D0DA-4150-A314-0473BCE14062}" destId="{73678B57-4089-4EB7-847D-3AADA899E38D}" srcOrd="1" destOrd="0" presId="urn:microsoft.com/office/officeart/2005/8/layout/orgChart1"/>
    <dgm:cxn modelId="{E65691EC-124D-47B0-813F-322BE24DEB0C}" type="presParOf" srcId="{625AFA87-D0DA-4150-A314-0473BCE14062}" destId="{E5874478-0198-470B-A409-F6960338F7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TRANSPORTES E MOBILIDADE URBANA 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BE5C4D25-DBF7-4435-AD32-B5FCD9D496BF}">
      <dgm:prSet/>
      <dgm:spPr/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FF06A188-A853-4A57-90E4-B7D1CA6917F9}">
      <dgm:prSet/>
      <dgm:spPr/>
      <dgm:t>
        <a:bodyPr/>
        <a:lstStyle/>
        <a:p>
          <a:r>
            <a:rPr lang="pt-BR" dirty="0" smtClean="0"/>
            <a:t>DIVISÃO DE EDUCAÇÃO DE TRÂNSITO</a:t>
          </a:r>
          <a:endParaRPr lang="pt-BR" dirty="0"/>
        </a:p>
      </dgm:t>
    </dgm:pt>
    <dgm:pt modelId="{4AFDB7EB-2608-4BBB-B4D6-218F7204B94E}" type="parTrans" cxnId="{6AB80A06-55EC-4781-92B9-78FD0BFB210E}">
      <dgm:prSet/>
      <dgm:spPr/>
      <dgm:t>
        <a:bodyPr/>
        <a:lstStyle/>
        <a:p>
          <a:endParaRPr lang="pt-BR"/>
        </a:p>
      </dgm:t>
    </dgm:pt>
    <dgm:pt modelId="{60446C51-2A63-429C-96E6-956DE9007D70}" type="sibTrans" cxnId="{6AB80A06-55EC-4781-92B9-78FD0BFB210E}">
      <dgm:prSet/>
      <dgm:spPr/>
      <dgm:t>
        <a:bodyPr/>
        <a:lstStyle/>
        <a:p>
          <a:endParaRPr lang="pt-BR"/>
        </a:p>
      </dgm:t>
    </dgm:pt>
    <dgm:pt modelId="{641882F2-3B4F-4212-AC74-B4B041D2434C}">
      <dgm:prSet/>
      <dgm:spPr/>
      <dgm:t>
        <a:bodyPr/>
        <a:lstStyle/>
        <a:p>
          <a:r>
            <a:rPr lang="pt-BR" dirty="0" smtClean="0"/>
            <a:t>DEPARTAMENTO DE TRÂNSITO</a:t>
          </a:r>
          <a:endParaRPr lang="pt-BR" dirty="0"/>
        </a:p>
      </dgm:t>
    </dgm:pt>
    <dgm:pt modelId="{7CEC6A4B-00A7-46A5-B07B-172677E7D570}" type="parTrans" cxnId="{26D6E352-8AE7-4706-B582-4A12D5B8DB80}">
      <dgm:prSet/>
      <dgm:spPr/>
      <dgm:t>
        <a:bodyPr/>
        <a:lstStyle/>
        <a:p>
          <a:endParaRPr lang="pt-BR"/>
        </a:p>
      </dgm:t>
    </dgm:pt>
    <dgm:pt modelId="{B33C295D-747D-4A2F-A7A5-1B4E491BDB55}" type="sibTrans" cxnId="{26D6E352-8AE7-4706-B582-4A12D5B8DB80}">
      <dgm:prSet/>
      <dgm:spPr/>
      <dgm:t>
        <a:bodyPr/>
        <a:lstStyle/>
        <a:p>
          <a:endParaRPr lang="pt-BR"/>
        </a:p>
      </dgm:t>
    </dgm:pt>
    <dgm:pt modelId="{F38AC4BE-8771-4D60-B06B-FCBA061EE319}">
      <dgm:prSet/>
      <dgm:spPr/>
      <dgm:t>
        <a:bodyPr/>
        <a:lstStyle/>
        <a:p>
          <a:r>
            <a:rPr lang="pt-BR" dirty="0" smtClean="0"/>
            <a:t>DIVISÃO DE ESTUDOS TÉCNICOS E ANÁLISES</a:t>
          </a:r>
          <a:endParaRPr lang="pt-BR" dirty="0"/>
        </a:p>
      </dgm:t>
    </dgm:pt>
    <dgm:pt modelId="{ECA59996-4022-460D-9637-FF64CC735EB7}" type="parTrans" cxnId="{42721DD9-6392-49E6-AA61-62D084D85E97}">
      <dgm:prSet/>
      <dgm:spPr/>
      <dgm:t>
        <a:bodyPr/>
        <a:lstStyle/>
        <a:p>
          <a:endParaRPr lang="pt-BR"/>
        </a:p>
      </dgm:t>
    </dgm:pt>
    <dgm:pt modelId="{65A2F0CD-1AA4-4738-BA47-CF1BD897DEF3}" type="sibTrans" cxnId="{42721DD9-6392-49E6-AA61-62D084D85E97}">
      <dgm:prSet/>
      <dgm:spPr/>
      <dgm:t>
        <a:bodyPr/>
        <a:lstStyle/>
        <a:p>
          <a:endParaRPr lang="pt-BR"/>
        </a:p>
      </dgm:t>
    </dgm:pt>
    <dgm:pt modelId="{254B785B-371C-43B8-8AE2-681567BED14A}">
      <dgm:prSet/>
      <dgm:spPr/>
      <dgm:t>
        <a:bodyPr/>
        <a:lstStyle/>
        <a:p>
          <a:r>
            <a:rPr lang="pt-BR" dirty="0" smtClean="0"/>
            <a:t>DIVISÃO DE FISCALIZAÇÃO</a:t>
          </a:r>
          <a:endParaRPr lang="pt-BR" dirty="0"/>
        </a:p>
      </dgm:t>
    </dgm:pt>
    <dgm:pt modelId="{CD75B0DC-59AA-485C-879F-4B4A7BBE3CE3}" type="parTrans" cxnId="{7789D2F4-E3FB-404E-A9DE-47F1F9C29544}">
      <dgm:prSet/>
      <dgm:spPr/>
      <dgm:t>
        <a:bodyPr/>
        <a:lstStyle/>
        <a:p>
          <a:endParaRPr lang="pt-BR"/>
        </a:p>
      </dgm:t>
    </dgm:pt>
    <dgm:pt modelId="{9AC5BF2C-C771-4B44-A935-66C2B45B9FFA}" type="sibTrans" cxnId="{7789D2F4-E3FB-404E-A9DE-47F1F9C29544}">
      <dgm:prSet/>
      <dgm:spPr/>
      <dgm:t>
        <a:bodyPr/>
        <a:lstStyle/>
        <a:p>
          <a:endParaRPr lang="pt-BR"/>
        </a:p>
      </dgm:t>
    </dgm:pt>
    <dgm:pt modelId="{11E97A1E-AB2B-43A7-AC10-7D1B208383B2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291ED077-42F2-4E83-8612-5F3BCDFB21A5}" type="parTrans" cxnId="{287E417D-32BF-402A-BEF7-7B54DDCF674C}">
      <dgm:prSet/>
      <dgm:spPr/>
      <dgm:t>
        <a:bodyPr/>
        <a:lstStyle/>
        <a:p>
          <a:endParaRPr lang="pt-BR"/>
        </a:p>
      </dgm:t>
    </dgm:pt>
    <dgm:pt modelId="{AA718801-AD34-42F8-B646-0652B66BB97B}" type="sibTrans" cxnId="{287E417D-32BF-402A-BEF7-7B54DDCF674C}">
      <dgm:prSet/>
      <dgm:spPr/>
      <dgm:t>
        <a:bodyPr/>
        <a:lstStyle/>
        <a:p>
          <a:endParaRPr lang="pt-BR"/>
        </a:p>
      </dgm:t>
    </dgm:pt>
    <dgm:pt modelId="{391A6188-E1F0-4480-9B5B-2848D6C38848}">
      <dgm:prSet/>
      <dgm:spPr/>
      <dgm:t>
        <a:bodyPr/>
        <a:lstStyle/>
        <a:p>
          <a:r>
            <a:rPr lang="pt-BR" dirty="0" smtClean="0"/>
            <a:t>DEPARTAMENTO DE TRANSPORTES</a:t>
          </a:r>
          <a:endParaRPr lang="pt-BR" dirty="0"/>
        </a:p>
      </dgm:t>
    </dgm:pt>
    <dgm:pt modelId="{58AAC7AF-E629-45D2-B0C8-4EA1CCB51BB9}" type="parTrans" cxnId="{97C4E852-B840-4BDE-AE8E-763F89AF12BD}">
      <dgm:prSet/>
      <dgm:spPr/>
      <dgm:t>
        <a:bodyPr/>
        <a:lstStyle/>
        <a:p>
          <a:endParaRPr lang="pt-BR"/>
        </a:p>
      </dgm:t>
    </dgm:pt>
    <dgm:pt modelId="{61A09961-C701-4CA6-B033-E7BB2763D0A2}" type="sibTrans" cxnId="{97C4E852-B840-4BDE-AE8E-763F89AF12BD}">
      <dgm:prSet/>
      <dgm:spPr/>
      <dgm:t>
        <a:bodyPr/>
        <a:lstStyle/>
        <a:p>
          <a:endParaRPr lang="pt-BR"/>
        </a:p>
      </dgm:t>
    </dgm:pt>
    <dgm:pt modelId="{022DF798-593F-40EB-8321-1AD1A282E952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JARI</a:t>
          </a:r>
          <a:endParaRPr lang="pt-BR" dirty="0"/>
        </a:p>
      </dgm:t>
    </dgm:pt>
    <dgm:pt modelId="{B739CCB6-7214-4ECC-A390-E9EC6B8364E4}" type="parTrans" cxnId="{C1EB78F3-F16F-47E3-BF35-371CA35DBA4E}">
      <dgm:prSet/>
      <dgm:spPr/>
      <dgm:t>
        <a:bodyPr/>
        <a:lstStyle/>
        <a:p>
          <a:endParaRPr lang="pt-BR"/>
        </a:p>
      </dgm:t>
    </dgm:pt>
    <dgm:pt modelId="{4AE04F6E-78AD-4900-8137-15D7894234F7}" type="sibTrans" cxnId="{C1EB78F3-F16F-47E3-BF35-371CA35DBA4E}">
      <dgm:prSet/>
      <dgm:spPr/>
      <dgm:t>
        <a:bodyPr/>
        <a:lstStyle/>
        <a:p>
          <a:endParaRPr lang="pt-BR"/>
        </a:p>
      </dgm:t>
    </dgm:pt>
    <dgm:pt modelId="{AAB7E961-8628-45CF-BF6A-5F3807832936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COMUTRANS</a:t>
          </a:r>
          <a:endParaRPr lang="pt-BR" dirty="0"/>
        </a:p>
      </dgm:t>
    </dgm:pt>
    <dgm:pt modelId="{F80237F0-728D-429E-88A0-567E51A26A76}" type="parTrans" cxnId="{BB07BCFD-0FEB-4D96-9017-2067EBAC3DC2}">
      <dgm:prSet/>
      <dgm:spPr/>
      <dgm:t>
        <a:bodyPr/>
        <a:lstStyle/>
        <a:p>
          <a:endParaRPr lang="pt-BR"/>
        </a:p>
      </dgm:t>
    </dgm:pt>
    <dgm:pt modelId="{C05D33BF-624B-463C-9133-FD9FB1564B90}" type="sibTrans" cxnId="{BB07BCFD-0FEB-4D96-9017-2067EBAC3DC2}">
      <dgm:prSet/>
      <dgm:spPr/>
      <dgm:t>
        <a:bodyPr/>
        <a:lstStyle/>
        <a:p>
          <a:endParaRPr lang="pt-BR"/>
        </a:p>
      </dgm:t>
    </dgm:pt>
    <dgm:pt modelId="{47762A62-BE0B-4859-8975-F9BA3D539A18}">
      <dgm:prSet/>
      <dgm:spPr/>
      <dgm:t>
        <a:bodyPr/>
        <a:lstStyle/>
        <a:p>
          <a:r>
            <a:rPr lang="pt-BR" dirty="0" smtClean="0"/>
            <a:t>DIVISÃO DE ENGENHARIA VIÁRIA</a:t>
          </a:r>
          <a:endParaRPr lang="pt-BR" dirty="0"/>
        </a:p>
      </dgm:t>
    </dgm:pt>
    <dgm:pt modelId="{61570732-46F2-4868-BAF0-94740B71C6D0}" type="parTrans" cxnId="{9A2D5286-9E08-4F1F-8B47-0EE6AFCACA7B}">
      <dgm:prSet/>
      <dgm:spPr/>
      <dgm:t>
        <a:bodyPr/>
        <a:lstStyle/>
        <a:p>
          <a:endParaRPr lang="pt-BR"/>
        </a:p>
      </dgm:t>
    </dgm:pt>
    <dgm:pt modelId="{36AB1DF6-2B8E-4840-9F69-662D59410EB5}" type="sibTrans" cxnId="{9A2D5286-9E08-4F1F-8B47-0EE6AFCACA7B}">
      <dgm:prSet/>
      <dgm:spPr/>
      <dgm:t>
        <a:bodyPr/>
        <a:lstStyle/>
        <a:p>
          <a:endParaRPr lang="pt-BR"/>
        </a:p>
      </dgm:t>
    </dgm:pt>
    <dgm:pt modelId="{C76BF263-23EB-482F-84D8-567A348D6C43}">
      <dgm:prSet/>
      <dgm:spPr/>
      <dgm:t>
        <a:bodyPr/>
        <a:lstStyle/>
        <a:p>
          <a:r>
            <a:rPr lang="pt-BR" dirty="0" smtClean="0"/>
            <a:t>SETOR DE SINALIZAÇÃO VIÁRIA</a:t>
          </a:r>
          <a:endParaRPr lang="pt-BR" dirty="0"/>
        </a:p>
      </dgm:t>
    </dgm:pt>
    <dgm:pt modelId="{F9BBDC1E-497C-4DFE-98B6-2CD307066CA9}" type="parTrans" cxnId="{13A9BA81-5242-4603-B362-ABD4A2839E54}">
      <dgm:prSet/>
      <dgm:spPr/>
      <dgm:t>
        <a:bodyPr/>
        <a:lstStyle/>
        <a:p>
          <a:endParaRPr lang="pt-BR"/>
        </a:p>
      </dgm:t>
    </dgm:pt>
    <dgm:pt modelId="{42CBAAFB-54CD-49B1-A5F0-7D32A23B913A}" type="sibTrans" cxnId="{13A9BA81-5242-4603-B362-ABD4A2839E54}">
      <dgm:prSet/>
      <dgm:spPr/>
      <dgm:t>
        <a:bodyPr/>
        <a:lstStyle/>
        <a:p>
          <a:endParaRPr lang="pt-BR"/>
        </a:p>
      </dgm:t>
    </dgm:pt>
    <dgm:pt modelId="{97C7A7F8-2268-490C-896B-EDC68E56C5BF}">
      <dgm:prSet/>
      <dgm:spPr/>
      <dgm:t>
        <a:bodyPr/>
        <a:lstStyle/>
        <a:p>
          <a:r>
            <a:rPr lang="pt-BR" dirty="0" smtClean="0"/>
            <a:t>SETOR DE GERENCIAMENTO DE COMPLEXOS SEMAFÓRICOS</a:t>
          </a:r>
          <a:endParaRPr lang="pt-BR" dirty="0"/>
        </a:p>
      </dgm:t>
    </dgm:pt>
    <dgm:pt modelId="{69394272-A21B-4A97-A4B9-282C9CA79FE0}" type="parTrans" cxnId="{DD084922-4296-4890-9C5A-2C5FF84E2E0A}">
      <dgm:prSet/>
      <dgm:spPr/>
      <dgm:t>
        <a:bodyPr/>
        <a:lstStyle/>
        <a:p>
          <a:endParaRPr lang="pt-BR"/>
        </a:p>
      </dgm:t>
    </dgm:pt>
    <dgm:pt modelId="{FF9F749F-2119-42CB-8B50-BD379821D2EB}" type="sibTrans" cxnId="{DD084922-4296-4890-9C5A-2C5FF84E2E0A}">
      <dgm:prSet/>
      <dgm:spPr/>
      <dgm:t>
        <a:bodyPr/>
        <a:lstStyle/>
        <a:p>
          <a:endParaRPr lang="pt-BR"/>
        </a:p>
      </dgm:t>
    </dgm:pt>
    <dgm:pt modelId="{6C990E81-CB1C-40C3-A9F7-62F7E4809ACC}">
      <dgm:prSet/>
      <dgm:spPr/>
      <dgm:t>
        <a:bodyPr/>
        <a:lstStyle/>
        <a:p>
          <a:r>
            <a:rPr lang="pt-BR" dirty="0" smtClean="0"/>
            <a:t>SETOR DE INFRAÇÕES DE TRÂNSITO</a:t>
          </a:r>
          <a:endParaRPr lang="pt-BR" dirty="0"/>
        </a:p>
      </dgm:t>
    </dgm:pt>
    <dgm:pt modelId="{3FF67F4B-64E2-46AE-B8E8-77FC392F3ECC}" type="parTrans" cxnId="{21C99EE0-9353-4586-AB07-81664E42F356}">
      <dgm:prSet/>
      <dgm:spPr/>
      <dgm:t>
        <a:bodyPr/>
        <a:lstStyle/>
        <a:p>
          <a:endParaRPr lang="pt-BR"/>
        </a:p>
      </dgm:t>
    </dgm:pt>
    <dgm:pt modelId="{17FA5AA1-FF90-4C5B-9F31-3DC78A15DABC}" type="sibTrans" cxnId="{21C99EE0-9353-4586-AB07-81664E42F356}">
      <dgm:prSet/>
      <dgm:spPr/>
      <dgm:t>
        <a:bodyPr/>
        <a:lstStyle/>
        <a:p>
          <a:endParaRPr lang="pt-BR"/>
        </a:p>
      </dgm:t>
    </dgm:pt>
    <dgm:pt modelId="{C7DA177B-9406-4C9D-903A-927DDE53775B}">
      <dgm:prSet/>
      <dgm:spPr/>
      <dgm:t>
        <a:bodyPr/>
        <a:lstStyle/>
        <a:p>
          <a:r>
            <a:rPr lang="pt-BR" dirty="0" smtClean="0"/>
            <a:t>SETOR DE OPERAÇÃO E FISCALIZAÇÃO DE TRÂNSITO</a:t>
          </a:r>
          <a:endParaRPr lang="pt-BR" dirty="0"/>
        </a:p>
      </dgm:t>
    </dgm:pt>
    <dgm:pt modelId="{BF544922-4946-488F-83FE-FFD4908877CC}" type="parTrans" cxnId="{83077F03-0D45-41D3-AF41-8BE8510A3CDC}">
      <dgm:prSet/>
      <dgm:spPr/>
      <dgm:t>
        <a:bodyPr/>
        <a:lstStyle/>
        <a:p>
          <a:endParaRPr lang="pt-BR"/>
        </a:p>
      </dgm:t>
    </dgm:pt>
    <dgm:pt modelId="{3BB1F832-C93A-41B8-8777-9D7485A20637}" type="sibTrans" cxnId="{83077F03-0D45-41D3-AF41-8BE8510A3CDC}">
      <dgm:prSet/>
      <dgm:spPr/>
      <dgm:t>
        <a:bodyPr/>
        <a:lstStyle/>
        <a:p>
          <a:endParaRPr lang="pt-BR"/>
        </a:p>
      </dgm:t>
    </dgm:pt>
    <dgm:pt modelId="{94DDB1C8-6A48-4AAD-A161-E9CD744B1C42}">
      <dgm:prSet/>
      <dgm:spPr/>
      <dgm:t>
        <a:bodyPr/>
        <a:lstStyle/>
        <a:p>
          <a:r>
            <a:rPr lang="pt-BR" dirty="0" smtClean="0"/>
            <a:t>DIVISÃO DE PLANEJAMENTO E INTEGRAÇÃO</a:t>
          </a:r>
          <a:endParaRPr lang="pt-BR" dirty="0"/>
        </a:p>
      </dgm:t>
    </dgm:pt>
    <dgm:pt modelId="{E9A25D21-404C-4BFB-BF64-2116BF4B8941}" type="parTrans" cxnId="{81EBDC27-677F-4FF4-A29C-4013C2F326A4}">
      <dgm:prSet/>
      <dgm:spPr/>
      <dgm:t>
        <a:bodyPr/>
        <a:lstStyle/>
        <a:p>
          <a:endParaRPr lang="pt-BR"/>
        </a:p>
      </dgm:t>
    </dgm:pt>
    <dgm:pt modelId="{6B314913-1A7E-4191-8456-73FDA11BA1C1}" type="sibTrans" cxnId="{81EBDC27-677F-4FF4-A29C-4013C2F326A4}">
      <dgm:prSet/>
      <dgm:spPr/>
      <dgm:t>
        <a:bodyPr/>
        <a:lstStyle/>
        <a:p>
          <a:endParaRPr lang="pt-BR"/>
        </a:p>
      </dgm:t>
    </dgm:pt>
    <dgm:pt modelId="{F92DEA1A-6338-4CAD-9CD0-07CE2129EC95}">
      <dgm:prSet/>
      <dgm:spPr/>
      <dgm:t>
        <a:bodyPr/>
        <a:lstStyle/>
        <a:p>
          <a:r>
            <a:rPr lang="pt-BR" dirty="0" smtClean="0"/>
            <a:t>DIVISÃO DE OPERAÇÃO E FISCALIZAÇÃO</a:t>
          </a:r>
          <a:endParaRPr lang="pt-BR" dirty="0"/>
        </a:p>
      </dgm:t>
    </dgm:pt>
    <dgm:pt modelId="{D0E6A498-13DA-458A-9BB4-50BC8A3AA497}" type="parTrans" cxnId="{683C2EFB-0B0B-4966-87F6-4F79DC2AE796}">
      <dgm:prSet/>
      <dgm:spPr/>
      <dgm:t>
        <a:bodyPr/>
        <a:lstStyle/>
        <a:p>
          <a:endParaRPr lang="pt-BR"/>
        </a:p>
      </dgm:t>
    </dgm:pt>
    <dgm:pt modelId="{5480D2C0-0BBF-4DAB-A552-69296BA3FEBE}" type="sibTrans" cxnId="{683C2EFB-0B0B-4966-87F6-4F79DC2AE796}">
      <dgm:prSet/>
      <dgm:spPr/>
      <dgm:t>
        <a:bodyPr/>
        <a:lstStyle/>
        <a:p>
          <a:endParaRPr lang="pt-BR"/>
        </a:p>
      </dgm:t>
    </dgm:pt>
    <dgm:pt modelId="{820D3ACA-CF45-4605-BF76-C75A5F6D3AAA}">
      <dgm:prSet/>
      <dgm:spPr/>
      <dgm:t>
        <a:bodyPr/>
        <a:lstStyle/>
        <a:p>
          <a:r>
            <a:rPr lang="pt-BR" dirty="0" smtClean="0"/>
            <a:t>SETOR DE TRANSPORTE COLETIVO</a:t>
          </a:r>
          <a:endParaRPr lang="pt-BR" dirty="0"/>
        </a:p>
      </dgm:t>
    </dgm:pt>
    <dgm:pt modelId="{16510A9D-F915-4B68-AE9F-3E3105760540}" type="parTrans" cxnId="{45832B2D-BF6B-466D-9967-8499D5F75773}">
      <dgm:prSet/>
      <dgm:spPr/>
      <dgm:t>
        <a:bodyPr/>
        <a:lstStyle/>
        <a:p>
          <a:endParaRPr lang="pt-BR"/>
        </a:p>
      </dgm:t>
    </dgm:pt>
    <dgm:pt modelId="{6D52BD6C-FB0B-47F9-BAC0-FE45A98EA666}" type="sibTrans" cxnId="{45832B2D-BF6B-466D-9967-8499D5F75773}">
      <dgm:prSet/>
      <dgm:spPr/>
      <dgm:t>
        <a:bodyPr/>
        <a:lstStyle/>
        <a:p>
          <a:endParaRPr lang="pt-BR"/>
        </a:p>
      </dgm:t>
    </dgm:pt>
    <dgm:pt modelId="{B601B0C3-9C07-4968-8110-B388E8D0CB05}">
      <dgm:prSet/>
      <dgm:spPr/>
      <dgm:t>
        <a:bodyPr/>
        <a:lstStyle/>
        <a:p>
          <a:r>
            <a:rPr lang="pt-BR" dirty="0" smtClean="0"/>
            <a:t>SETOR DE TRANSPORTE ESCOLAR, TAXI, FRETAMENTO E CARGAS</a:t>
          </a:r>
          <a:endParaRPr lang="pt-BR" dirty="0"/>
        </a:p>
      </dgm:t>
    </dgm:pt>
    <dgm:pt modelId="{F0411E71-282D-4EEC-B174-7E60A46866AE}" type="parTrans" cxnId="{621E2D2C-4501-4FCB-B83E-854AB685346F}">
      <dgm:prSet/>
      <dgm:spPr/>
      <dgm:t>
        <a:bodyPr/>
        <a:lstStyle/>
        <a:p>
          <a:endParaRPr lang="pt-BR"/>
        </a:p>
      </dgm:t>
    </dgm:pt>
    <dgm:pt modelId="{B1C31A7F-B83C-4892-9930-AFB588662189}" type="sibTrans" cxnId="{621E2D2C-4501-4FCB-B83E-854AB685346F}">
      <dgm:prSet/>
      <dgm:spPr/>
      <dgm:t>
        <a:bodyPr/>
        <a:lstStyle/>
        <a:p>
          <a:endParaRPr lang="pt-BR"/>
        </a:p>
      </dgm:t>
    </dgm:pt>
    <dgm:pt modelId="{19E6DAC1-6C49-4101-9565-968CCD8C930C}">
      <dgm:prSet/>
      <dgm:spPr/>
      <dgm:t>
        <a:bodyPr/>
        <a:lstStyle/>
        <a:p>
          <a:r>
            <a:rPr lang="pt-BR" dirty="0" smtClean="0"/>
            <a:t>SETOR DE FISCALIZAÇÃO E VISTORIA</a:t>
          </a:r>
          <a:endParaRPr lang="pt-BR" dirty="0"/>
        </a:p>
      </dgm:t>
    </dgm:pt>
    <dgm:pt modelId="{59C51DEC-4E47-4B42-91ED-41BE091E92DA}" type="parTrans" cxnId="{56C6EBC3-99A6-402F-AD29-72859D427700}">
      <dgm:prSet/>
      <dgm:spPr/>
      <dgm:t>
        <a:bodyPr/>
        <a:lstStyle/>
        <a:p>
          <a:endParaRPr lang="pt-BR"/>
        </a:p>
      </dgm:t>
    </dgm:pt>
    <dgm:pt modelId="{D288571D-0E66-449E-8E27-5C9B7226A5C8}" type="sibTrans" cxnId="{56C6EBC3-99A6-402F-AD29-72859D427700}">
      <dgm:prSet/>
      <dgm:spPr/>
      <dgm:t>
        <a:bodyPr/>
        <a:lstStyle/>
        <a:p>
          <a:endParaRPr lang="pt-BR"/>
        </a:p>
      </dgm:t>
    </dgm:pt>
    <dgm:pt modelId="{BBC0CCBB-7845-4D7E-AD8D-91B55E8CFEBD}" type="asst">
      <dgm:prSet/>
      <dgm:spPr>
        <a:solidFill>
          <a:schemeClr val="accent6"/>
        </a:solidFill>
      </dgm:spPr>
      <dgm:t>
        <a:bodyPr/>
        <a:lstStyle/>
        <a:p>
          <a:r>
            <a:rPr lang="pt-BR" smtClean="0"/>
            <a:t>SECRETARIA EXECUTIVA</a:t>
          </a:r>
          <a:endParaRPr lang="pt-BR" dirty="0"/>
        </a:p>
      </dgm:t>
    </dgm:pt>
    <dgm:pt modelId="{AF8DBF2F-BCAA-49DB-972C-E194F093BB65}" type="parTrans" cxnId="{02F65E57-7B6C-45B9-8AA2-FC6150D15133}">
      <dgm:prSet/>
      <dgm:spPr/>
      <dgm:t>
        <a:bodyPr/>
        <a:lstStyle/>
        <a:p>
          <a:endParaRPr lang="pt-BR"/>
        </a:p>
      </dgm:t>
    </dgm:pt>
    <dgm:pt modelId="{EDAB7AB4-E887-4D95-913A-C3F7AF7E8C25}" type="sibTrans" cxnId="{02F65E57-7B6C-45B9-8AA2-FC6150D15133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FF95E252-0331-4CF9-A679-1AA4B6BE70E2}" type="pres">
      <dgm:prSet presAssocID="{AC1EEF18-4FFF-4A23-8839-E50FA96173F6}" presName="Name37" presStyleLbl="parChTrans1D2" presStyleIdx="0" presStyleCnt="7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2" presStyleIdx="0" presStyleCnt="3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9A5FAAC8-F36B-45AB-956E-A71601C764E9}" type="pres">
      <dgm:prSet presAssocID="{7CEC6A4B-00A7-46A5-B07B-172677E7D570}" presName="Name37" presStyleLbl="parChTrans1D2" presStyleIdx="1" presStyleCnt="7"/>
      <dgm:spPr/>
      <dgm:t>
        <a:bodyPr/>
        <a:lstStyle/>
        <a:p>
          <a:endParaRPr lang="pt-BR"/>
        </a:p>
      </dgm:t>
    </dgm:pt>
    <dgm:pt modelId="{3E75DD97-FA30-43E3-A440-CF8790BFBCB2}" type="pres">
      <dgm:prSet presAssocID="{641882F2-3B4F-4212-AC74-B4B041D2434C}" presName="hierRoot2" presStyleCnt="0">
        <dgm:presLayoutVars>
          <dgm:hierBranch val="init"/>
        </dgm:presLayoutVars>
      </dgm:prSet>
      <dgm:spPr/>
    </dgm:pt>
    <dgm:pt modelId="{FEB85179-232F-494F-B91B-8A2A83BF6947}" type="pres">
      <dgm:prSet presAssocID="{641882F2-3B4F-4212-AC74-B4B041D2434C}" presName="rootComposite" presStyleCnt="0"/>
      <dgm:spPr/>
    </dgm:pt>
    <dgm:pt modelId="{11D7B42B-0D18-4E8F-9170-3D0B6D2BCF04}" type="pres">
      <dgm:prSet presAssocID="{641882F2-3B4F-4212-AC74-B4B041D2434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8B4BFB1-B2DC-447B-93DA-0A73F35A8EF1}" type="pres">
      <dgm:prSet presAssocID="{641882F2-3B4F-4212-AC74-B4B041D2434C}" presName="rootConnector" presStyleLbl="node2" presStyleIdx="1" presStyleCnt="3"/>
      <dgm:spPr/>
      <dgm:t>
        <a:bodyPr/>
        <a:lstStyle/>
        <a:p>
          <a:endParaRPr lang="pt-BR"/>
        </a:p>
      </dgm:t>
    </dgm:pt>
    <dgm:pt modelId="{C3B3FF54-C250-4408-9DE0-8A2C2642006A}" type="pres">
      <dgm:prSet presAssocID="{641882F2-3B4F-4212-AC74-B4B041D2434C}" presName="hierChild4" presStyleCnt="0"/>
      <dgm:spPr/>
    </dgm:pt>
    <dgm:pt modelId="{B58CFE07-7A87-43BE-B704-5D16C783D03C}" type="pres">
      <dgm:prSet presAssocID="{4AFDB7EB-2608-4BBB-B4D6-218F7204B94E}" presName="Name37" presStyleLbl="parChTrans1D3" presStyleIdx="0" presStyleCnt="6"/>
      <dgm:spPr/>
      <dgm:t>
        <a:bodyPr/>
        <a:lstStyle/>
        <a:p>
          <a:endParaRPr lang="pt-BR"/>
        </a:p>
      </dgm:t>
    </dgm:pt>
    <dgm:pt modelId="{045DE01A-9803-4BA7-9BA7-BD44A94FD452}" type="pres">
      <dgm:prSet presAssocID="{FF06A188-A853-4A57-90E4-B7D1CA6917F9}" presName="hierRoot2" presStyleCnt="0">
        <dgm:presLayoutVars>
          <dgm:hierBranch val="init"/>
        </dgm:presLayoutVars>
      </dgm:prSet>
      <dgm:spPr/>
    </dgm:pt>
    <dgm:pt modelId="{B6B33C30-2E7A-499B-9D9A-C50D88ECAE69}" type="pres">
      <dgm:prSet presAssocID="{FF06A188-A853-4A57-90E4-B7D1CA6917F9}" presName="rootComposite" presStyleCnt="0"/>
      <dgm:spPr/>
    </dgm:pt>
    <dgm:pt modelId="{FDC585C0-4866-478B-932C-76B6A2B0307A}" type="pres">
      <dgm:prSet presAssocID="{FF06A188-A853-4A57-90E4-B7D1CA6917F9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7697945-155E-47B4-AD99-EF34FBC06B12}" type="pres">
      <dgm:prSet presAssocID="{FF06A188-A853-4A57-90E4-B7D1CA6917F9}" presName="rootConnector" presStyleLbl="node3" presStyleIdx="0" presStyleCnt="6"/>
      <dgm:spPr/>
      <dgm:t>
        <a:bodyPr/>
        <a:lstStyle/>
        <a:p>
          <a:endParaRPr lang="pt-BR"/>
        </a:p>
      </dgm:t>
    </dgm:pt>
    <dgm:pt modelId="{448B2A99-3C2D-4021-B3D0-E59E73698E86}" type="pres">
      <dgm:prSet presAssocID="{FF06A188-A853-4A57-90E4-B7D1CA6917F9}" presName="hierChild4" presStyleCnt="0"/>
      <dgm:spPr/>
    </dgm:pt>
    <dgm:pt modelId="{0E241DB5-304F-42BC-91A3-CFEB6B8535C1}" type="pres">
      <dgm:prSet presAssocID="{FF06A188-A853-4A57-90E4-B7D1CA6917F9}" presName="hierChild5" presStyleCnt="0"/>
      <dgm:spPr/>
    </dgm:pt>
    <dgm:pt modelId="{B5C1273F-0DEA-4545-BE5D-B94EE24B6BE5}" type="pres">
      <dgm:prSet presAssocID="{ECA59996-4022-460D-9637-FF64CC735EB7}" presName="Name37" presStyleLbl="parChTrans1D3" presStyleIdx="1" presStyleCnt="6"/>
      <dgm:spPr/>
      <dgm:t>
        <a:bodyPr/>
        <a:lstStyle/>
        <a:p>
          <a:endParaRPr lang="pt-BR"/>
        </a:p>
      </dgm:t>
    </dgm:pt>
    <dgm:pt modelId="{830B65C3-816F-4043-84A0-DBEC07A93C8B}" type="pres">
      <dgm:prSet presAssocID="{F38AC4BE-8771-4D60-B06B-FCBA061EE319}" presName="hierRoot2" presStyleCnt="0">
        <dgm:presLayoutVars>
          <dgm:hierBranch val="init"/>
        </dgm:presLayoutVars>
      </dgm:prSet>
      <dgm:spPr/>
    </dgm:pt>
    <dgm:pt modelId="{5AC84CD8-8BF4-48E8-BA23-2CF22BF725D6}" type="pres">
      <dgm:prSet presAssocID="{F38AC4BE-8771-4D60-B06B-FCBA061EE319}" presName="rootComposite" presStyleCnt="0"/>
      <dgm:spPr/>
    </dgm:pt>
    <dgm:pt modelId="{147C9E23-EC3A-4004-8329-E3CB6D91EC80}" type="pres">
      <dgm:prSet presAssocID="{F38AC4BE-8771-4D60-B06B-FCBA061EE319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F2231B9-CC94-40D7-9C26-41683957ED22}" type="pres">
      <dgm:prSet presAssocID="{F38AC4BE-8771-4D60-B06B-FCBA061EE319}" presName="rootConnector" presStyleLbl="node3" presStyleIdx="1" presStyleCnt="6"/>
      <dgm:spPr/>
      <dgm:t>
        <a:bodyPr/>
        <a:lstStyle/>
        <a:p>
          <a:endParaRPr lang="pt-BR"/>
        </a:p>
      </dgm:t>
    </dgm:pt>
    <dgm:pt modelId="{CB8873D4-DCFD-4DFE-B393-F095B0458782}" type="pres">
      <dgm:prSet presAssocID="{F38AC4BE-8771-4D60-B06B-FCBA061EE319}" presName="hierChild4" presStyleCnt="0"/>
      <dgm:spPr/>
    </dgm:pt>
    <dgm:pt modelId="{F1CD981F-DDE8-4433-B567-DC99E0D2E547}" type="pres">
      <dgm:prSet presAssocID="{F38AC4BE-8771-4D60-B06B-FCBA061EE319}" presName="hierChild5" presStyleCnt="0"/>
      <dgm:spPr/>
    </dgm:pt>
    <dgm:pt modelId="{4E49F503-35A9-4FD4-8457-EAA1E1BAD942}" type="pres">
      <dgm:prSet presAssocID="{CD75B0DC-59AA-485C-879F-4B4A7BBE3CE3}" presName="Name37" presStyleLbl="parChTrans1D3" presStyleIdx="2" presStyleCnt="6"/>
      <dgm:spPr/>
      <dgm:t>
        <a:bodyPr/>
        <a:lstStyle/>
        <a:p>
          <a:endParaRPr lang="pt-BR"/>
        </a:p>
      </dgm:t>
    </dgm:pt>
    <dgm:pt modelId="{C613839F-A1DF-492D-9709-B14061D97D9C}" type="pres">
      <dgm:prSet presAssocID="{254B785B-371C-43B8-8AE2-681567BED14A}" presName="hierRoot2" presStyleCnt="0">
        <dgm:presLayoutVars>
          <dgm:hierBranch val="init"/>
        </dgm:presLayoutVars>
      </dgm:prSet>
      <dgm:spPr/>
    </dgm:pt>
    <dgm:pt modelId="{15E4795E-898B-4A9E-AF8A-2EADEA25F8A9}" type="pres">
      <dgm:prSet presAssocID="{254B785B-371C-43B8-8AE2-681567BED14A}" presName="rootComposite" presStyleCnt="0"/>
      <dgm:spPr/>
    </dgm:pt>
    <dgm:pt modelId="{5187A9CD-F5B6-4D95-849A-1481AF6DC138}" type="pres">
      <dgm:prSet presAssocID="{254B785B-371C-43B8-8AE2-681567BED14A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1DC6EC0-7334-414E-A35C-FC3F3CB67A7E}" type="pres">
      <dgm:prSet presAssocID="{254B785B-371C-43B8-8AE2-681567BED14A}" presName="rootConnector" presStyleLbl="node3" presStyleIdx="2" presStyleCnt="6"/>
      <dgm:spPr/>
      <dgm:t>
        <a:bodyPr/>
        <a:lstStyle/>
        <a:p>
          <a:endParaRPr lang="pt-BR"/>
        </a:p>
      </dgm:t>
    </dgm:pt>
    <dgm:pt modelId="{07A6B9B2-860B-41A5-A2A3-5ACEEE52C982}" type="pres">
      <dgm:prSet presAssocID="{254B785B-371C-43B8-8AE2-681567BED14A}" presName="hierChild4" presStyleCnt="0"/>
      <dgm:spPr/>
    </dgm:pt>
    <dgm:pt modelId="{24AE4835-EA9A-450B-92CE-AE198F2E7734}" type="pres">
      <dgm:prSet presAssocID="{F9BBDC1E-497C-4DFE-98B6-2CD307066CA9}" presName="Name37" presStyleLbl="parChTrans1D4" presStyleIdx="0" presStyleCnt="7"/>
      <dgm:spPr/>
      <dgm:t>
        <a:bodyPr/>
        <a:lstStyle/>
        <a:p>
          <a:endParaRPr lang="pt-BR"/>
        </a:p>
      </dgm:t>
    </dgm:pt>
    <dgm:pt modelId="{A5C4ECD9-E3F6-41B5-B449-78F37FA1320E}" type="pres">
      <dgm:prSet presAssocID="{C76BF263-23EB-482F-84D8-567A348D6C43}" presName="hierRoot2" presStyleCnt="0">
        <dgm:presLayoutVars>
          <dgm:hierBranch val="init"/>
        </dgm:presLayoutVars>
      </dgm:prSet>
      <dgm:spPr/>
    </dgm:pt>
    <dgm:pt modelId="{572F2323-54E9-4F16-BFE1-336354581B53}" type="pres">
      <dgm:prSet presAssocID="{C76BF263-23EB-482F-84D8-567A348D6C43}" presName="rootComposite" presStyleCnt="0"/>
      <dgm:spPr/>
    </dgm:pt>
    <dgm:pt modelId="{BF7A667D-234C-424F-BD35-EFB6EB6370C5}" type="pres">
      <dgm:prSet presAssocID="{C76BF263-23EB-482F-84D8-567A348D6C43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ACB9DF6-0638-4DC0-B1B2-B9EC7946774B}" type="pres">
      <dgm:prSet presAssocID="{C76BF263-23EB-482F-84D8-567A348D6C43}" presName="rootConnector" presStyleLbl="node4" presStyleIdx="0" presStyleCnt="7"/>
      <dgm:spPr/>
      <dgm:t>
        <a:bodyPr/>
        <a:lstStyle/>
        <a:p>
          <a:endParaRPr lang="pt-BR"/>
        </a:p>
      </dgm:t>
    </dgm:pt>
    <dgm:pt modelId="{056C669B-BCDB-456D-9597-BC8462C32C5F}" type="pres">
      <dgm:prSet presAssocID="{C76BF263-23EB-482F-84D8-567A348D6C43}" presName="hierChild4" presStyleCnt="0"/>
      <dgm:spPr/>
    </dgm:pt>
    <dgm:pt modelId="{A13D20F9-B249-44EA-8C3B-7E518110DEC6}" type="pres">
      <dgm:prSet presAssocID="{C76BF263-23EB-482F-84D8-567A348D6C43}" presName="hierChild5" presStyleCnt="0"/>
      <dgm:spPr/>
    </dgm:pt>
    <dgm:pt modelId="{C633CCA2-FAF3-434A-B615-0936784F84A9}" type="pres">
      <dgm:prSet presAssocID="{69394272-A21B-4A97-A4B9-282C9CA79FE0}" presName="Name37" presStyleLbl="parChTrans1D4" presStyleIdx="1" presStyleCnt="7"/>
      <dgm:spPr/>
      <dgm:t>
        <a:bodyPr/>
        <a:lstStyle/>
        <a:p>
          <a:endParaRPr lang="pt-BR"/>
        </a:p>
      </dgm:t>
    </dgm:pt>
    <dgm:pt modelId="{B0D41FE9-AB8B-403E-B745-7D1CF207D0EC}" type="pres">
      <dgm:prSet presAssocID="{97C7A7F8-2268-490C-896B-EDC68E56C5BF}" presName="hierRoot2" presStyleCnt="0">
        <dgm:presLayoutVars>
          <dgm:hierBranch val="init"/>
        </dgm:presLayoutVars>
      </dgm:prSet>
      <dgm:spPr/>
    </dgm:pt>
    <dgm:pt modelId="{B8E10F35-0E4E-4C9C-B533-EC378F9FEDD4}" type="pres">
      <dgm:prSet presAssocID="{97C7A7F8-2268-490C-896B-EDC68E56C5BF}" presName="rootComposite" presStyleCnt="0"/>
      <dgm:spPr/>
    </dgm:pt>
    <dgm:pt modelId="{F5EC86AA-F9B4-4FE4-BBCB-793A985525F4}" type="pres">
      <dgm:prSet presAssocID="{97C7A7F8-2268-490C-896B-EDC68E56C5BF}" presName="rootText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20B389A-60A4-4A29-BA1F-B9ABCB28E4DC}" type="pres">
      <dgm:prSet presAssocID="{97C7A7F8-2268-490C-896B-EDC68E56C5BF}" presName="rootConnector" presStyleLbl="node4" presStyleIdx="1" presStyleCnt="7"/>
      <dgm:spPr/>
      <dgm:t>
        <a:bodyPr/>
        <a:lstStyle/>
        <a:p>
          <a:endParaRPr lang="pt-BR"/>
        </a:p>
      </dgm:t>
    </dgm:pt>
    <dgm:pt modelId="{F3E68B70-2E36-4F4F-9B60-75AE4175E570}" type="pres">
      <dgm:prSet presAssocID="{97C7A7F8-2268-490C-896B-EDC68E56C5BF}" presName="hierChild4" presStyleCnt="0"/>
      <dgm:spPr/>
    </dgm:pt>
    <dgm:pt modelId="{408A78B5-A325-489B-AA24-44C490DC2519}" type="pres">
      <dgm:prSet presAssocID="{97C7A7F8-2268-490C-896B-EDC68E56C5BF}" presName="hierChild5" presStyleCnt="0"/>
      <dgm:spPr/>
    </dgm:pt>
    <dgm:pt modelId="{D8506D00-10B7-4849-8895-634C4BACD324}" type="pres">
      <dgm:prSet presAssocID="{254B785B-371C-43B8-8AE2-681567BED14A}" presName="hierChild5" presStyleCnt="0"/>
      <dgm:spPr/>
    </dgm:pt>
    <dgm:pt modelId="{BB2FFD09-C33D-44AA-A917-20DD5718CDFA}" type="pres">
      <dgm:prSet presAssocID="{61570732-46F2-4868-BAF0-94740B71C6D0}" presName="Name37" presStyleLbl="parChTrans1D3" presStyleIdx="3" presStyleCnt="6"/>
      <dgm:spPr/>
      <dgm:t>
        <a:bodyPr/>
        <a:lstStyle/>
        <a:p>
          <a:endParaRPr lang="pt-BR"/>
        </a:p>
      </dgm:t>
    </dgm:pt>
    <dgm:pt modelId="{5E48948D-E655-4F86-BCA8-E5F10CDF82E4}" type="pres">
      <dgm:prSet presAssocID="{47762A62-BE0B-4859-8975-F9BA3D539A18}" presName="hierRoot2" presStyleCnt="0">
        <dgm:presLayoutVars>
          <dgm:hierBranch val="init"/>
        </dgm:presLayoutVars>
      </dgm:prSet>
      <dgm:spPr/>
    </dgm:pt>
    <dgm:pt modelId="{A67643D1-57A1-4137-B6BC-122153537935}" type="pres">
      <dgm:prSet presAssocID="{47762A62-BE0B-4859-8975-F9BA3D539A18}" presName="rootComposite" presStyleCnt="0"/>
      <dgm:spPr/>
    </dgm:pt>
    <dgm:pt modelId="{1B93D611-5CA2-4D72-8285-07E5BB896D56}" type="pres">
      <dgm:prSet presAssocID="{47762A62-BE0B-4859-8975-F9BA3D539A18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94C0907-2506-4AA1-ACB1-9F02128A2156}" type="pres">
      <dgm:prSet presAssocID="{47762A62-BE0B-4859-8975-F9BA3D539A18}" presName="rootConnector" presStyleLbl="node3" presStyleIdx="3" presStyleCnt="6"/>
      <dgm:spPr/>
      <dgm:t>
        <a:bodyPr/>
        <a:lstStyle/>
        <a:p>
          <a:endParaRPr lang="pt-BR"/>
        </a:p>
      </dgm:t>
    </dgm:pt>
    <dgm:pt modelId="{7C10AFAC-7B15-4F2F-854D-581F32E25110}" type="pres">
      <dgm:prSet presAssocID="{47762A62-BE0B-4859-8975-F9BA3D539A18}" presName="hierChild4" presStyleCnt="0"/>
      <dgm:spPr/>
    </dgm:pt>
    <dgm:pt modelId="{52DAD2A7-5433-4DBC-A53B-11BD8A0A0395}" type="pres">
      <dgm:prSet presAssocID="{3FF67F4B-64E2-46AE-B8E8-77FC392F3ECC}" presName="Name37" presStyleLbl="parChTrans1D4" presStyleIdx="2" presStyleCnt="7"/>
      <dgm:spPr/>
      <dgm:t>
        <a:bodyPr/>
        <a:lstStyle/>
        <a:p>
          <a:endParaRPr lang="pt-BR"/>
        </a:p>
      </dgm:t>
    </dgm:pt>
    <dgm:pt modelId="{3305CB4F-11FA-4898-89EC-898C93AC8915}" type="pres">
      <dgm:prSet presAssocID="{6C990E81-CB1C-40C3-A9F7-62F7E4809ACC}" presName="hierRoot2" presStyleCnt="0">
        <dgm:presLayoutVars>
          <dgm:hierBranch val="init"/>
        </dgm:presLayoutVars>
      </dgm:prSet>
      <dgm:spPr/>
    </dgm:pt>
    <dgm:pt modelId="{3A089EEB-89F3-4955-9B74-8051B9730579}" type="pres">
      <dgm:prSet presAssocID="{6C990E81-CB1C-40C3-A9F7-62F7E4809ACC}" presName="rootComposite" presStyleCnt="0"/>
      <dgm:spPr/>
    </dgm:pt>
    <dgm:pt modelId="{FC3E436F-A8F9-4BC7-B246-3F1810E74382}" type="pres">
      <dgm:prSet presAssocID="{6C990E81-CB1C-40C3-A9F7-62F7E4809ACC}" presName="rootText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7D7611-F3E5-4B14-92D7-C0E19C0E3995}" type="pres">
      <dgm:prSet presAssocID="{6C990E81-CB1C-40C3-A9F7-62F7E4809ACC}" presName="rootConnector" presStyleLbl="node4" presStyleIdx="2" presStyleCnt="7"/>
      <dgm:spPr/>
      <dgm:t>
        <a:bodyPr/>
        <a:lstStyle/>
        <a:p>
          <a:endParaRPr lang="pt-BR"/>
        </a:p>
      </dgm:t>
    </dgm:pt>
    <dgm:pt modelId="{C152054E-4333-4D80-8405-DCE81FF48866}" type="pres">
      <dgm:prSet presAssocID="{6C990E81-CB1C-40C3-A9F7-62F7E4809ACC}" presName="hierChild4" presStyleCnt="0"/>
      <dgm:spPr/>
    </dgm:pt>
    <dgm:pt modelId="{33D9976F-F66E-44A4-A870-1B026A797C8E}" type="pres">
      <dgm:prSet presAssocID="{6C990E81-CB1C-40C3-A9F7-62F7E4809ACC}" presName="hierChild5" presStyleCnt="0"/>
      <dgm:spPr/>
    </dgm:pt>
    <dgm:pt modelId="{88569DAD-72C7-45EA-8C9F-12A498979E0F}" type="pres">
      <dgm:prSet presAssocID="{BF544922-4946-488F-83FE-FFD4908877CC}" presName="Name37" presStyleLbl="parChTrans1D4" presStyleIdx="3" presStyleCnt="7"/>
      <dgm:spPr/>
      <dgm:t>
        <a:bodyPr/>
        <a:lstStyle/>
        <a:p>
          <a:endParaRPr lang="pt-BR"/>
        </a:p>
      </dgm:t>
    </dgm:pt>
    <dgm:pt modelId="{0053F802-DD0E-45C2-9529-90D6D3D59826}" type="pres">
      <dgm:prSet presAssocID="{C7DA177B-9406-4C9D-903A-927DDE53775B}" presName="hierRoot2" presStyleCnt="0">
        <dgm:presLayoutVars>
          <dgm:hierBranch val="init"/>
        </dgm:presLayoutVars>
      </dgm:prSet>
      <dgm:spPr/>
    </dgm:pt>
    <dgm:pt modelId="{37024E9D-D9AD-452D-8BF3-F53686A9F8ED}" type="pres">
      <dgm:prSet presAssocID="{C7DA177B-9406-4C9D-903A-927DDE53775B}" presName="rootComposite" presStyleCnt="0"/>
      <dgm:spPr/>
    </dgm:pt>
    <dgm:pt modelId="{756B86A1-1BB2-42CB-869B-700984D316C9}" type="pres">
      <dgm:prSet presAssocID="{C7DA177B-9406-4C9D-903A-927DDE53775B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C1840A4-9C5F-4E7F-A816-90FA6D0F08F2}" type="pres">
      <dgm:prSet presAssocID="{C7DA177B-9406-4C9D-903A-927DDE53775B}" presName="rootConnector" presStyleLbl="node4" presStyleIdx="3" presStyleCnt="7"/>
      <dgm:spPr/>
      <dgm:t>
        <a:bodyPr/>
        <a:lstStyle/>
        <a:p>
          <a:endParaRPr lang="pt-BR"/>
        </a:p>
      </dgm:t>
    </dgm:pt>
    <dgm:pt modelId="{A12C40D4-B8F8-4F96-B676-ED479B7DAF56}" type="pres">
      <dgm:prSet presAssocID="{C7DA177B-9406-4C9D-903A-927DDE53775B}" presName="hierChild4" presStyleCnt="0"/>
      <dgm:spPr/>
    </dgm:pt>
    <dgm:pt modelId="{C3BE76FB-45BB-440B-AE5F-B326ABF126CE}" type="pres">
      <dgm:prSet presAssocID="{C7DA177B-9406-4C9D-903A-927DDE53775B}" presName="hierChild5" presStyleCnt="0"/>
      <dgm:spPr/>
    </dgm:pt>
    <dgm:pt modelId="{9B990C62-412E-4634-B78C-57E7E9C50048}" type="pres">
      <dgm:prSet presAssocID="{47762A62-BE0B-4859-8975-F9BA3D539A18}" presName="hierChild5" presStyleCnt="0"/>
      <dgm:spPr/>
    </dgm:pt>
    <dgm:pt modelId="{9DD2F320-9509-4FCF-908E-8EA17050A04A}" type="pres">
      <dgm:prSet presAssocID="{641882F2-3B4F-4212-AC74-B4B041D2434C}" presName="hierChild5" presStyleCnt="0"/>
      <dgm:spPr/>
    </dgm:pt>
    <dgm:pt modelId="{EC9F7FF9-C406-4F5E-9472-F54F867D1EB9}" type="pres">
      <dgm:prSet presAssocID="{58AAC7AF-E629-45D2-B0C8-4EA1CCB51BB9}" presName="Name37" presStyleLbl="parChTrans1D2" presStyleIdx="2" presStyleCnt="7"/>
      <dgm:spPr/>
      <dgm:t>
        <a:bodyPr/>
        <a:lstStyle/>
        <a:p>
          <a:endParaRPr lang="pt-BR"/>
        </a:p>
      </dgm:t>
    </dgm:pt>
    <dgm:pt modelId="{0EFE6B08-D430-4BB1-812B-E83FCB4E3471}" type="pres">
      <dgm:prSet presAssocID="{391A6188-E1F0-4480-9B5B-2848D6C38848}" presName="hierRoot2" presStyleCnt="0">
        <dgm:presLayoutVars>
          <dgm:hierBranch val="init"/>
        </dgm:presLayoutVars>
      </dgm:prSet>
      <dgm:spPr/>
    </dgm:pt>
    <dgm:pt modelId="{E4B6851D-C9CC-41DB-BE34-6E5BC49900BF}" type="pres">
      <dgm:prSet presAssocID="{391A6188-E1F0-4480-9B5B-2848D6C38848}" presName="rootComposite" presStyleCnt="0"/>
      <dgm:spPr/>
    </dgm:pt>
    <dgm:pt modelId="{05F0564D-0B24-4F71-BDFB-C696898F59B8}" type="pres">
      <dgm:prSet presAssocID="{391A6188-E1F0-4480-9B5B-2848D6C3884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6F619C9-4C62-49D7-A6AB-3FC0A363665A}" type="pres">
      <dgm:prSet presAssocID="{391A6188-E1F0-4480-9B5B-2848D6C38848}" presName="rootConnector" presStyleLbl="node2" presStyleIdx="2" presStyleCnt="3"/>
      <dgm:spPr/>
      <dgm:t>
        <a:bodyPr/>
        <a:lstStyle/>
        <a:p>
          <a:endParaRPr lang="pt-BR"/>
        </a:p>
      </dgm:t>
    </dgm:pt>
    <dgm:pt modelId="{E4B497CB-6F2C-4666-95D4-63E99928333A}" type="pres">
      <dgm:prSet presAssocID="{391A6188-E1F0-4480-9B5B-2848D6C38848}" presName="hierChild4" presStyleCnt="0"/>
      <dgm:spPr/>
    </dgm:pt>
    <dgm:pt modelId="{1FB54E82-2D72-4011-AAE5-A8297057CE5F}" type="pres">
      <dgm:prSet presAssocID="{E9A25D21-404C-4BFB-BF64-2116BF4B8941}" presName="Name37" presStyleLbl="parChTrans1D3" presStyleIdx="4" presStyleCnt="6"/>
      <dgm:spPr/>
      <dgm:t>
        <a:bodyPr/>
        <a:lstStyle/>
        <a:p>
          <a:endParaRPr lang="pt-BR"/>
        </a:p>
      </dgm:t>
    </dgm:pt>
    <dgm:pt modelId="{F1371878-B8B1-4287-8113-25D97CE7ABA2}" type="pres">
      <dgm:prSet presAssocID="{94DDB1C8-6A48-4AAD-A161-E9CD744B1C42}" presName="hierRoot2" presStyleCnt="0">
        <dgm:presLayoutVars>
          <dgm:hierBranch val="init"/>
        </dgm:presLayoutVars>
      </dgm:prSet>
      <dgm:spPr/>
    </dgm:pt>
    <dgm:pt modelId="{078D3015-64D6-4F33-BF5D-A4D90455CCCE}" type="pres">
      <dgm:prSet presAssocID="{94DDB1C8-6A48-4AAD-A161-E9CD744B1C42}" presName="rootComposite" presStyleCnt="0"/>
      <dgm:spPr/>
    </dgm:pt>
    <dgm:pt modelId="{C0A37A5A-06C4-44EB-B7AB-87E09EFF8C8B}" type="pres">
      <dgm:prSet presAssocID="{94DDB1C8-6A48-4AAD-A161-E9CD744B1C42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8EBA806-6A0C-4D4B-AECC-89DDBB4F5E0B}" type="pres">
      <dgm:prSet presAssocID="{94DDB1C8-6A48-4AAD-A161-E9CD744B1C42}" presName="rootConnector" presStyleLbl="node3" presStyleIdx="4" presStyleCnt="6"/>
      <dgm:spPr/>
      <dgm:t>
        <a:bodyPr/>
        <a:lstStyle/>
        <a:p>
          <a:endParaRPr lang="pt-BR"/>
        </a:p>
      </dgm:t>
    </dgm:pt>
    <dgm:pt modelId="{A5D58CDF-3C53-4BAD-922F-E406CEA16BB4}" type="pres">
      <dgm:prSet presAssocID="{94DDB1C8-6A48-4AAD-A161-E9CD744B1C42}" presName="hierChild4" presStyleCnt="0"/>
      <dgm:spPr/>
    </dgm:pt>
    <dgm:pt modelId="{7258757C-67F2-459C-8D94-C89D607950C3}" type="pres">
      <dgm:prSet presAssocID="{94DDB1C8-6A48-4AAD-A161-E9CD744B1C42}" presName="hierChild5" presStyleCnt="0"/>
      <dgm:spPr/>
    </dgm:pt>
    <dgm:pt modelId="{A1890B83-1D08-4DE5-88F8-209297165631}" type="pres">
      <dgm:prSet presAssocID="{D0E6A498-13DA-458A-9BB4-50BC8A3AA497}" presName="Name37" presStyleLbl="parChTrans1D3" presStyleIdx="5" presStyleCnt="6"/>
      <dgm:spPr/>
      <dgm:t>
        <a:bodyPr/>
        <a:lstStyle/>
        <a:p>
          <a:endParaRPr lang="pt-BR"/>
        </a:p>
      </dgm:t>
    </dgm:pt>
    <dgm:pt modelId="{42F3F53C-D395-4675-911C-B632D5B90716}" type="pres">
      <dgm:prSet presAssocID="{F92DEA1A-6338-4CAD-9CD0-07CE2129EC95}" presName="hierRoot2" presStyleCnt="0">
        <dgm:presLayoutVars>
          <dgm:hierBranch val="init"/>
        </dgm:presLayoutVars>
      </dgm:prSet>
      <dgm:spPr/>
    </dgm:pt>
    <dgm:pt modelId="{4D1BDEA0-CB21-409B-B95C-0C305A4DC22C}" type="pres">
      <dgm:prSet presAssocID="{F92DEA1A-6338-4CAD-9CD0-07CE2129EC95}" presName="rootComposite" presStyleCnt="0"/>
      <dgm:spPr/>
    </dgm:pt>
    <dgm:pt modelId="{D30EDE04-ACD1-425D-A5F3-B136C358BF75}" type="pres">
      <dgm:prSet presAssocID="{F92DEA1A-6338-4CAD-9CD0-07CE2129EC95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D2E9E72-EE43-49AA-BC23-BE44F3063302}" type="pres">
      <dgm:prSet presAssocID="{F92DEA1A-6338-4CAD-9CD0-07CE2129EC95}" presName="rootConnector" presStyleLbl="node3" presStyleIdx="5" presStyleCnt="6"/>
      <dgm:spPr/>
      <dgm:t>
        <a:bodyPr/>
        <a:lstStyle/>
        <a:p>
          <a:endParaRPr lang="pt-BR"/>
        </a:p>
      </dgm:t>
    </dgm:pt>
    <dgm:pt modelId="{8B6E70DF-789D-4412-AF0E-4242758BD21A}" type="pres">
      <dgm:prSet presAssocID="{F92DEA1A-6338-4CAD-9CD0-07CE2129EC95}" presName="hierChild4" presStyleCnt="0"/>
      <dgm:spPr/>
    </dgm:pt>
    <dgm:pt modelId="{DA6669AF-FA32-4E2C-AB30-6DD501E294DF}" type="pres">
      <dgm:prSet presAssocID="{16510A9D-F915-4B68-AE9F-3E3105760540}" presName="Name37" presStyleLbl="parChTrans1D4" presStyleIdx="4" presStyleCnt="7"/>
      <dgm:spPr/>
      <dgm:t>
        <a:bodyPr/>
        <a:lstStyle/>
        <a:p>
          <a:endParaRPr lang="pt-BR"/>
        </a:p>
      </dgm:t>
    </dgm:pt>
    <dgm:pt modelId="{B2D85650-7C5F-4B11-BF8C-6F2915F9571B}" type="pres">
      <dgm:prSet presAssocID="{820D3ACA-CF45-4605-BF76-C75A5F6D3AAA}" presName="hierRoot2" presStyleCnt="0">
        <dgm:presLayoutVars>
          <dgm:hierBranch val="init"/>
        </dgm:presLayoutVars>
      </dgm:prSet>
      <dgm:spPr/>
    </dgm:pt>
    <dgm:pt modelId="{68547285-BC0D-4904-BE95-B8F80F7DAF7A}" type="pres">
      <dgm:prSet presAssocID="{820D3ACA-CF45-4605-BF76-C75A5F6D3AAA}" presName="rootComposite" presStyleCnt="0"/>
      <dgm:spPr/>
    </dgm:pt>
    <dgm:pt modelId="{F3DCF370-207B-4D33-8D09-53591F4E8B08}" type="pres">
      <dgm:prSet presAssocID="{820D3ACA-CF45-4605-BF76-C75A5F6D3AAA}" presName="rootText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85B89F0-406E-4A84-9634-28C9CC587125}" type="pres">
      <dgm:prSet presAssocID="{820D3ACA-CF45-4605-BF76-C75A5F6D3AAA}" presName="rootConnector" presStyleLbl="node4" presStyleIdx="4" presStyleCnt="7"/>
      <dgm:spPr/>
      <dgm:t>
        <a:bodyPr/>
        <a:lstStyle/>
        <a:p>
          <a:endParaRPr lang="pt-BR"/>
        </a:p>
      </dgm:t>
    </dgm:pt>
    <dgm:pt modelId="{6C1CF522-82C7-48B2-A350-9EA80F12D3EE}" type="pres">
      <dgm:prSet presAssocID="{820D3ACA-CF45-4605-BF76-C75A5F6D3AAA}" presName="hierChild4" presStyleCnt="0"/>
      <dgm:spPr/>
    </dgm:pt>
    <dgm:pt modelId="{EE26A0E6-2A97-40A0-A707-6859B4B8FB34}" type="pres">
      <dgm:prSet presAssocID="{820D3ACA-CF45-4605-BF76-C75A5F6D3AAA}" presName="hierChild5" presStyleCnt="0"/>
      <dgm:spPr/>
    </dgm:pt>
    <dgm:pt modelId="{D5B71E64-BE4A-45EB-863E-CAC26F22F606}" type="pres">
      <dgm:prSet presAssocID="{F0411E71-282D-4EEC-B174-7E60A46866AE}" presName="Name37" presStyleLbl="parChTrans1D4" presStyleIdx="5" presStyleCnt="7"/>
      <dgm:spPr/>
      <dgm:t>
        <a:bodyPr/>
        <a:lstStyle/>
        <a:p>
          <a:endParaRPr lang="pt-BR"/>
        </a:p>
      </dgm:t>
    </dgm:pt>
    <dgm:pt modelId="{7DA56CE2-5B97-406D-8EAC-6BDEEC10B783}" type="pres">
      <dgm:prSet presAssocID="{B601B0C3-9C07-4968-8110-B388E8D0CB05}" presName="hierRoot2" presStyleCnt="0">
        <dgm:presLayoutVars>
          <dgm:hierBranch val="init"/>
        </dgm:presLayoutVars>
      </dgm:prSet>
      <dgm:spPr/>
    </dgm:pt>
    <dgm:pt modelId="{51BD41E1-3596-4BFB-AD60-C4AD3B6B0B08}" type="pres">
      <dgm:prSet presAssocID="{B601B0C3-9C07-4968-8110-B388E8D0CB05}" presName="rootComposite" presStyleCnt="0"/>
      <dgm:spPr/>
    </dgm:pt>
    <dgm:pt modelId="{C072DBD1-CD88-456E-AC85-D41D5B8D5408}" type="pres">
      <dgm:prSet presAssocID="{B601B0C3-9C07-4968-8110-B388E8D0CB05}" presName="rootText" presStyleLbl="node4" presStyleIdx="5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DC63D4-77A2-4C81-B54A-21449F6A312B}" type="pres">
      <dgm:prSet presAssocID="{B601B0C3-9C07-4968-8110-B388E8D0CB05}" presName="rootConnector" presStyleLbl="node4" presStyleIdx="5" presStyleCnt="7"/>
      <dgm:spPr/>
      <dgm:t>
        <a:bodyPr/>
        <a:lstStyle/>
        <a:p>
          <a:endParaRPr lang="pt-BR"/>
        </a:p>
      </dgm:t>
    </dgm:pt>
    <dgm:pt modelId="{21F44CC0-415D-4DA6-9D4E-913840DCC8A0}" type="pres">
      <dgm:prSet presAssocID="{B601B0C3-9C07-4968-8110-B388E8D0CB05}" presName="hierChild4" presStyleCnt="0"/>
      <dgm:spPr/>
    </dgm:pt>
    <dgm:pt modelId="{EAA41F0E-C13F-4939-9FA6-CDF67B8F04E3}" type="pres">
      <dgm:prSet presAssocID="{B601B0C3-9C07-4968-8110-B388E8D0CB05}" presName="hierChild5" presStyleCnt="0"/>
      <dgm:spPr/>
    </dgm:pt>
    <dgm:pt modelId="{5F5CF806-642B-4657-8880-85BF81050E3B}" type="pres">
      <dgm:prSet presAssocID="{59C51DEC-4E47-4B42-91ED-41BE091E92DA}" presName="Name37" presStyleLbl="parChTrans1D4" presStyleIdx="6" presStyleCnt="7"/>
      <dgm:spPr/>
      <dgm:t>
        <a:bodyPr/>
        <a:lstStyle/>
        <a:p>
          <a:endParaRPr lang="pt-BR"/>
        </a:p>
      </dgm:t>
    </dgm:pt>
    <dgm:pt modelId="{EC840CE7-F66D-4DC7-8B99-45201B2BB18B}" type="pres">
      <dgm:prSet presAssocID="{19E6DAC1-6C49-4101-9565-968CCD8C930C}" presName="hierRoot2" presStyleCnt="0">
        <dgm:presLayoutVars>
          <dgm:hierBranch val="init"/>
        </dgm:presLayoutVars>
      </dgm:prSet>
      <dgm:spPr/>
    </dgm:pt>
    <dgm:pt modelId="{86C84400-E450-4A97-9698-903BF469F09B}" type="pres">
      <dgm:prSet presAssocID="{19E6DAC1-6C49-4101-9565-968CCD8C930C}" presName="rootComposite" presStyleCnt="0"/>
      <dgm:spPr/>
    </dgm:pt>
    <dgm:pt modelId="{C166BB8F-5FE6-41A3-B9E2-C960A302A895}" type="pres">
      <dgm:prSet presAssocID="{19E6DAC1-6C49-4101-9565-968CCD8C930C}" presName="rootText" presStyleLbl="node4" presStyleIdx="6" presStyleCnt="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3C48E8-01F5-4F75-A791-50ACA8B44770}" type="pres">
      <dgm:prSet presAssocID="{19E6DAC1-6C49-4101-9565-968CCD8C930C}" presName="rootConnector" presStyleLbl="node4" presStyleIdx="6" presStyleCnt="7"/>
      <dgm:spPr/>
      <dgm:t>
        <a:bodyPr/>
        <a:lstStyle/>
        <a:p>
          <a:endParaRPr lang="pt-BR"/>
        </a:p>
      </dgm:t>
    </dgm:pt>
    <dgm:pt modelId="{29BB1691-64A0-4C29-A80A-B053A397C29D}" type="pres">
      <dgm:prSet presAssocID="{19E6DAC1-6C49-4101-9565-968CCD8C930C}" presName="hierChild4" presStyleCnt="0"/>
      <dgm:spPr/>
    </dgm:pt>
    <dgm:pt modelId="{19BAB3C7-901A-4114-8CFB-122EF9794CE3}" type="pres">
      <dgm:prSet presAssocID="{19E6DAC1-6C49-4101-9565-968CCD8C930C}" presName="hierChild5" presStyleCnt="0"/>
      <dgm:spPr/>
    </dgm:pt>
    <dgm:pt modelId="{3BE3E082-9EE7-4BD3-8E6A-E6A4AD658F1D}" type="pres">
      <dgm:prSet presAssocID="{F92DEA1A-6338-4CAD-9CD0-07CE2129EC95}" presName="hierChild5" presStyleCnt="0"/>
      <dgm:spPr/>
    </dgm:pt>
    <dgm:pt modelId="{9CA4E2EA-7AE8-4B87-8BA4-C5A992CD691E}" type="pres">
      <dgm:prSet presAssocID="{391A6188-E1F0-4480-9B5B-2848D6C38848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BC0B241E-053E-4FFE-9B5C-2EC5A2CD7F00}" type="pres">
      <dgm:prSet presAssocID="{291ED077-42F2-4E83-8612-5F3BCDFB21A5}" presName="Name111" presStyleLbl="parChTrans1D2" presStyleIdx="3" presStyleCnt="7"/>
      <dgm:spPr/>
      <dgm:t>
        <a:bodyPr/>
        <a:lstStyle/>
        <a:p>
          <a:endParaRPr lang="pt-BR"/>
        </a:p>
      </dgm:t>
    </dgm:pt>
    <dgm:pt modelId="{DE0F06AF-CC34-4DA7-A111-3071792C3132}" type="pres">
      <dgm:prSet presAssocID="{11E97A1E-AB2B-43A7-AC10-7D1B208383B2}" presName="hierRoot3" presStyleCnt="0">
        <dgm:presLayoutVars>
          <dgm:hierBranch val="init"/>
        </dgm:presLayoutVars>
      </dgm:prSet>
      <dgm:spPr/>
    </dgm:pt>
    <dgm:pt modelId="{9D820CEA-6485-483B-9FDE-48AD74D6B8D9}" type="pres">
      <dgm:prSet presAssocID="{11E97A1E-AB2B-43A7-AC10-7D1B208383B2}" presName="rootComposite3" presStyleCnt="0"/>
      <dgm:spPr/>
    </dgm:pt>
    <dgm:pt modelId="{2655CC21-84D2-4C65-84F1-EF94F33C48C5}" type="pres">
      <dgm:prSet presAssocID="{11E97A1E-AB2B-43A7-AC10-7D1B208383B2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1E02057-0DF4-4D5E-A69F-4736AFD6D0FC}" type="pres">
      <dgm:prSet presAssocID="{11E97A1E-AB2B-43A7-AC10-7D1B208383B2}" presName="rootConnector3" presStyleLbl="asst1" presStyleIdx="0" presStyleCnt="4"/>
      <dgm:spPr/>
      <dgm:t>
        <a:bodyPr/>
        <a:lstStyle/>
        <a:p>
          <a:endParaRPr lang="pt-BR"/>
        </a:p>
      </dgm:t>
    </dgm:pt>
    <dgm:pt modelId="{5E031F95-F60F-4284-BE29-B19D0532D08F}" type="pres">
      <dgm:prSet presAssocID="{11E97A1E-AB2B-43A7-AC10-7D1B208383B2}" presName="hierChild6" presStyleCnt="0"/>
      <dgm:spPr/>
    </dgm:pt>
    <dgm:pt modelId="{0E257EE8-AAE5-4798-A033-BFD16AA11276}" type="pres">
      <dgm:prSet presAssocID="{11E97A1E-AB2B-43A7-AC10-7D1B208383B2}" presName="hierChild7" presStyleCnt="0"/>
      <dgm:spPr/>
    </dgm:pt>
    <dgm:pt modelId="{FEA98B5E-072F-4484-A8F6-BB64881C8B52}" type="pres">
      <dgm:prSet presAssocID="{B739CCB6-7214-4ECC-A390-E9EC6B8364E4}" presName="Name111" presStyleLbl="parChTrans1D2" presStyleIdx="4" presStyleCnt="7"/>
      <dgm:spPr/>
      <dgm:t>
        <a:bodyPr/>
        <a:lstStyle/>
        <a:p>
          <a:endParaRPr lang="pt-BR"/>
        </a:p>
      </dgm:t>
    </dgm:pt>
    <dgm:pt modelId="{4579AE3D-23CE-43A3-8075-C75593CF5A8A}" type="pres">
      <dgm:prSet presAssocID="{022DF798-593F-40EB-8321-1AD1A282E952}" presName="hierRoot3" presStyleCnt="0">
        <dgm:presLayoutVars>
          <dgm:hierBranch val="init"/>
        </dgm:presLayoutVars>
      </dgm:prSet>
      <dgm:spPr/>
    </dgm:pt>
    <dgm:pt modelId="{FED3230C-7D5C-4F71-BE1C-742439F957A4}" type="pres">
      <dgm:prSet presAssocID="{022DF798-593F-40EB-8321-1AD1A282E952}" presName="rootComposite3" presStyleCnt="0"/>
      <dgm:spPr/>
    </dgm:pt>
    <dgm:pt modelId="{EE0F3771-6FC6-492D-8565-2811D0AE1383}" type="pres">
      <dgm:prSet presAssocID="{022DF798-593F-40EB-8321-1AD1A282E952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767165E-9153-41F0-BC04-AD2BD153BB78}" type="pres">
      <dgm:prSet presAssocID="{022DF798-593F-40EB-8321-1AD1A282E952}" presName="rootConnector3" presStyleLbl="asst1" presStyleIdx="1" presStyleCnt="4"/>
      <dgm:spPr/>
      <dgm:t>
        <a:bodyPr/>
        <a:lstStyle/>
        <a:p>
          <a:endParaRPr lang="pt-BR"/>
        </a:p>
      </dgm:t>
    </dgm:pt>
    <dgm:pt modelId="{9F34C01A-8AA8-432C-B6FE-A1EE42BC1EA2}" type="pres">
      <dgm:prSet presAssocID="{022DF798-593F-40EB-8321-1AD1A282E952}" presName="hierChild6" presStyleCnt="0"/>
      <dgm:spPr/>
    </dgm:pt>
    <dgm:pt modelId="{7C6E83F9-ECD5-4CC2-AE83-EB141E28EF20}" type="pres">
      <dgm:prSet presAssocID="{022DF798-593F-40EB-8321-1AD1A282E952}" presName="hierChild7" presStyleCnt="0"/>
      <dgm:spPr/>
    </dgm:pt>
    <dgm:pt modelId="{F8D7769D-5EEE-4973-B319-6443FE6303C2}" type="pres">
      <dgm:prSet presAssocID="{F80237F0-728D-429E-88A0-567E51A26A76}" presName="Name111" presStyleLbl="parChTrans1D2" presStyleIdx="5" presStyleCnt="7"/>
      <dgm:spPr/>
      <dgm:t>
        <a:bodyPr/>
        <a:lstStyle/>
        <a:p>
          <a:endParaRPr lang="pt-BR"/>
        </a:p>
      </dgm:t>
    </dgm:pt>
    <dgm:pt modelId="{45316929-5F39-42CB-9988-E0620D41B0C1}" type="pres">
      <dgm:prSet presAssocID="{AAB7E961-8628-45CF-BF6A-5F3807832936}" presName="hierRoot3" presStyleCnt="0">
        <dgm:presLayoutVars>
          <dgm:hierBranch val="init"/>
        </dgm:presLayoutVars>
      </dgm:prSet>
      <dgm:spPr/>
    </dgm:pt>
    <dgm:pt modelId="{EDCAAB2D-900D-4D31-B2DB-4A297D378A21}" type="pres">
      <dgm:prSet presAssocID="{AAB7E961-8628-45CF-BF6A-5F3807832936}" presName="rootComposite3" presStyleCnt="0"/>
      <dgm:spPr/>
    </dgm:pt>
    <dgm:pt modelId="{50AB440F-6E09-409B-9E06-87DAB9386198}" type="pres">
      <dgm:prSet presAssocID="{AAB7E961-8628-45CF-BF6A-5F3807832936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3583F30-9856-407F-A70C-33E2FE63CAA5}" type="pres">
      <dgm:prSet presAssocID="{AAB7E961-8628-45CF-BF6A-5F3807832936}" presName="rootConnector3" presStyleLbl="asst1" presStyleIdx="2" presStyleCnt="4"/>
      <dgm:spPr/>
      <dgm:t>
        <a:bodyPr/>
        <a:lstStyle/>
        <a:p>
          <a:endParaRPr lang="pt-BR"/>
        </a:p>
      </dgm:t>
    </dgm:pt>
    <dgm:pt modelId="{5DDF4F8F-E56F-41BD-A037-36D0957C057E}" type="pres">
      <dgm:prSet presAssocID="{AAB7E961-8628-45CF-BF6A-5F3807832936}" presName="hierChild6" presStyleCnt="0"/>
      <dgm:spPr/>
    </dgm:pt>
    <dgm:pt modelId="{FC2D0E8F-E8C3-426D-A8A0-6E9CEFBBC1D8}" type="pres">
      <dgm:prSet presAssocID="{AAB7E961-8628-45CF-BF6A-5F3807832936}" presName="hierChild7" presStyleCnt="0"/>
      <dgm:spPr/>
    </dgm:pt>
    <dgm:pt modelId="{2D2E44BC-5C49-40EB-BD0C-259C9147A173}" type="pres">
      <dgm:prSet presAssocID="{AF8DBF2F-BCAA-49DB-972C-E194F093BB65}" presName="Name111" presStyleLbl="parChTrans1D2" presStyleIdx="6" presStyleCnt="7"/>
      <dgm:spPr/>
      <dgm:t>
        <a:bodyPr/>
        <a:lstStyle/>
        <a:p>
          <a:endParaRPr lang="pt-BR"/>
        </a:p>
      </dgm:t>
    </dgm:pt>
    <dgm:pt modelId="{8C9EB2E4-94CD-4E03-8D56-9ACC783C8861}" type="pres">
      <dgm:prSet presAssocID="{BBC0CCBB-7845-4D7E-AD8D-91B55E8CFEBD}" presName="hierRoot3" presStyleCnt="0">
        <dgm:presLayoutVars>
          <dgm:hierBranch val="init"/>
        </dgm:presLayoutVars>
      </dgm:prSet>
      <dgm:spPr/>
    </dgm:pt>
    <dgm:pt modelId="{34E9C45E-741E-47A4-8B16-8F5BCC100C9B}" type="pres">
      <dgm:prSet presAssocID="{BBC0CCBB-7845-4D7E-AD8D-91B55E8CFEBD}" presName="rootComposite3" presStyleCnt="0"/>
      <dgm:spPr/>
    </dgm:pt>
    <dgm:pt modelId="{9ED1699C-DEA0-433F-8954-69AB0814DEC6}" type="pres">
      <dgm:prSet presAssocID="{BBC0CCBB-7845-4D7E-AD8D-91B55E8CFEBD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C996A1F-A1A2-4FCE-BD4E-FC21693B4F7B}" type="pres">
      <dgm:prSet presAssocID="{BBC0CCBB-7845-4D7E-AD8D-91B55E8CFEBD}" presName="rootConnector3" presStyleLbl="asst1" presStyleIdx="3" presStyleCnt="4"/>
      <dgm:spPr/>
      <dgm:t>
        <a:bodyPr/>
        <a:lstStyle/>
        <a:p>
          <a:endParaRPr lang="pt-BR"/>
        </a:p>
      </dgm:t>
    </dgm:pt>
    <dgm:pt modelId="{FA0689B6-9EFD-4B62-905A-A15FC909765B}" type="pres">
      <dgm:prSet presAssocID="{BBC0CCBB-7845-4D7E-AD8D-91B55E8CFEBD}" presName="hierChild6" presStyleCnt="0"/>
      <dgm:spPr/>
    </dgm:pt>
    <dgm:pt modelId="{F4CC324B-19C7-45BF-B84F-2E49CF53C0FF}" type="pres">
      <dgm:prSet presAssocID="{BBC0CCBB-7845-4D7E-AD8D-91B55E8CFEBD}" presName="hierChild7" presStyleCnt="0"/>
      <dgm:spPr/>
    </dgm:pt>
  </dgm:ptLst>
  <dgm:cxnLst>
    <dgm:cxn modelId="{12173F39-2327-4A94-8C32-CDB26D418752}" type="presOf" srcId="{94DDB1C8-6A48-4AAD-A161-E9CD744B1C42}" destId="{A8EBA806-6A0C-4D4B-AECC-89DDBB4F5E0B}" srcOrd="1" destOrd="0" presId="urn:microsoft.com/office/officeart/2005/8/layout/orgChart1"/>
    <dgm:cxn modelId="{A80C3C18-106F-4619-AD2C-DB1F43555098}" type="presOf" srcId="{254B785B-371C-43B8-8AE2-681567BED14A}" destId="{01DC6EC0-7334-414E-A35C-FC3F3CB67A7E}" srcOrd="1" destOrd="0" presId="urn:microsoft.com/office/officeart/2005/8/layout/orgChart1"/>
    <dgm:cxn modelId="{680EC552-CC43-466C-A350-F1483496F1F4}" type="presOf" srcId="{254B785B-371C-43B8-8AE2-681567BED14A}" destId="{5187A9CD-F5B6-4D95-849A-1481AF6DC138}" srcOrd="0" destOrd="0" presId="urn:microsoft.com/office/officeart/2005/8/layout/orgChart1"/>
    <dgm:cxn modelId="{1D747A0D-DC8E-4E5E-828F-469583AF3AD9}" type="presOf" srcId="{47762A62-BE0B-4859-8975-F9BA3D539A18}" destId="{B94C0907-2506-4AA1-ACB1-9F02128A2156}" srcOrd="1" destOrd="0" presId="urn:microsoft.com/office/officeart/2005/8/layout/orgChart1"/>
    <dgm:cxn modelId="{BA39B938-28DB-4FEA-A6DD-3013709D711B}" type="presOf" srcId="{E9A25D21-404C-4BFB-BF64-2116BF4B8941}" destId="{1FB54E82-2D72-4011-AAE5-A8297057CE5F}" srcOrd="0" destOrd="0" presId="urn:microsoft.com/office/officeart/2005/8/layout/orgChart1"/>
    <dgm:cxn modelId="{3FE17710-BC4B-4D54-89C4-50FC024E27C5}" type="presOf" srcId="{AC1EEF18-4FFF-4A23-8839-E50FA96173F6}" destId="{FF95E252-0331-4CF9-A679-1AA4B6BE70E2}" srcOrd="0" destOrd="0" presId="urn:microsoft.com/office/officeart/2005/8/layout/orgChart1"/>
    <dgm:cxn modelId="{97C4E852-B840-4BDE-AE8E-763F89AF12BD}" srcId="{802D29AB-0C27-48DC-96D6-29D23AE3D398}" destId="{391A6188-E1F0-4480-9B5B-2848D6C38848}" srcOrd="2" destOrd="0" parTransId="{58AAC7AF-E629-45D2-B0C8-4EA1CCB51BB9}" sibTransId="{61A09961-C701-4CA6-B033-E7BB2763D0A2}"/>
    <dgm:cxn modelId="{647B1B44-08A2-4D03-BD4E-36EAE648F5D8}" type="presOf" srcId="{B739CCB6-7214-4ECC-A390-E9EC6B8364E4}" destId="{FEA98B5E-072F-4484-A8F6-BB64881C8B52}" srcOrd="0" destOrd="0" presId="urn:microsoft.com/office/officeart/2005/8/layout/orgChart1"/>
    <dgm:cxn modelId="{2046C340-58E4-4D1D-BD9A-44AFF0493B86}" type="presOf" srcId="{FF06A188-A853-4A57-90E4-B7D1CA6917F9}" destId="{FDC585C0-4866-478B-932C-76B6A2B0307A}" srcOrd="0" destOrd="0" presId="urn:microsoft.com/office/officeart/2005/8/layout/orgChart1"/>
    <dgm:cxn modelId="{5E470362-E55F-4FC8-91EA-73044DC06FD8}" type="presOf" srcId="{820D3ACA-CF45-4605-BF76-C75A5F6D3AAA}" destId="{F3DCF370-207B-4D33-8D09-53591F4E8B08}" srcOrd="0" destOrd="0" presId="urn:microsoft.com/office/officeart/2005/8/layout/orgChart1"/>
    <dgm:cxn modelId="{5EC24B40-3D2D-44E7-B02B-A16592B1D799}" srcId="{802D29AB-0C27-48DC-96D6-29D23AE3D398}" destId="{BE5C4D25-DBF7-4435-AD32-B5FCD9D496BF}" srcOrd="0" destOrd="0" parTransId="{AC1EEF18-4FFF-4A23-8839-E50FA96173F6}" sibTransId="{5DCD7CB0-E37B-4F07-8867-AD55601FF9D7}"/>
    <dgm:cxn modelId="{10EA745D-0EDB-4C10-A191-C907E29AFEEF}" type="presOf" srcId="{6C990E81-CB1C-40C3-A9F7-62F7E4809ACC}" destId="{5C7D7611-F3E5-4B14-92D7-C0E19C0E3995}" srcOrd="1" destOrd="0" presId="urn:microsoft.com/office/officeart/2005/8/layout/orgChart1"/>
    <dgm:cxn modelId="{7789D2F4-E3FB-404E-A9DE-47F1F9C29544}" srcId="{641882F2-3B4F-4212-AC74-B4B041D2434C}" destId="{254B785B-371C-43B8-8AE2-681567BED14A}" srcOrd="2" destOrd="0" parTransId="{CD75B0DC-59AA-485C-879F-4B4A7BBE3CE3}" sibTransId="{9AC5BF2C-C771-4B44-A935-66C2B45B9FFA}"/>
    <dgm:cxn modelId="{941DDFA1-B52B-4C8A-ABF9-5EAD109FD7E1}" type="presOf" srcId="{F9BBDC1E-497C-4DFE-98B6-2CD307066CA9}" destId="{24AE4835-EA9A-450B-92CE-AE198F2E7734}" srcOrd="0" destOrd="0" presId="urn:microsoft.com/office/officeart/2005/8/layout/orgChart1"/>
    <dgm:cxn modelId="{DC333417-5B96-498C-8C4B-84D8A6FEC26B}" type="presOf" srcId="{19E6DAC1-6C49-4101-9565-968CCD8C930C}" destId="{843C48E8-01F5-4F75-A791-50ACA8B44770}" srcOrd="1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8FB4021A-73E5-4C62-9A06-5E6AE62D0414}" type="presOf" srcId="{C76BF263-23EB-482F-84D8-567A348D6C43}" destId="{BF7A667D-234C-424F-BD35-EFB6EB6370C5}" srcOrd="0" destOrd="0" presId="urn:microsoft.com/office/officeart/2005/8/layout/orgChart1"/>
    <dgm:cxn modelId="{621E2D2C-4501-4FCB-B83E-854AB685346F}" srcId="{F92DEA1A-6338-4CAD-9CD0-07CE2129EC95}" destId="{B601B0C3-9C07-4968-8110-B388E8D0CB05}" srcOrd="1" destOrd="0" parTransId="{F0411E71-282D-4EEC-B174-7E60A46866AE}" sibTransId="{B1C31A7F-B83C-4892-9930-AFB588662189}"/>
    <dgm:cxn modelId="{17E76881-F80C-4537-BC42-8AC0CAFC10B1}" type="presOf" srcId="{19E6DAC1-6C49-4101-9565-968CCD8C930C}" destId="{C166BB8F-5FE6-41A3-B9E2-C960A302A895}" srcOrd="0" destOrd="0" presId="urn:microsoft.com/office/officeart/2005/8/layout/orgChart1"/>
    <dgm:cxn modelId="{25659F3A-E78B-4EC7-9E0E-6F991F2E1E48}" type="presOf" srcId="{BBC0CCBB-7845-4D7E-AD8D-91B55E8CFEBD}" destId="{9ED1699C-DEA0-433F-8954-69AB0814DEC6}" srcOrd="0" destOrd="0" presId="urn:microsoft.com/office/officeart/2005/8/layout/orgChart1"/>
    <dgm:cxn modelId="{81EBDC27-677F-4FF4-A29C-4013C2F326A4}" srcId="{391A6188-E1F0-4480-9B5B-2848D6C38848}" destId="{94DDB1C8-6A48-4AAD-A161-E9CD744B1C42}" srcOrd="0" destOrd="0" parTransId="{E9A25D21-404C-4BFB-BF64-2116BF4B8941}" sibTransId="{6B314913-1A7E-4191-8456-73FDA11BA1C1}"/>
    <dgm:cxn modelId="{25320BD5-77B6-4428-8D59-A7BA9D9CF1D2}" type="presOf" srcId="{11E97A1E-AB2B-43A7-AC10-7D1B208383B2}" destId="{21E02057-0DF4-4D5E-A69F-4736AFD6D0FC}" srcOrd="1" destOrd="0" presId="urn:microsoft.com/office/officeart/2005/8/layout/orgChart1"/>
    <dgm:cxn modelId="{2F333FF3-3467-468C-9CE2-72E3E645816F}" type="presOf" srcId="{7CEC6A4B-00A7-46A5-B07B-172677E7D570}" destId="{9A5FAAC8-F36B-45AB-956E-A71601C764E9}" srcOrd="0" destOrd="0" presId="urn:microsoft.com/office/officeart/2005/8/layout/orgChart1"/>
    <dgm:cxn modelId="{26D6E352-8AE7-4706-B582-4A12D5B8DB80}" srcId="{802D29AB-0C27-48DC-96D6-29D23AE3D398}" destId="{641882F2-3B4F-4212-AC74-B4B041D2434C}" srcOrd="1" destOrd="0" parTransId="{7CEC6A4B-00A7-46A5-B07B-172677E7D570}" sibTransId="{B33C295D-747D-4A2F-A7A5-1B4E491BDB55}"/>
    <dgm:cxn modelId="{A41A3DAF-2C6F-499A-8DF6-463AC49F1EFA}" type="presOf" srcId="{6C990E81-CB1C-40C3-A9F7-62F7E4809ACC}" destId="{FC3E436F-A8F9-4BC7-B246-3F1810E74382}" srcOrd="0" destOrd="0" presId="urn:microsoft.com/office/officeart/2005/8/layout/orgChart1"/>
    <dgm:cxn modelId="{AB11498A-EA22-43D6-A258-5CAB2CDB70CE}" type="presOf" srcId="{59C51DEC-4E47-4B42-91ED-41BE091E92DA}" destId="{5F5CF806-642B-4657-8880-85BF81050E3B}" srcOrd="0" destOrd="0" presId="urn:microsoft.com/office/officeart/2005/8/layout/orgChart1"/>
    <dgm:cxn modelId="{3B4487FB-0A56-4195-9D13-34A090936EE9}" type="presOf" srcId="{B601B0C3-9C07-4968-8110-B388E8D0CB05}" destId="{C072DBD1-CD88-456E-AC85-D41D5B8D5408}" srcOrd="0" destOrd="0" presId="urn:microsoft.com/office/officeart/2005/8/layout/orgChart1"/>
    <dgm:cxn modelId="{DD084922-4296-4890-9C5A-2C5FF84E2E0A}" srcId="{254B785B-371C-43B8-8AE2-681567BED14A}" destId="{97C7A7F8-2268-490C-896B-EDC68E56C5BF}" srcOrd="1" destOrd="0" parTransId="{69394272-A21B-4A97-A4B9-282C9CA79FE0}" sibTransId="{FF9F749F-2119-42CB-8B50-BD379821D2EB}"/>
    <dgm:cxn modelId="{2B735D4B-CC2F-49E0-A046-77CFB5A9960C}" type="presOf" srcId="{F92DEA1A-6338-4CAD-9CD0-07CE2129EC95}" destId="{D30EDE04-ACD1-425D-A5F3-B136C358BF75}" srcOrd="0" destOrd="0" presId="urn:microsoft.com/office/officeart/2005/8/layout/orgChart1"/>
    <dgm:cxn modelId="{F0F02C7A-1C2C-4649-A710-D609E5206392}" type="presOf" srcId="{ECA59996-4022-460D-9637-FF64CC735EB7}" destId="{B5C1273F-0DEA-4545-BE5D-B94EE24B6BE5}" srcOrd="0" destOrd="0" presId="urn:microsoft.com/office/officeart/2005/8/layout/orgChart1"/>
    <dgm:cxn modelId="{683C2EFB-0B0B-4966-87F6-4F79DC2AE796}" srcId="{391A6188-E1F0-4480-9B5B-2848D6C38848}" destId="{F92DEA1A-6338-4CAD-9CD0-07CE2129EC95}" srcOrd="1" destOrd="0" parTransId="{D0E6A498-13DA-458A-9BB4-50BC8A3AA497}" sibTransId="{5480D2C0-0BBF-4DAB-A552-69296BA3FEBE}"/>
    <dgm:cxn modelId="{1E9833D9-CE64-402A-B36B-66DEBA048E2C}" type="presOf" srcId="{C7DA177B-9406-4C9D-903A-927DDE53775B}" destId="{4C1840A4-9C5F-4E7F-A816-90FA6D0F08F2}" srcOrd="1" destOrd="0" presId="urn:microsoft.com/office/officeart/2005/8/layout/orgChart1"/>
    <dgm:cxn modelId="{18926DC8-0B85-4DE4-94E4-0FE4DA6DA9D7}" type="presOf" srcId="{022DF798-593F-40EB-8321-1AD1A282E952}" destId="{EE0F3771-6FC6-492D-8565-2811D0AE1383}" srcOrd="0" destOrd="0" presId="urn:microsoft.com/office/officeart/2005/8/layout/orgChart1"/>
    <dgm:cxn modelId="{7394417E-A111-4E47-BE4E-80A6E8040957}" type="presOf" srcId="{BE5C4D25-DBF7-4435-AD32-B5FCD9D496BF}" destId="{226E36F3-23E3-4627-88CD-D7C2D43B92BA}" srcOrd="0" destOrd="0" presId="urn:microsoft.com/office/officeart/2005/8/layout/orgChart1"/>
    <dgm:cxn modelId="{8C087578-4FAC-4511-9762-50D250954F0D}" type="presOf" srcId="{F92DEA1A-6338-4CAD-9CD0-07CE2129EC95}" destId="{BD2E9E72-EE43-49AA-BC23-BE44F3063302}" srcOrd="1" destOrd="0" presId="urn:microsoft.com/office/officeart/2005/8/layout/orgChart1"/>
    <dgm:cxn modelId="{C62A6E56-3C2F-4C9E-96F7-96F2D234D353}" type="presOf" srcId="{820D3ACA-CF45-4605-BF76-C75A5F6D3AAA}" destId="{685B89F0-406E-4A84-9634-28C9CC587125}" srcOrd="1" destOrd="0" presId="urn:microsoft.com/office/officeart/2005/8/layout/orgChart1"/>
    <dgm:cxn modelId="{5A28F664-F821-4C56-8F23-38706373D8DF}" type="presOf" srcId="{C76BF263-23EB-482F-84D8-567A348D6C43}" destId="{1ACB9DF6-0638-4DC0-B1B2-B9EC7946774B}" srcOrd="1" destOrd="0" presId="urn:microsoft.com/office/officeart/2005/8/layout/orgChart1"/>
    <dgm:cxn modelId="{7C03E75D-EA97-4157-85F5-7D9E2DE9662D}" type="presOf" srcId="{AAB7E961-8628-45CF-BF6A-5F3807832936}" destId="{50AB440F-6E09-409B-9E06-87DAB9386198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BB07BCFD-0FEB-4D96-9017-2067EBAC3DC2}" srcId="{802D29AB-0C27-48DC-96D6-29D23AE3D398}" destId="{AAB7E961-8628-45CF-BF6A-5F3807832936}" srcOrd="5" destOrd="0" parTransId="{F80237F0-728D-429E-88A0-567E51A26A76}" sibTransId="{C05D33BF-624B-463C-9133-FD9FB1564B90}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9FD1154D-4272-4FD5-9C2C-89E9DBA8D685}" type="presOf" srcId="{94DDB1C8-6A48-4AAD-A161-E9CD744B1C42}" destId="{C0A37A5A-06C4-44EB-B7AB-87E09EFF8C8B}" srcOrd="0" destOrd="0" presId="urn:microsoft.com/office/officeart/2005/8/layout/orgChart1"/>
    <dgm:cxn modelId="{48B54AC3-ADDB-483C-97AF-311AD1EE3CB0}" type="presOf" srcId="{97C7A7F8-2268-490C-896B-EDC68E56C5BF}" destId="{120B389A-60A4-4A29-BA1F-B9ABCB28E4DC}" srcOrd="1" destOrd="0" presId="urn:microsoft.com/office/officeart/2005/8/layout/orgChart1"/>
    <dgm:cxn modelId="{4FFB2FDB-6090-474C-A0F9-182153C386C2}" type="presOf" srcId="{69394272-A21B-4A97-A4B9-282C9CA79FE0}" destId="{C633CCA2-FAF3-434A-B615-0936784F84A9}" srcOrd="0" destOrd="0" presId="urn:microsoft.com/office/officeart/2005/8/layout/orgChart1"/>
    <dgm:cxn modelId="{878F8FB9-CA2B-49E0-8E47-6DAA392C5956}" type="presOf" srcId="{58AAC7AF-E629-45D2-B0C8-4EA1CCB51BB9}" destId="{EC9F7FF9-C406-4F5E-9472-F54F867D1EB9}" srcOrd="0" destOrd="0" presId="urn:microsoft.com/office/officeart/2005/8/layout/orgChart1"/>
    <dgm:cxn modelId="{21C99EE0-9353-4586-AB07-81664E42F356}" srcId="{47762A62-BE0B-4859-8975-F9BA3D539A18}" destId="{6C990E81-CB1C-40C3-A9F7-62F7E4809ACC}" srcOrd="0" destOrd="0" parTransId="{3FF67F4B-64E2-46AE-B8E8-77FC392F3ECC}" sibTransId="{17FA5AA1-FF90-4C5B-9F31-3DC78A15DABC}"/>
    <dgm:cxn modelId="{9A2D5286-9E08-4F1F-8B47-0EE6AFCACA7B}" srcId="{641882F2-3B4F-4212-AC74-B4B041D2434C}" destId="{47762A62-BE0B-4859-8975-F9BA3D539A18}" srcOrd="3" destOrd="0" parTransId="{61570732-46F2-4868-BAF0-94740B71C6D0}" sibTransId="{36AB1DF6-2B8E-4840-9F69-662D59410EB5}"/>
    <dgm:cxn modelId="{56C6EBC3-99A6-402F-AD29-72859D427700}" srcId="{F92DEA1A-6338-4CAD-9CD0-07CE2129EC95}" destId="{19E6DAC1-6C49-4101-9565-968CCD8C930C}" srcOrd="2" destOrd="0" parTransId="{59C51DEC-4E47-4B42-91ED-41BE091E92DA}" sibTransId="{D288571D-0E66-449E-8E27-5C9B7226A5C8}"/>
    <dgm:cxn modelId="{C4E718D0-DE25-44E5-88C8-F067E6F9BA52}" type="presOf" srcId="{BE5C4D25-DBF7-4435-AD32-B5FCD9D496BF}" destId="{415BD3C9-A9EE-46D6-88E6-FD26C9BEBFAE}" srcOrd="1" destOrd="0" presId="urn:microsoft.com/office/officeart/2005/8/layout/orgChart1"/>
    <dgm:cxn modelId="{287E417D-32BF-402A-BEF7-7B54DDCF674C}" srcId="{802D29AB-0C27-48DC-96D6-29D23AE3D398}" destId="{11E97A1E-AB2B-43A7-AC10-7D1B208383B2}" srcOrd="3" destOrd="0" parTransId="{291ED077-42F2-4E83-8612-5F3BCDFB21A5}" sibTransId="{AA718801-AD34-42F8-B646-0652B66BB97B}"/>
    <dgm:cxn modelId="{BCE0B7E7-B588-46BD-BCF4-7071D9F91CAF}" type="presOf" srcId="{D0E6A498-13DA-458A-9BB4-50BC8A3AA497}" destId="{A1890B83-1D08-4DE5-88F8-209297165631}" srcOrd="0" destOrd="0" presId="urn:microsoft.com/office/officeart/2005/8/layout/orgChart1"/>
    <dgm:cxn modelId="{D80260C5-5251-40D6-9453-0BAE4F24298A}" type="presOf" srcId="{C7DA177B-9406-4C9D-903A-927DDE53775B}" destId="{756B86A1-1BB2-42CB-869B-700984D316C9}" srcOrd="0" destOrd="0" presId="urn:microsoft.com/office/officeart/2005/8/layout/orgChart1"/>
    <dgm:cxn modelId="{50A4436D-B8BC-49E0-BC2A-E9B99740EF7E}" type="presOf" srcId="{16510A9D-F915-4B68-AE9F-3E3105760540}" destId="{DA6669AF-FA32-4E2C-AB30-6DD501E294DF}" srcOrd="0" destOrd="0" presId="urn:microsoft.com/office/officeart/2005/8/layout/orgChart1"/>
    <dgm:cxn modelId="{13A9BA81-5242-4603-B362-ABD4A2839E54}" srcId="{254B785B-371C-43B8-8AE2-681567BED14A}" destId="{C76BF263-23EB-482F-84D8-567A348D6C43}" srcOrd="0" destOrd="0" parTransId="{F9BBDC1E-497C-4DFE-98B6-2CD307066CA9}" sibTransId="{42CBAAFB-54CD-49B1-A5F0-7D32A23B913A}"/>
    <dgm:cxn modelId="{02F65E57-7B6C-45B9-8AA2-FC6150D15133}" srcId="{802D29AB-0C27-48DC-96D6-29D23AE3D398}" destId="{BBC0CCBB-7845-4D7E-AD8D-91B55E8CFEBD}" srcOrd="6" destOrd="0" parTransId="{AF8DBF2F-BCAA-49DB-972C-E194F093BB65}" sibTransId="{EDAB7AB4-E887-4D95-913A-C3F7AF7E8C25}"/>
    <dgm:cxn modelId="{CC90464B-84E8-4E9F-8698-88302547DA3A}" type="presOf" srcId="{641882F2-3B4F-4212-AC74-B4B041D2434C}" destId="{11D7B42B-0D18-4E8F-9170-3D0B6D2BCF04}" srcOrd="0" destOrd="0" presId="urn:microsoft.com/office/officeart/2005/8/layout/orgChart1"/>
    <dgm:cxn modelId="{85AF7401-32ED-4676-9CE4-86A8C5FC6083}" type="presOf" srcId="{391A6188-E1F0-4480-9B5B-2848D6C38848}" destId="{05F0564D-0B24-4F71-BDFB-C696898F59B8}" srcOrd="0" destOrd="0" presId="urn:microsoft.com/office/officeart/2005/8/layout/orgChart1"/>
    <dgm:cxn modelId="{64DD853E-12DD-45EB-B197-214E498390BA}" type="presOf" srcId="{61570732-46F2-4868-BAF0-94740B71C6D0}" destId="{BB2FFD09-C33D-44AA-A917-20DD5718CDFA}" srcOrd="0" destOrd="0" presId="urn:microsoft.com/office/officeart/2005/8/layout/orgChart1"/>
    <dgm:cxn modelId="{83077F03-0D45-41D3-AF41-8BE8510A3CDC}" srcId="{47762A62-BE0B-4859-8975-F9BA3D539A18}" destId="{C7DA177B-9406-4C9D-903A-927DDE53775B}" srcOrd="1" destOrd="0" parTransId="{BF544922-4946-488F-83FE-FFD4908877CC}" sibTransId="{3BB1F832-C93A-41B8-8777-9D7485A20637}"/>
    <dgm:cxn modelId="{D3554BB8-2B47-4C4C-B16F-B119109CA217}" type="presOf" srcId="{641882F2-3B4F-4212-AC74-B4B041D2434C}" destId="{F8B4BFB1-B2DC-447B-93DA-0A73F35A8EF1}" srcOrd="1" destOrd="0" presId="urn:microsoft.com/office/officeart/2005/8/layout/orgChart1"/>
    <dgm:cxn modelId="{35ECE9C5-5610-4DCD-B84D-911F366458D5}" type="presOf" srcId="{391A6188-E1F0-4480-9B5B-2848D6C38848}" destId="{F6F619C9-4C62-49D7-A6AB-3FC0A363665A}" srcOrd="1" destOrd="0" presId="urn:microsoft.com/office/officeart/2005/8/layout/orgChart1"/>
    <dgm:cxn modelId="{E2A11C4B-BE5B-4281-A116-5CDEF6772379}" type="presOf" srcId="{F38AC4BE-8771-4D60-B06B-FCBA061EE319}" destId="{147C9E23-EC3A-4004-8329-E3CB6D91EC80}" srcOrd="0" destOrd="0" presId="urn:microsoft.com/office/officeart/2005/8/layout/orgChart1"/>
    <dgm:cxn modelId="{271BE599-96B7-44D1-A39F-A190ED24EE0A}" type="presOf" srcId="{3FF67F4B-64E2-46AE-B8E8-77FC392F3ECC}" destId="{52DAD2A7-5433-4DBC-A53B-11BD8A0A0395}" srcOrd="0" destOrd="0" presId="urn:microsoft.com/office/officeart/2005/8/layout/orgChart1"/>
    <dgm:cxn modelId="{06130535-B822-4B24-8315-953AEF7E846E}" type="presOf" srcId="{AF8DBF2F-BCAA-49DB-972C-E194F093BB65}" destId="{2D2E44BC-5C49-40EB-BD0C-259C9147A173}" srcOrd="0" destOrd="0" presId="urn:microsoft.com/office/officeart/2005/8/layout/orgChart1"/>
    <dgm:cxn modelId="{F333A0CB-CBA1-4EEF-B0E4-37294814B36C}" type="presOf" srcId="{F80237F0-728D-429E-88A0-567E51A26A76}" destId="{F8D7769D-5EEE-4973-B319-6443FE6303C2}" srcOrd="0" destOrd="0" presId="urn:microsoft.com/office/officeart/2005/8/layout/orgChart1"/>
    <dgm:cxn modelId="{45832B2D-BF6B-466D-9967-8499D5F75773}" srcId="{F92DEA1A-6338-4CAD-9CD0-07CE2129EC95}" destId="{820D3ACA-CF45-4605-BF76-C75A5F6D3AAA}" srcOrd="0" destOrd="0" parTransId="{16510A9D-F915-4B68-AE9F-3E3105760540}" sibTransId="{6D52BD6C-FB0B-47F9-BAC0-FE45A98EA666}"/>
    <dgm:cxn modelId="{E77A50F4-740D-4C29-B226-5DBDDD3A8AF5}" type="presOf" srcId="{AAB7E961-8628-45CF-BF6A-5F3807832936}" destId="{43583F30-9856-407F-A70C-33E2FE63CAA5}" srcOrd="1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E876E940-FDA0-4B43-951E-89600892C577}" type="presOf" srcId="{022DF798-593F-40EB-8321-1AD1A282E952}" destId="{7767165E-9153-41F0-BC04-AD2BD153BB78}" srcOrd="1" destOrd="0" presId="urn:microsoft.com/office/officeart/2005/8/layout/orgChart1"/>
    <dgm:cxn modelId="{D8906485-9D55-41A4-B884-512B1F70BB25}" type="presOf" srcId="{B601B0C3-9C07-4968-8110-B388E8D0CB05}" destId="{DEDC63D4-77A2-4C81-B54A-21449F6A312B}" srcOrd="1" destOrd="0" presId="urn:microsoft.com/office/officeart/2005/8/layout/orgChart1"/>
    <dgm:cxn modelId="{2A6FEB33-9C01-45DD-9742-12B325B784B1}" type="presOf" srcId="{97C7A7F8-2268-490C-896B-EDC68E56C5BF}" destId="{F5EC86AA-F9B4-4FE4-BBCB-793A985525F4}" srcOrd="0" destOrd="0" presId="urn:microsoft.com/office/officeart/2005/8/layout/orgChart1"/>
    <dgm:cxn modelId="{DC5C96D3-11BB-4691-9CC7-38EB7ED922C8}" type="presOf" srcId="{CD75B0DC-59AA-485C-879F-4B4A7BBE3CE3}" destId="{4E49F503-35A9-4FD4-8457-EAA1E1BAD942}" srcOrd="0" destOrd="0" presId="urn:microsoft.com/office/officeart/2005/8/layout/orgChart1"/>
    <dgm:cxn modelId="{91FCC7CC-5313-474F-B1BA-3980A13F650B}" type="presOf" srcId="{4AFDB7EB-2608-4BBB-B4D6-218F7204B94E}" destId="{B58CFE07-7A87-43BE-B704-5D16C783D03C}" srcOrd="0" destOrd="0" presId="urn:microsoft.com/office/officeart/2005/8/layout/orgChart1"/>
    <dgm:cxn modelId="{C1EB78F3-F16F-47E3-BF35-371CA35DBA4E}" srcId="{802D29AB-0C27-48DC-96D6-29D23AE3D398}" destId="{022DF798-593F-40EB-8321-1AD1A282E952}" srcOrd="4" destOrd="0" parTransId="{B739CCB6-7214-4ECC-A390-E9EC6B8364E4}" sibTransId="{4AE04F6E-78AD-4900-8137-15D7894234F7}"/>
    <dgm:cxn modelId="{22C67128-BE93-4FF4-A748-3EE87C3E5391}" type="presOf" srcId="{291ED077-42F2-4E83-8612-5F3BCDFB21A5}" destId="{BC0B241E-053E-4FFE-9B5C-2EC5A2CD7F00}" srcOrd="0" destOrd="0" presId="urn:microsoft.com/office/officeart/2005/8/layout/orgChart1"/>
    <dgm:cxn modelId="{B7DD3DE2-858E-408C-A324-EE8D0348BDF6}" type="presOf" srcId="{11E97A1E-AB2B-43A7-AC10-7D1B208383B2}" destId="{2655CC21-84D2-4C65-84F1-EF94F33C48C5}" srcOrd="0" destOrd="0" presId="urn:microsoft.com/office/officeart/2005/8/layout/orgChart1"/>
    <dgm:cxn modelId="{1ABC067A-03B6-44FB-A2CB-14746D2490FC}" type="presOf" srcId="{BBC0CCBB-7845-4D7E-AD8D-91B55E8CFEBD}" destId="{9C996A1F-A1A2-4FCE-BD4E-FC21693B4F7B}" srcOrd="1" destOrd="0" presId="urn:microsoft.com/office/officeart/2005/8/layout/orgChart1"/>
    <dgm:cxn modelId="{BD11608B-7D65-4917-8E98-485B30C15619}" type="presOf" srcId="{F38AC4BE-8771-4D60-B06B-FCBA061EE319}" destId="{AF2231B9-CC94-40D7-9C26-41683957ED22}" srcOrd="1" destOrd="0" presId="urn:microsoft.com/office/officeart/2005/8/layout/orgChart1"/>
    <dgm:cxn modelId="{42721DD9-6392-49E6-AA61-62D084D85E97}" srcId="{641882F2-3B4F-4212-AC74-B4B041D2434C}" destId="{F38AC4BE-8771-4D60-B06B-FCBA061EE319}" srcOrd="1" destOrd="0" parTransId="{ECA59996-4022-460D-9637-FF64CC735EB7}" sibTransId="{65A2F0CD-1AA4-4738-BA47-CF1BD897DEF3}"/>
    <dgm:cxn modelId="{6AB80A06-55EC-4781-92B9-78FD0BFB210E}" srcId="{641882F2-3B4F-4212-AC74-B4B041D2434C}" destId="{FF06A188-A853-4A57-90E4-B7D1CA6917F9}" srcOrd="0" destOrd="0" parTransId="{4AFDB7EB-2608-4BBB-B4D6-218F7204B94E}" sibTransId="{60446C51-2A63-429C-96E6-956DE9007D70}"/>
    <dgm:cxn modelId="{668DEF09-8E22-4C3A-8245-52FA1B0B84D0}" type="presOf" srcId="{BF544922-4946-488F-83FE-FFD4908877CC}" destId="{88569DAD-72C7-45EA-8C9F-12A498979E0F}" srcOrd="0" destOrd="0" presId="urn:microsoft.com/office/officeart/2005/8/layout/orgChart1"/>
    <dgm:cxn modelId="{296D3AE1-1E67-48ED-A614-2A9F920ADA46}" type="presOf" srcId="{F0411E71-282D-4EEC-B174-7E60A46866AE}" destId="{D5B71E64-BE4A-45EB-863E-CAC26F22F606}" srcOrd="0" destOrd="0" presId="urn:microsoft.com/office/officeart/2005/8/layout/orgChart1"/>
    <dgm:cxn modelId="{85F9D328-6098-48A2-B0A3-C345F73C9086}" type="presOf" srcId="{47762A62-BE0B-4859-8975-F9BA3D539A18}" destId="{1B93D611-5CA2-4D72-8285-07E5BB896D56}" srcOrd="0" destOrd="0" presId="urn:microsoft.com/office/officeart/2005/8/layout/orgChart1"/>
    <dgm:cxn modelId="{9EDD0B68-72FA-4152-BCC9-352D3C2FFD7E}" type="presOf" srcId="{FF06A188-A853-4A57-90E4-B7D1CA6917F9}" destId="{E7697945-155E-47B4-AD99-EF34FBC06B12}" srcOrd="1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850E84AB-6B78-4416-8157-2754C30A10F6}" type="presParOf" srcId="{389B67B3-C8AA-405B-9866-D700050B5F7B}" destId="{FF95E252-0331-4CF9-A679-1AA4B6BE70E2}" srcOrd="0" destOrd="0" presId="urn:microsoft.com/office/officeart/2005/8/layout/orgChart1"/>
    <dgm:cxn modelId="{ACABB2E6-7250-4593-9E77-627E457555FD}" type="presParOf" srcId="{389B67B3-C8AA-405B-9866-D700050B5F7B}" destId="{56514E1C-39B2-4357-924E-713538D90F6A}" srcOrd="1" destOrd="0" presId="urn:microsoft.com/office/officeart/2005/8/layout/orgChart1"/>
    <dgm:cxn modelId="{509D10A4-AF8E-4941-BF8C-7998E7AB12F0}" type="presParOf" srcId="{56514E1C-39B2-4357-924E-713538D90F6A}" destId="{4D41E6CC-1633-40C0-B214-A57ABC673D0F}" srcOrd="0" destOrd="0" presId="urn:microsoft.com/office/officeart/2005/8/layout/orgChart1"/>
    <dgm:cxn modelId="{1B398086-44C6-42A5-9269-8F1B56BE112E}" type="presParOf" srcId="{4D41E6CC-1633-40C0-B214-A57ABC673D0F}" destId="{226E36F3-23E3-4627-88CD-D7C2D43B92BA}" srcOrd="0" destOrd="0" presId="urn:microsoft.com/office/officeart/2005/8/layout/orgChart1"/>
    <dgm:cxn modelId="{621CE336-97F9-4B95-941B-90CDB7727C97}" type="presParOf" srcId="{4D41E6CC-1633-40C0-B214-A57ABC673D0F}" destId="{415BD3C9-A9EE-46D6-88E6-FD26C9BEBFAE}" srcOrd="1" destOrd="0" presId="urn:microsoft.com/office/officeart/2005/8/layout/orgChart1"/>
    <dgm:cxn modelId="{73F68ABA-7E7F-4925-A31A-6C791BB53756}" type="presParOf" srcId="{56514E1C-39B2-4357-924E-713538D90F6A}" destId="{8A1F9C97-74BD-411A-8BE1-E448A0494D6C}" srcOrd="1" destOrd="0" presId="urn:microsoft.com/office/officeart/2005/8/layout/orgChart1"/>
    <dgm:cxn modelId="{C11744EA-0559-4C1A-9DF5-7E5B76B0A522}" type="presParOf" srcId="{56514E1C-39B2-4357-924E-713538D90F6A}" destId="{3B1C73DE-2A3A-4081-93FA-15B0A5FF08E3}" srcOrd="2" destOrd="0" presId="urn:microsoft.com/office/officeart/2005/8/layout/orgChart1"/>
    <dgm:cxn modelId="{D8C42668-2853-4537-81BA-30EAB06135A7}" type="presParOf" srcId="{389B67B3-C8AA-405B-9866-D700050B5F7B}" destId="{9A5FAAC8-F36B-45AB-956E-A71601C764E9}" srcOrd="2" destOrd="0" presId="urn:microsoft.com/office/officeart/2005/8/layout/orgChart1"/>
    <dgm:cxn modelId="{DDC2CFEF-98C2-4DCC-9F7C-E0BDAFF6EE47}" type="presParOf" srcId="{389B67B3-C8AA-405B-9866-D700050B5F7B}" destId="{3E75DD97-FA30-43E3-A440-CF8790BFBCB2}" srcOrd="3" destOrd="0" presId="urn:microsoft.com/office/officeart/2005/8/layout/orgChart1"/>
    <dgm:cxn modelId="{B73BDB7C-726C-4D7C-851B-EA2C2BCB11C0}" type="presParOf" srcId="{3E75DD97-FA30-43E3-A440-CF8790BFBCB2}" destId="{FEB85179-232F-494F-B91B-8A2A83BF6947}" srcOrd="0" destOrd="0" presId="urn:microsoft.com/office/officeart/2005/8/layout/orgChart1"/>
    <dgm:cxn modelId="{10BEC5B8-D7A3-47C2-BE11-178526387DEB}" type="presParOf" srcId="{FEB85179-232F-494F-B91B-8A2A83BF6947}" destId="{11D7B42B-0D18-4E8F-9170-3D0B6D2BCF04}" srcOrd="0" destOrd="0" presId="urn:microsoft.com/office/officeart/2005/8/layout/orgChart1"/>
    <dgm:cxn modelId="{9D97BDAD-77D4-4F9B-B4E2-A6001A8F72D2}" type="presParOf" srcId="{FEB85179-232F-494F-B91B-8A2A83BF6947}" destId="{F8B4BFB1-B2DC-447B-93DA-0A73F35A8EF1}" srcOrd="1" destOrd="0" presId="urn:microsoft.com/office/officeart/2005/8/layout/orgChart1"/>
    <dgm:cxn modelId="{FA434387-EFD0-4FEE-9143-28142997843E}" type="presParOf" srcId="{3E75DD97-FA30-43E3-A440-CF8790BFBCB2}" destId="{C3B3FF54-C250-4408-9DE0-8A2C2642006A}" srcOrd="1" destOrd="0" presId="urn:microsoft.com/office/officeart/2005/8/layout/orgChart1"/>
    <dgm:cxn modelId="{A52ADD25-51A9-42B0-A704-7784229852E3}" type="presParOf" srcId="{C3B3FF54-C250-4408-9DE0-8A2C2642006A}" destId="{B58CFE07-7A87-43BE-B704-5D16C783D03C}" srcOrd="0" destOrd="0" presId="urn:microsoft.com/office/officeart/2005/8/layout/orgChart1"/>
    <dgm:cxn modelId="{7CC98A01-1C96-4922-A623-76C8C23349ED}" type="presParOf" srcId="{C3B3FF54-C250-4408-9DE0-8A2C2642006A}" destId="{045DE01A-9803-4BA7-9BA7-BD44A94FD452}" srcOrd="1" destOrd="0" presId="urn:microsoft.com/office/officeart/2005/8/layout/orgChart1"/>
    <dgm:cxn modelId="{569EF7AB-F75C-43A5-9390-A7B11B3AD841}" type="presParOf" srcId="{045DE01A-9803-4BA7-9BA7-BD44A94FD452}" destId="{B6B33C30-2E7A-499B-9D9A-C50D88ECAE69}" srcOrd="0" destOrd="0" presId="urn:microsoft.com/office/officeart/2005/8/layout/orgChart1"/>
    <dgm:cxn modelId="{CDC2EA3C-C969-4533-8B17-F6206622C82C}" type="presParOf" srcId="{B6B33C30-2E7A-499B-9D9A-C50D88ECAE69}" destId="{FDC585C0-4866-478B-932C-76B6A2B0307A}" srcOrd="0" destOrd="0" presId="urn:microsoft.com/office/officeart/2005/8/layout/orgChart1"/>
    <dgm:cxn modelId="{A57D519E-2317-4E37-BB5A-837AA1C0155B}" type="presParOf" srcId="{B6B33C30-2E7A-499B-9D9A-C50D88ECAE69}" destId="{E7697945-155E-47B4-AD99-EF34FBC06B12}" srcOrd="1" destOrd="0" presId="urn:microsoft.com/office/officeart/2005/8/layout/orgChart1"/>
    <dgm:cxn modelId="{0B738441-10D1-4CEE-94B2-8DDDA21355C2}" type="presParOf" srcId="{045DE01A-9803-4BA7-9BA7-BD44A94FD452}" destId="{448B2A99-3C2D-4021-B3D0-E59E73698E86}" srcOrd="1" destOrd="0" presId="urn:microsoft.com/office/officeart/2005/8/layout/orgChart1"/>
    <dgm:cxn modelId="{D7539675-F873-453F-9C39-B03842F30111}" type="presParOf" srcId="{045DE01A-9803-4BA7-9BA7-BD44A94FD452}" destId="{0E241DB5-304F-42BC-91A3-CFEB6B8535C1}" srcOrd="2" destOrd="0" presId="urn:microsoft.com/office/officeart/2005/8/layout/orgChart1"/>
    <dgm:cxn modelId="{F099F66A-786B-4850-AEF3-5B1FDE019F82}" type="presParOf" srcId="{C3B3FF54-C250-4408-9DE0-8A2C2642006A}" destId="{B5C1273F-0DEA-4545-BE5D-B94EE24B6BE5}" srcOrd="2" destOrd="0" presId="urn:microsoft.com/office/officeart/2005/8/layout/orgChart1"/>
    <dgm:cxn modelId="{AAEDDC27-B805-4CDD-96BE-043A304A337A}" type="presParOf" srcId="{C3B3FF54-C250-4408-9DE0-8A2C2642006A}" destId="{830B65C3-816F-4043-84A0-DBEC07A93C8B}" srcOrd="3" destOrd="0" presId="urn:microsoft.com/office/officeart/2005/8/layout/orgChart1"/>
    <dgm:cxn modelId="{5A7BCC04-B2CA-41CF-B1A8-C00E9BE0DF92}" type="presParOf" srcId="{830B65C3-816F-4043-84A0-DBEC07A93C8B}" destId="{5AC84CD8-8BF4-48E8-BA23-2CF22BF725D6}" srcOrd="0" destOrd="0" presId="urn:microsoft.com/office/officeart/2005/8/layout/orgChart1"/>
    <dgm:cxn modelId="{523C1862-2990-4437-8489-A91DA50C833D}" type="presParOf" srcId="{5AC84CD8-8BF4-48E8-BA23-2CF22BF725D6}" destId="{147C9E23-EC3A-4004-8329-E3CB6D91EC80}" srcOrd="0" destOrd="0" presId="urn:microsoft.com/office/officeart/2005/8/layout/orgChart1"/>
    <dgm:cxn modelId="{2D75EEA9-ED14-42CA-A8B0-E79B2AAF5CB4}" type="presParOf" srcId="{5AC84CD8-8BF4-48E8-BA23-2CF22BF725D6}" destId="{AF2231B9-CC94-40D7-9C26-41683957ED22}" srcOrd="1" destOrd="0" presId="urn:microsoft.com/office/officeart/2005/8/layout/orgChart1"/>
    <dgm:cxn modelId="{E48FBE5C-6C38-4229-8539-030EC14C6C23}" type="presParOf" srcId="{830B65C3-816F-4043-84A0-DBEC07A93C8B}" destId="{CB8873D4-DCFD-4DFE-B393-F095B0458782}" srcOrd="1" destOrd="0" presId="urn:microsoft.com/office/officeart/2005/8/layout/orgChart1"/>
    <dgm:cxn modelId="{08C6D9CA-97C2-410E-B156-9FC783788DC2}" type="presParOf" srcId="{830B65C3-816F-4043-84A0-DBEC07A93C8B}" destId="{F1CD981F-DDE8-4433-B567-DC99E0D2E547}" srcOrd="2" destOrd="0" presId="urn:microsoft.com/office/officeart/2005/8/layout/orgChart1"/>
    <dgm:cxn modelId="{B2C9BA52-ADBB-449E-BEF8-04A1AADF1792}" type="presParOf" srcId="{C3B3FF54-C250-4408-9DE0-8A2C2642006A}" destId="{4E49F503-35A9-4FD4-8457-EAA1E1BAD942}" srcOrd="4" destOrd="0" presId="urn:microsoft.com/office/officeart/2005/8/layout/orgChart1"/>
    <dgm:cxn modelId="{F864AFE5-67EF-447F-9B02-1319E5825465}" type="presParOf" srcId="{C3B3FF54-C250-4408-9DE0-8A2C2642006A}" destId="{C613839F-A1DF-492D-9709-B14061D97D9C}" srcOrd="5" destOrd="0" presId="urn:microsoft.com/office/officeart/2005/8/layout/orgChart1"/>
    <dgm:cxn modelId="{60A953F8-6ADD-430F-A45C-2172396A9684}" type="presParOf" srcId="{C613839F-A1DF-492D-9709-B14061D97D9C}" destId="{15E4795E-898B-4A9E-AF8A-2EADEA25F8A9}" srcOrd="0" destOrd="0" presId="urn:microsoft.com/office/officeart/2005/8/layout/orgChart1"/>
    <dgm:cxn modelId="{CD02DAF0-80B6-44EF-ACB2-D48BB9732C85}" type="presParOf" srcId="{15E4795E-898B-4A9E-AF8A-2EADEA25F8A9}" destId="{5187A9CD-F5B6-4D95-849A-1481AF6DC138}" srcOrd="0" destOrd="0" presId="urn:microsoft.com/office/officeart/2005/8/layout/orgChart1"/>
    <dgm:cxn modelId="{F80A9905-12A6-409A-9069-CECE4BC5CD48}" type="presParOf" srcId="{15E4795E-898B-4A9E-AF8A-2EADEA25F8A9}" destId="{01DC6EC0-7334-414E-A35C-FC3F3CB67A7E}" srcOrd="1" destOrd="0" presId="urn:microsoft.com/office/officeart/2005/8/layout/orgChart1"/>
    <dgm:cxn modelId="{E298C39D-6DDF-4886-88FC-0DFF3737F321}" type="presParOf" srcId="{C613839F-A1DF-492D-9709-B14061D97D9C}" destId="{07A6B9B2-860B-41A5-A2A3-5ACEEE52C982}" srcOrd="1" destOrd="0" presId="urn:microsoft.com/office/officeart/2005/8/layout/orgChart1"/>
    <dgm:cxn modelId="{06602E10-94D1-4F49-A0EB-4EACF7AB4431}" type="presParOf" srcId="{07A6B9B2-860B-41A5-A2A3-5ACEEE52C982}" destId="{24AE4835-EA9A-450B-92CE-AE198F2E7734}" srcOrd="0" destOrd="0" presId="urn:microsoft.com/office/officeart/2005/8/layout/orgChart1"/>
    <dgm:cxn modelId="{54EBFAB9-62E9-4E2F-8822-BDFA6E60C6F4}" type="presParOf" srcId="{07A6B9B2-860B-41A5-A2A3-5ACEEE52C982}" destId="{A5C4ECD9-E3F6-41B5-B449-78F37FA1320E}" srcOrd="1" destOrd="0" presId="urn:microsoft.com/office/officeart/2005/8/layout/orgChart1"/>
    <dgm:cxn modelId="{A7D9AA87-B5A2-4034-9AF4-6F380155A21B}" type="presParOf" srcId="{A5C4ECD9-E3F6-41B5-B449-78F37FA1320E}" destId="{572F2323-54E9-4F16-BFE1-336354581B53}" srcOrd="0" destOrd="0" presId="urn:microsoft.com/office/officeart/2005/8/layout/orgChart1"/>
    <dgm:cxn modelId="{795BF776-D0BF-4F14-B472-9D3D798576E8}" type="presParOf" srcId="{572F2323-54E9-4F16-BFE1-336354581B53}" destId="{BF7A667D-234C-424F-BD35-EFB6EB6370C5}" srcOrd="0" destOrd="0" presId="urn:microsoft.com/office/officeart/2005/8/layout/orgChart1"/>
    <dgm:cxn modelId="{68E415E5-D861-410A-806B-A9011FD9CAEE}" type="presParOf" srcId="{572F2323-54E9-4F16-BFE1-336354581B53}" destId="{1ACB9DF6-0638-4DC0-B1B2-B9EC7946774B}" srcOrd="1" destOrd="0" presId="urn:microsoft.com/office/officeart/2005/8/layout/orgChart1"/>
    <dgm:cxn modelId="{3B46459F-10B9-4B55-BB20-E9D23C9E2668}" type="presParOf" srcId="{A5C4ECD9-E3F6-41B5-B449-78F37FA1320E}" destId="{056C669B-BCDB-456D-9597-BC8462C32C5F}" srcOrd="1" destOrd="0" presId="urn:microsoft.com/office/officeart/2005/8/layout/orgChart1"/>
    <dgm:cxn modelId="{5FB3F904-0B41-409D-9B1B-641755688416}" type="presParOf" srcId="{A5C4ECD9-E3F6-41B5-B449-78F37FA1320E}" destId="{A13D20F9-B249-44EA-8C3B-7E518110DEC6}" srcOrd="2" destOrd="0" presId="urn:microsoft.com/office/officeart/2005/8/layout/orgChart1"/>
    <dgm:cxn modelId="{CFCE5FC1-CD25-4555-8E61-D503784FE22A}" type="presParOf" srcId="{07A6B9B2-860B-41A5-A2A3-5ACEEE52C982}" destId="{C633CCA2-FAF3-434A-B615-0936784F84A9}" srcOrd="2" destOrd="0" presId="urn:microsoft.com/office/officeart/2005/8/layout/orgChart1"/>
    <dgm:cxn modelId="{BDF1B9C9-240C-445F-A610-D185F71D58C1}" type="presParOf" srcId="{07A6B9B2-860B-41A5-A2A3-5ACEEE52C982}" destId="{B0D41FE9-AB8B-403E-B745-7D1CF207D0EC}" srcOrd="3" destOrd="0" presId="urn:microsoft.com/office/officeart/2005/8/layout/orgChart1"/>
    <dgm:cxn modelId="{567530BE-5AD6-4AB4-A75C-293BAB857704}" type="presParOf" srcId="{B0D41FE9-AB8B-403E-B745-7D1CF207D0EC}" destId="{B8E10F35-0E4E-4C9C-B533-EC378F9FEDD4}" srcOrd="0" destOrd="0" presId="urn:microsoft.com/office/officeart/2005/8/layout/orgChart1"/>
    <dgm:cxn modelId="{56690EE9-E654-4210-9F08-14945F3E76BA}" type="presParOf" srcId="{B8E10F35-0E4E-4C9C-B533-EC378F9FEDD4}" destId="{F5EC86AA-F9B4-4FE4-BBCB-793A985525F4}" srcOrd="0" destOrd="0" presId="urn:microsoft.com/office/officeart/2005/8/layout/orgChart1"/>
    <dgm:cxn modelId="{E535C4FB-1EE2-4065-8A51-8A4E8073F0A1}" type="presParOf" srcId="{B8E10F35-0E4E-4C9C-B533-EC378F9FEDD4}" destId="{120B389A-60A4-4A29-BA1F-B9ABCB28E4DC}" srcOrd="1" destOrd="0" presId="urn:microsoft.com/office/officeart/2005/8/layout/orgChart1"/>
    <dgm:cxn modelId="{199A0F3E-532F-4A70-86F3-7457266AD9E2}" type="presParOf" srcId="{B0D41FE9-AB8B-403E-B745-7D1CF207D0EC}" destId="{F3E68B70-2E36-4F4F-9B60-75AE4175E570}" srcOrd="1" destOrd="0" presId="urn:microsoft.com/office/officeart/2005/8/layout/orgChart1"/>
    <dgm:cxn modelId="{B0C79B45-12D3-4078-8B5E-9C9908C78507}" type="presParOf" srcId="{B0D41FE9-AB8B-403E-B745-7D1CF207D0EC}" destId="{408A78B5-A325-489B-AA24-44C490DC2519}" srcOrd="2" destOrd="0" presId="urn:microsoft.com/office/officeart/2005/8/layout/orgChart1"/>
    <dgm:cxn modelId="{4B991E4C-A377-4DB8-AD2C-0CFB551721BB}" type="presParOf" srcId="{C613839F-A1DF-492D-9709-B14061D97D9C}" destId="{D8506D00-10B7-4849-8895-634C4BACD324}" srcOrd="2" destOrd="0" presId="urn:microsoft.com/office/officeart/2005/8/layout/orgChart1"/>
    <dgm:cxn modelId="{FF2808C8-A70E-4EE6-995C-C62A05692E2F}" type="presParOf" srcId="{C3B3FF54-C250-4408-9DE0-8A2C2642006A}" destId="{BB2FFD09-C33D-44AA-A917-20DD5718CDFA}" srcOrd="6" destOrd="0" presId="urn:microsoft.com/office/officeart/2005/8/layout/orgChart1"/>
    <dgm:cxn modelId="{A16587D6-4BC8-43CD-BA2C-FB3D7BA7C302}" type="presParOf" srcId="{C3B3FF54-C250-4408-9DE0-8A2C2642006A}" destId="{5E48948D-E655-4F86-BCA8-E5F10CDF82E4}" srcOrd="7" destOrd="0" presId="urn:microsoft.com/office/officeart/2005/8/layout/orgChart1"/>
    <dgm:cxn modelId="{397F04CA-00E4-44F4-A93C-222250E70C8D}" type="presParOf" srcId="{5E48948D-E655-4F86-BCA8-E5F10CDF82E4}" destId="{A67643D1-57A1-4137-B6BC-122153537935}" srcOrd="0" destOrd="0" presId="urn:microsoft.com/office/officeart/2005/8/layout/orgChart1"/>
    <dgm:cxn modelId="{94AB5AA9-5EF6-4062-862A-FA374994A8BE}" type="presParOf" srcId="{A67643D1-57A1-4137-B6BC-122153537935}" destId="{1B93D611-5CA2-4D72-8285-07E5BB896D56}" srcOrd="0" destOrd="0" presId="urn:microsoft.com/office/officeart/2005/8/layout/orgChart1"/>
    <dgm:cxn modelId="{85BECD4B-1A13-4F0E-9AFD-1F1F141C5820}" type="presParOf" srcId="{A67643D1-57A1-4137-B6BC-122153537935}" destId="{B94C0907-2506-4AA1-ACB1-9F02128A2156}" srcOrd="1" destOrd="0" presId="urn:microsoft.com/office/officeart/2005/8/layout/orgChart1"/>
    <dgm:cxn modelId="{F0A0D8F8-A9F7-41F6-8D34-5CE4344DB7F6}" type="presParOf" srcId="{5E48948D-E655-4F86-BCA8-E5F10CDF82E4}" destId="{7C10AFAC-7B15-4F2F-854D-581F32E25110}" srcOrd="1" destOrd="0" presId="urn:microsoft.com/office/officeart/2005/8/layout/orgChart1"/>
    <dgm:cxn modelId="{CD33D1C4-92D3-4263-AFC5-A6193D289527}" type="presParOf" srcId="{7C10AFAC-7B15-4F2F-854D-581F32E25110}" destId="{52DAD2A7-5433-4DBC-A53B-11BD8A0A0395}" srcOrd="0" destOrd="0" presId="urn:microsoft.com/office/officeart/2005/8/layout/orgChart1"/>
    <dgm:cxn modelId="{6728894C-FBDF-4940-9018-32D073BC37D3}" type="presParOf" srcId="{7C10AFAC-7B15-4F2F-854D-581F32E25110}" destId="{3305CB4F-11FA-4898-89EC-898C93AC8915}" srcOrd="1" destOrd="0" presId="urn:microsoft.com/office/officeart/2005/8/layout/orgChart1"/>
    <dgm:cxn modelId="{CC064125-F744-475C-A64E-AB8B7A7FE4A9}" type="presParOf" srcId="{3305CB4F-11FA-4898-89EC-898C93AC8915}" destId="{3A089EEB-89F3-4955-9B74-8051B9730579}" srcOrd="0" destOrd="0" presId="urn:microsoft.com/office/officeart/2005/8/layout/orgChart1"/>
    <dgm:cxn modelId="{334BC25B-A7FC-4831-A2F8-9D0AE4D26ACB}" type="presParOf" srcId="{3A089EEB-89F3-4955-9B74-8051B9730579}" destId="{FC3E436F-A8F9-4BC7-B246-3F1810E74382}" srcOrd="0" destOrd="0" presId="urn:microsoft.com/office/officeart/2005/8/layout/orgChart1"/>
    <dgm:cxn modelId="{529265F6-15F7-42FA-8BFD-E56A2380D0F2}" type="presParOf" srcId="{3A089EEB-89F3-4955-9B74-8051B9730579}" destId="{5C7D7611-F3E5-4B14-92D7-C0E19C0E3995}" srcOrd="1" destOrd="0" presId="urn:microsoft.com/office/officeart/2005/8/layout/orgChart1"/>
    <dgm:cxn modelId="{B5E6EFFA-A4D4-4DFE-95A5-05C0D0D1AEBE}" type="presParOf" srcId="{3305CB4F-11FA-4898-89EC-898C93AC8915}" destId="{C152054E-4333-4D80-8405-DCE81FF48866}" srcOrd="1" destOrd="0" presId="urn:microsoft.com/office/officeart/2005/8/layout/orgChart1"/>
    <dgm:cxn modelId="{3EBA85D1-3BBE-4FE9-BCCE-DBE6969A95C3}" type="presParOf" srcId="{3305CB4F-11FA-4898-89EC-898C93AC8915}" destId="{33D9976F-F66E-44A4-A870-1B026A797C8E}" srcOrd="2" destOrd="0" presId="urn:microsoft.com/office/officeart/2005/8/layout/orgChart1"/>
    <dgm:cxn modelId="{02E620A4-4935-4DD1-9EBC-3B9FDB7192E4}" type="presParOf" srcId="{7C10AFAC-7B15-4F2F-854D-581F32E25110}" destId="{88569DAD-72C7-45EA-8C9F-12A498979E0F}" srcOrd="2" destOrd="0" presId="urn:microsoft.com/office/officeart/2005/8/layout/orgChart1"/>
    <dgm:cxn modelId="{AF6033EA-5766-4A02-878B-B11D7D89E2D7}" type="presParOf" srcId="{7C10AFAC-7B15-4F2F-854D-581F32E25110}" destId="{0053F802-DD0E-45C2-9529-90D6D3D59826}" srcOrd="3" destOrd="0" presId="urn:microsoft.com/office/officeart/2005/8/layout/orgChart1"/>
    <dgm:cxn modelId="{2A262369-02BE-4B03-86CE-416F75D8B497}" type="presParOf" srcId="{0053F802-DD0E-45C2-9529-90D6D3D59826}" destId="{37024E9D-D9AD-452D-8BF3-F53686A9F8ED}" srcOrd="0" destOrd="0" presId="urn:microsoft.com/office/officeart/2005/8/layout/orgChart1"/>
    <dgm:cxn modelId="{C9071379-28E0-4F29-A5C9-B9BA22AE9070}" type="presParOf" srcId="{37024E9D-D9AD-452D-8BF3-F53686A9F8ED}" destId="{756B86A1-1BB2-42CB-869B-700984D316C9}" srcOrd="0" destOrd="0" presId="urn:microsoft.com/office/officeart/2005/8/layout/orgChart1"/>
    <dgm:cxn modelId="{50DFD050-8A49-43C3-B770-0A5F6D86C3D2}" type="presParOf" srcId="{37024E9D-D9AD-452D-8BF3-F53686A9F8ED}" destId="{4C1840A4-9C5F-4E7F-A816-90FA6D0F08F2}" srcOrd="1" destOrd="0" presId="urn:microsoft.com/office/officeart/2005/8/layout/orgChart1"/>
    <dgm:cxn modelId="{19AD3133-521E-48A0-A825-E2C69FBD507A}" type="presParOf" srcId="{0053F802-DD0E-45C2-9529-90D6D3D59826}" destId="{A12C40D4-B8F8-4F96-B676-ED479B7DAF56}" srcOrd="1" destOrd="0" presId="urn:microsoft.com/office/officeart/2005/8/layout/orgChart1"/>
    <dgm:cxn modelId="{9A1DDE9E-792A-4115-AA66-E1F1122D290F}" type="presParOf" srcId="{0053F802-DD0E-45C2-9529-90D6D3D59826}" destId="{C3BE76FB-45BB-440B-AE5F-B326ABF126CE}" srcOrd="2" destOrd="0" presId="urn:microsoft.com/office/officeart/2005/8/layout/orgChart1"/>
    <dgm:cxn modelId="{9C8AA3C9-2A61-4882-8D0C-50AACE52456E}" type="presParOf" srcId="{5E48948D-E655-4F86-BCA8-E5F10CDF82E4}" destId="{9B990C62-412E-4634-B78C-57E7E9C50048}" srcOrd="2" destOrd="0" presId="urn:microsoft.com/office/officeart/2005/8/layout/orgChart1"/>
    <dgm:cxn modelId="{1CEA9795-C67D-4A15-9EEC-5F60C6E8B32D}" type="presParOf" srcId="{3E75DD97-FA30-43E3-A440-CF8790BFBCB2}" destId="{9DD2F320-9509-4FCF-908E-8EA17050A04A}" srcOrd="2" destOrd="0" presId="urn:microsoft.com/office/officeart/2005/8/layout/orgChart1"/>
    <dgm:cxn modelId="{B49656C6-BADA-4F39-9E26-AB7D87C854E2}" type="presParOf" srcId="{389B67B3-C8AA-405B-9866-D700050B5F7B}" destId="{EC9F7FF9-C406-4F5E-9472-F54F867D1EB9}" srcOrd="4" destOrd="0" presId="urn:microsoft.com/office/officeart/2005/8/layout/orgChart1"/>
    <dgm:cxn modelId="{C57B27A8-FA7D-415A-9CDA-26BAD032A5FF}" type="presParOf" srcId="{389B67B3-C8AA-405B-9866-D700050B5F7B}" destId="{0EFE6B08-D430-4BB1-812B-E83FCB4E3471}" srcOrd="5" destOrd="0" presId="urn:microsoft.com/office/officeart/2005/8/layout/orgChart1"/>
    <dgm:cxn modelId="{1FCC1956-0378-4C8C-B937-4E6A215A5F2F}" type="presParOf" srcId="{0EFE6B08-D430-4BB1-812B-E83FCB4E3471}" destId="{E4B6851D-C9CC-41DB-BE34-6E5BC49900BF}" srcOrd="0" destOrd="0" presId="urn:microsoft.com/office/officeart/2005/8/layout/orgChart1"/>
    <dgm:cxn modelId="{CA6D262C-A4EC-48A9-AC20-6014C5501375}" type="presParOf" srcId="{E4B6851D-C9CC-41DB-BE34-6E5BC49900BF}" destId="{05F0564D-0B24-4F71-BDFB-C696898F59B8}" srcOrd="0" destOrd="0" presId="urn:microsoft.com/office/officeart/2005/8/layout/orgChart1"/>
    <dgm:cxn modelId="{A9468DFC-65DB-4F1C-A55A-665D84B9E771}" type="presParOf" srcId="{E4B6851D-C9CC-41DB-BE34-6E5BC49900BF}" destId="{F6F619C9-4C62-49D7-A6AB-3FC0A363665A}" srcOrd="1" destOrd="0" presId="urn:microsoft.com/office/officeart/2005/8/layout/orgChart1"/>
    <dgm:cxn modelId="{69B65F00-1B7F-4000-B0FF-1AF85CBE174C}" type="presParOf" srcId="{0EFE6B08-D430-4BB1-812B-E83FCB4E3471}" destId="{E4B497CB-6F2C-4666-95D4-63E99928333A}" srcOrd="1" destOrd="0" presId="urn:microsoft.com/office/officeart/2005/8/layout/orgChart1"/>
    <dgm:cxn modelId="{1EF4F1C3-B998-4E83-890D-DF930524C7FA}" type="presParOf" srcId="{E4B497CB-6F2C-4666-95D4-63E99928333A}" destId="{1FB54E82-2D72-4011-AAE5-A8297057CE5F}" srcOrd="0" destOrd="0" presId="urn:microsoft.com/office/officeart/2005/8/layout/orgChart1"/>
    <dgm:cxn modelId="{9BDCE730-C399-4185-8B78-021415D34CAD}" type="presParOf" srcId="{E4B497CB-6F2C-4666-95D4-63E99928333A}" destId="{F1371878-B8B1-4287-8113-25D97CE7ABA2}" srcOrd="1" destOrd="0" presId="urn:microsoft.com/office/officeart/2005/8/layout/orgChart1"/>
    <dgm:cxn modelId="{5FCDBA2E-5C9E-4C40-8F0B-8E3DF5B0B59E}" type="presParOf" srcId="{F1371878-B8B1-4287-8113-25D97CE7ABA2}" destId="{078D3015-64D6-4F33-BF5D-A4D90455CCCE}" srcOrd="0" destOrd="0" presId="urn:microsoft.com/office/officeart/2005/8/layout/orgChart1"/>
    <dgm:cxn modelId="{6C69B148-7D4B-45ED-AB03-BEAB862B5252}" type="presParOf" srcId="{078D3015-64D6-4F33-BF5D-A4D90455CCCE}" destId="{C0A37A5A-06C4-44EB-B7AB-87E09EFF8C8B}" srcOrd="0" destOrd="0" presId="urn:microsoft.com/office/officeart/2005/8/layout/orgChart1"/>
    <dgm:cxn modelId="{2A9B22B0-8E13-4CC8-91B8-F2389B50B84D}" type="presParOf" srcId="{078D3015-64D6-4F33-BF5D-A4D90455CCCE}" destId="{A8EBA806-6A0C-4D4B-AECC-89DDBB4F5E0B}" srcOrd="1" destOrd="0" presId="urn:microsoft.com/office/officeart/2005/8/layout/orgChart1"/>
    <dgm:cxn modelId="{BB7484BA-4D55-45B6-9017-9656B6FD4F74}" type="presParOf" srcId="{F1371878-B8B1-4287-8113-25D97CE7ABA2}" destId="{A5D58CDF-3C53-4BAD-922F-E406CEA16BB4}" srcOrd="1" destOrd="0" presId="urn:microsoft.com/office/officeart/2005/8/layout/orgChart1"/>
    <dgm:cxn modelId="{50E8DE33-3BDF-4E5F-8378-47DD554F28B4}" type="presParOf" srcId="{F1371878-B8B1-4287-8113-25D97CE7ABA2}" destId="{7258757C-67F2-459C-8D94-C89D607950C3}" srcOrd="2" destOrd="0" presId="urn:microsoft.com/office/officeart/2005/8/layout/orgChart1"/>
    <dgm:cxn modelId="{67F64199-4659-447A-9A41-3F76B7ED8D5A}" type="presParOf" srcId="{E4B497CB-6F2C-4666-95D4-63E99928333A}" destId="{A1890B83-1D08-4DE5-88F8-209297165631}" srcOrd="2" destOrd="0" presId="urn:microsoft.com/office/officeart/2005/8/layout/orgChart1"/>
    <dgm:cxn modelId="{A1F34DCC-643F-43F5-B149-9FAB155C3D16}" type="presParOf" srcId="{E4B497CB-6F2C-4666-95D4-63E99928333A}" destId="{42F3F53C-D395-4675-911C-B632D5B90716}" srcOrd="3" destOrd="0" presId="urn:microsoft.com/office/officeart/2005/8/layout/orgChart1"/>
    <dgm:cxn modelId="{300A504A-DD41-48B3-A65D-F7A4E45F8C23}" type="presParOf" srcId="{42F3F53C-D395-4675-911C-B632D5B90716}" destId="{4D1BDEA0-CB21-409B-B95C-0C305A4DC22C}" srcOrd="0" destOrd="0" presId="urn:microsoft.com/office/officeart/2005/8/layout/orgChart1"/>
    <dgm:cxn modelId="{37F40C59-858D-4E6F-809E-89CF0607ACA8}" type="presParOf" srcId="{4D1BDEA0-CB21-409B-B95C-0C305A4DC22C}" destId="{D30EDE04-ACD1-425D-A5F3-B136C358BF75}" srcOrd="0" destOrd="0" presId="urn:microsoft.com/office/officeart/2005/8/layout/orgChart1"/>
    <dgm:cxn modelId="{44C2B62F-9C2A-467D-90DC-8879BF9BC79A}" type="presParOf" srcId="{4D1BDEA0-CB21-409B-B95C-0C305A4DC22C}" destId="{BD2E9E72-EE43-49AA-BC23-BE44F3063302}" srcOrd="1" destOrd="0" presId="urn:microsoft.com/office/officeart/2005/8/layout/orgChart1"/>
    <dgm:cxn modelId="{A4A48E46-EBDA-4F2A-A8B5-D2AF13801316}" type="presParOf" srcId="{42F3F53C-D395-4675-911C-B632D5B90716}" destId="{8B6E70DF-789D-4412-AF0E-4242758BD21A}" srcOrd="1" destOrd="0" presId="urn:microsoft.com/office/officeart/2005/8/layout/orgChart1"/>
    <dgm:cxn modelId="{C4DD47C1-68FA-4DD8-803D-AA834B14121C}" type="presParOf" srcId="{8B6E70DF-789D-4412-AF0E-4242758BD21A}" destId="{DA6669AF-FA32-4E2C-AB30-6DD501E294DF}" srcOrd="0" destOrd="0" presId="urn:microsoft.com/office/officeart/2005/8/layout/orgChart1"/>
    <dgm:cxn modelId="{AAD3B240-2E47-4DF1-BC3C-E0596D7A8E84}" type="presParOf" srcId="{8B6E70DF-789D-4412-AF0E-4242758BD21A}" destId="{B2D85650-7C5F-4B11-BF8C-6F2915F9571B}" srcOrd="1" destOrd="0" presId="urn:microsoft.com/office/officeart/2005/8/layout/orgChart1"/>
    <dgm:cxn modelId="{3CB59E45-4D26-414A-8459-465098AC729E}" type="presParOf" srcId="{B2D85650-7C5F-4B11-BF8C-6F2915F9571B}" destId="{68547285-BC0D-4904-BE95-B8F80F7DAF7A}" srcOrd="0" destOrd="0" presId="urn:microsoft.com/office/officeart/2005/8/layout/orgChart1"/>
    <dgm:cxn modelId="{51945084-A4DF-4D47-913A-B6076E652645}" type="presParOf" srcId="{68547285-BC0D-4904-BE95-B8F80F7DAF7A}" destId="{F3DCF370-207B-4D33-8D09-53591F4E8B08}" srcOrd="0" destOrd="0" presId="urn:microsoft.com/office/officeart/2005/8/layout/orgChart1"/>
    <dgm:cxn modelId="{27DECC27-C8FE-40BA-BBD7-DDCD2711F49F}" type="presParOf" srcId="{68547285-BC0D-4904-BE95-B8F80F7DAF7A}" destId="{685B89F0-406E-4A84-9634-28C9CC587125}" srcOrd="1" destOrd="0" presId="urn:microsoft.com/office/officeart/2005/8/layout/orgChart1"/>
    <dgm:cxn modelId="{5C7E7DD7-36CD-44C0-927E-CCCB8096D692}" type="presParOf" srcId="{B2D85650-7C5F-4B11-BF8C-6F2915F9571B}" destId="{6C1CF522-82C7-48B2-A350-9EA80F12D3EE}" srcOrd="1" destOrd="0" presId="urn:microsoft.com/office/officeart/2005/8/layout/orgChart1"/>
    <dgm:cxn modelId="{BB887240-41C5-47A3-BD60-8C836ED70258}" type="presParOf" srcId="{B2D85650-7C5F-4B11-BF8C-6F2915F9571B}" destId="{EE26A0E6-2A97-40A0-A707-6859B4B8FB34}" srcOrd="2" destOrd="0" presId="urn:microsoft.com/office/officeart/2005/8/layout/orgChart1"/>
    <dgm:cxn modelId="{1EDF71F2-FDF3-4B7C-9230-79BA038DFCD7}" type="presParOf" srcId="{8B6E70DF-789D-4412-AF0E-4242758BD21A}" destId="{D5B71E64-BE4A-45EB-863E-CAC26F22F606}" srcOrd="2" destOrd="0" presId="urn:microsoft.com/office/officeart/2005/8/layout/orgChart1"/>
    <dgm:cxn modelId="{28DD6E17-9DCA-450E-B6EC-DBB04975245E}" type="presParOf" srcId="{8B6E70DF-789D-4412-AF0E-4242758BD21A}" destId="{7DA56CE2-5B97-406D-8EAC-6BDEEC10B783}" srcOrd="3" destOrd="0" presId="urn:microsoft.com/office/officeart/2005/8/layout/orgChart1"/>
    <dgm:cxn modelId="{8199A4FB-2A98-4BF7-B198-F33AE25CD3AB}" type="presParOf" srcId="{7DA56CE2-5B97-406D-8EAC-6BDEEC10B783}" destId="{51BD41E1-3596-4BFB-AD60-C4AD3B6B0B08}" srcOrd="0" destOrd="0" presId="urn:microsoft.com/office/officeart/2005/8/layout/orgChart1"/>
    <dgm:cxn modelId="{E8607B7B-5926-4631-894D-5640AB7E0F25}" type="presParOf" srcId="{51BD41E1-3596-4BFB-AD60-C4AD3B6B0B08}" destId="{C072DBD1-CD88-456E-AC85-D41D5B8D5408}" srcOrd="0" destOrd="0" presId="urn:microsoft.com/office/officeart/2005/8/layout/orgChart1"/>
    <dgm:cxn modelId="{22784040-825A-4756-86F5-6C476D51935A}" type="presParOf" srcId="{51BD41E1-3596-4BFB-AD60-C4AD3B6B0B08}" destId="{DEDC63D4-77A2-4C81-B54A-21449F6A312B}" srcOrd="1" destOrd="0" presId="urn:microsoft.com/office/officeart/2005/8/layout/orgChart1"/>
    <dgm:cxn modelId="{0AB01EF5-EE09-415B-AD87-3D423337A470}" type="presParOf" srcId="{7DA56CE2-5B97-406D-8EAC-6BDEEC10B783}" destId="{21F44CC0-415D-4DA6-9D4E-913840DCC8A0}" srcOrd="1" destOrd="0" presId="urn:microsoft.com/office/officeart/2005/8/layout/orgChart1"/>
    <dgm:cxn modelId="{CF58AC1B-1DDA-45AD-A683-AA04290F2FE9}" type="presParOf" srcId="{7DA56CE2-5B97-406D-8EAC-6BDEEC10B783}" destId="{EAA41F0E-C13F-4939-9FA6-CDF67B8F04E3}" srcOrd="2" destOrd="0" presId="urn:microsoft.com/office/officeart/2005/8/layout/orgChart1"/>
    <dgm:cxn modelId="{80094044-2E4F-4E54-9718-6915C7A3700F}" type="presParOf" srcId="{8B6E70DF-789D-4412-AF0E-4242758BD21A}" destId="{5F5CF806-642B-4657-8880-85BF81050E3B}" srcOrd="4" destOrd="0" presId="urn:microsoft.com/office/officeart/2005/8/layout/orgChart1"/>
    <dgm:cxn modelId="{58935888-D75C-4E49-A620-D72EAE46B261}" type="presParOf" srcId="{8B6E70DF-789D-4412-AF0E-4242758BD21A}" destId="{EC840CE7-F66D-4DC7-8B99-45201B2BB18B}" srcOrd="5" destOrd="0" presId="urn:microsoft.com/office/officeart/2005/8/layout/orgChart1"/>
    <dgm:cxn modelId="{882FAACA-1D8D-4A3C-8CD1-DC380D9EA1A2}" type="presParOf" srcId="{EC840CE7-F66D-4DC7-8B99-45201B2BB18B}" destId="{86C84400-E450-4A97-9698-903BF469F09B}" srcOrd="0" destOrd="0" presId="urn:microsoft.com/office/officeart/2005/8/layout/orgChart1"/>
    <dgm:cxn modelId="{7B5C890C-1E7D-4841-913F-9E6ABDB37344}" type="presParOf" srcId="{86C84400-E450-4A97-9698-903BF469F09B}" destId="{C166BB8F-5FE6-41A3-B9E2-C960A302A895}" srcOrd="0" destOrd="0" presId="urn:microsoft.com/office/officeart/2005/8/layout/orgChart1"/>
    <dgm:cxn modelId="{3A014D23-7744-4146-824C-D1C237006FFE}" type="presParOf" srcId="{86C84400-E450-4A97-9698-903BF469F09B}" destId="{843C48E8-01F5-4F75-A791-50ACA8B44770}" srcOrd="1" destOrd="0" presId="urn:microsoft.com/office/officeart/2005/8/layout/orgChart1"/>
    <dgm:cxn modelId="{DA417BCB-774E-440F-9E63-045BEA7AD5AB}" type="presParOf" srcId="{EC840CE7-F66D-4DC7-8B99-45201B2BB18B}" destId="{29BB1691-64A0-4C29-A80A-B053A397C29D}" srcOrd="1" destOrd="0" presId="urn:microsoft.com/office/officeart/2005/8/layout/orgChart1"/>
    <dgm:cxn modelId="{B6C08A47-D64F-4CAC-8BD7-0532B6A41771}" type="presParOf" srcId="{EC840CE7-F66D-4DC7-8B99-45201B2BB18B}" destId="{19BAB3C7-901A-4114-8CFB-122EF9794CE3}" srcOrd="2" destOrd="0" presId="urn:microsoft.com/office/officeart/2005/8/layout/orgChart1"/>
    <dgm:cxn modelId="{85EE6986-391D-43B3-87A8-5AB7730CF93B}" type="presParOf" srcId="{42F3F53C-D395-4675-911C-B632D5B90716}" destId="{3BE3E082-9EE7-4BD3-8E6A-E6A4AD658F1D}" srcOrd="2" destOrd="0" presId="urn:microsoft.com/office/officeart/2005/8/layout/orgChart1"/>
    <dgm:cxn modelId="{E802D0F3-6A58-4C77-9583-472BCC96B1E3}" type="presParOf" srcId="{0EFE6B08-D430-4BB1-812B-E83FCB4E3471}" destId="{9CA4E2EA-7AE8-4B87-8BA4-C5A992CD691E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A7A78A14-BF9A-43D8-8492-A4705292BE91}" type="presParOf" srcId="{99F0F1EC-BED5-4FC3-9450-FA6DBF4920D9}" destId="{BC0B241E-053E-4FFE-9B5C-2EC5A2CD7F00}" srcOrd="0" destOrd="0" presId="urn:microsoft.com/office/officeart/2005/8/layout/orgChart1"/>
    <dgm:cxn modelId="{6D3B2ED1-8623-429E-B1E7-14E3ADBB7439}" type="presParOf" srcId="{99F0F1EC-BED5-4FC3-9450-FA6DBF4920D9}" destId="{DE0F06AF-CC34-4DA7-A111-3071792C3132}" srcOrd="1" destOrd="0" presId="urn:microsoft.com/office/officeart/2005/8/layout/orgChart1"/>
    <dgm:cxn modelId="{9C2F8A07-769C-4ED1-A28A-43D6CA7149EB}" type="presParOf" srcId="{DE0F06AF-CC34-4DA7-A111-3071792C3132}" destId="{9D820CEA-6485-483B-9FDE-48AD74D6B8D9}" srcOrd="0" destOrd="0" presId="urn:microsoft.com/office/officeart/2005/8/layout/orgChart1"/>
    <dgm:cxn modelId="{E906421C-7F1C-4F1D-8C11-2270E9F1D84D}" type="presParOf" srcId="{9D820CEA-6485-483B-9FDE-48AD74D6B8D9}" destId="{2655CC21-84D2-4C65-84F1-EF94F33C48C5}" srcOrd="0" destOrd="0" presId="urn:microsoft.com/office/officeart/2005/8/layout/orgChart1"/>
    <dgm:cxn modelId="{25447B5F-D005-4439-A67C-64D730D74671}" type="presParOf" srcId="{9D820CEA-6485-483B-9FDE-48AD74D6B8D9}" destId="{21E02057-0DF4-4D5E-A69F-4736AFD6D0FC}" srcOrd="1" destOrd="0" presId="urn:microsoft.com/office/officeart/2005/8/layout/orgChart1"/>
    <dgm:cxn modelId="{BD84E96B-F289-4CDA-9C70-7E359B64E16A}" type="presParOf" srcId="{DE0F06AF-CC34-4DA7-A111-3071792C3132}" destId="{5E031F95-F60F-4284-BE29-B19D0532D08F}" srcOrd="1" destOrd="0" presId="urn:microsoft.com/office/officeart/2005/8/layout/orgChart1"/>
    <dgm:cxn modelId="{92B97D34-8AF1-40B5-90B8-0F049480D93D}" type="presParOf" srcId="{DE0F06AF-CC34-4DA7-A111-3071792C3132}" destId="{0E257EE8-AAE5-4798-A033-BFD16AA11276}" srcOrd="2" destOrd="0" presId="urn:microsoft.com/office/officeart/2005/8/layout/orgChart1"/>
    <dgm:cxn modelId="{87C7ABF3-D708-46A1-AFA0-42A824AE4F1F}" type="presParOf" srcId="{99F0F1EC-BED5-4FC3-9450-FA6DBF4920D9}" destId="{FEA98B5E-072F-4484-A8F6-BB64881C8B52}" srcOrd="2" destOrd="0" presId="urn:microsoft.com/office/officeart/2005/8/layout/orgChart1"/>
    <dgm:cxn modelId="{85296096-2E8C-4948-A159-50E1C50CCB6A}" type="presParOf" srcId="{99F0F1EC-BED5-4FC3-9450-FA6DBF4920D9}" destId="{4579AE3D-23CE-43A3-8075-C75593CF5A8A}" srcOrd="3" destOrd="0" presId="urn:microsoft.com/office/officeart/2005/8/layout/orgChart1"/>
    <dgm:cxn modelId="{67386C1C-F50F-427C-9903-237F3A70DC81}" type="presParOf" srcId="{4579AE3D-23CE-43A3-8075-C75593CF5A8A}" destId="{FED3230C-7D5C-4F71-BE1C-742439F957A4}" srcOrd="0" destOrd="0" presId="urn:microsoft.com/office/officeart/2005/8/layout/orgChart1"/>
    <dgm:cxn modelId="{F68214EF-9D14-4CBC-B907-B718C2F5E2CC}" type="presParOf" srcId="{FED3230C-7D5C-4F71-BE1C-742439F957A4}" destId="{EE0F3771-6FC6-492D-8565-2811D0AE1383}" srcOrd="0" destOrd="0" presId="urn:microsoft.com/office/officeart/2005/8/layout/orgChart1"/>
    <dgm:cxn modelId="{3C8B039A-78A5-4F04-B0EE-61E7AB8D7FF1}" type="presParOf" srcId="{FED3230C-7D5C-4F71-BE1C-742439F957A4}" destId="{7767165E-9153-41F0-BC04-AD2BD153BB78}" srcOrd="1" destOrd="0" presId="urn:microsoft.com/office/officeart/2005/8/layout/orgChart1"/>
    <dgm:cxn modelId="{80BAE430-222C-440D-835B-E3CA3826F745}" type="presParOf" srcId="{4579AE3D-23CE-43A3-8075-C75593CF5A8A}" destId="{9F34C01A-8AA8-432C-B6FE-A1EE42BC1EA2}" srcOrd="1" destOrd="0" presId="urn:microsoft.com/office/officeart/2005/8/layout/orgChart1"/>
    <dgm:cxn modelId="{D9DEF485-449F-437E-909E-E26A1B45566D}" type="presParOf" srcId="{4579AE3D-23CE-43A3-8075-C75593CF5A8A}" destId="{7C6E83F9-ECD5-4CC2-AE83-EB141E28EF20}" srcOrd="2" destOrd="0" presId="urn:microsoft.com/office/officeart/2005/8/layout/orgChart1"/>
    <dgm:cxn modelId="{50703BAD-C8B7-4F51-A42B-11CB88EFD39B}" type="presParOf" srcId="{99F0F1EC-BED5-4FC3-9450-FA6DBF4920D9}" destId="{F8D7769D-5EEE-4973-B319-6443FE6303C2}" srcOrd="4" destOrd="0" presId="urn:microsoft.com/office/officeart/2005/8/layout/orgChart1"/>
    <dgm:cxn modelId="{79A7BAC9-6EBC-40DD-B202-AFFCCC558F61}" type="presParOf" srcId="{99F0F1EC-BED5-4FC3-9450-FA6DBF4920D9}" destId="{45316929-5F39-42CB-9988-E0620D41B0C1}" srcOrd="5" destOrd="0" presId="urn:microsoft.com/office/officeart/2005/8/layout/orgChart1"/>
    <dgm:cxn modelId="{6FC523AA-420D-480C-BEBA-AE66D7C2A15E}" type="presParOf" srcId="{45316929-5F39-42CB-9988-E0620D41B0C1}" destId="{EDCAAB2D-900D-4D31-B2DB-4A297D378A21}" srcOrd="0" destOrd="0" presId="urn:microsoft.com/office/officeart/2005/8/layout/orgChart1"/>
    <dgm:cxn modelId="{AF989639-2F33-4E2C-8C77-0A81534A335F}" type="presParOf" srcId="{EDCAAB2D-900D-4D31-B2DB-4A297D378A21}" destId="{50AB440F-6E09-409B-9E06-87DAB9386198}" srcOrd="0" destOrd="0" presId="urn:microsoft.com/office/officeart/2005/8/layout/orgChart1"/>
    <dgm:cxn modelId="{4DCE777B-5CA3-422F-88DE-D9D879897C41}" type="presParOf" srcId="{EDCAAB2D-900D-4D31-B2DB-4A297D378A21}" destId="{43583F30-9856-407F-A70C-33E2FE63CAA5}" srcOrd="1" destOrd="0" presId="urn:microsoft.com/office/officeart/2005/8/layout/orgChart1"/>
    <dgm:cxn modelId="{80997A30-E043-44B6-8CD5-082FAEC0DB15}" type="presParOf" srcId="{45316929-5F39-42CB-9988-E0620D41B0C1}" destId="{5DDF4F8F-E56F-41BD-A037-36D0957C057E}" srcOrd="1" destOrd="0" presId="urn:microsoft.com/office/officeart/2005/8/layout/orgChart1"/>
    <dgm:cxn modelId="{075B3874-12FF-46E3-9DC8-229EAE5D8EE1}" type="presParOf" srcId="{45316929-5F39-42CB-9988-E0620D41B0C1}" destId="{FC2D0E8F-E8C3-426D-A8A0-6E9CEFBBC1D8}" srcOrd="2" destOrd="0" presId="urn:microsoft.com/office/officeart/2005/8/layout/orgChart1"/>
    <dgm:cxn modelId="{CF86B03C-D174-4FD4-A7F9-7953D2B3862F}" type="presParOf" srcId="{99F0F1EC-BED5-4FC3-9450-FA6DBF4920D9}" destId="{2D2E44BC-5C49-40EB-BD0C-259C9147A173}" srcOrd="6" destOrd="0" presId="urn:microsoft.com/office/officeart/2005/8/layout/orgChart1"/>
    <dgm:cxn modelId="{8F30A0F2-49BD-46C1-A944-9D4D25850DD6}" type="presParOf" srcId="{99F0F1EC-BED5-4FC3-9450-FA6DBF4920D9}" destId="{8C9EB2E4-94CD-4E03-8D56-9ACC783C8861}" srcOrd="7" destOrd="0" presId="urn:microsoft.com/office/officeart/2005/8/layout/orgChart1"/>
    <dgm:cxn modelId="{D2359B0B-1C6A-46A5-90F0-6D705CA0059B}" type="presParOf" srcId="{8C9EB2E4-94CD-4E03-8D56-9ACC783C8861}" destId="{34E9C45E-741E-47A4-8B16-8F5BCC100C9B}" srcOrd="0" destOrd="0" presId="urn:microsoft.com/office/officeart/2005/8/layout/orgChart1"/>
    <dgm:cxn modelId="{717B1A52-7C85-4FF2-A8AA-2889F0427166}" type="presParOf" srcId="{34E9C45E-741E-47A4-8B16-8F5BCC100C9B}" destId="{9ED1699C-DEA0-433F-8954-69AB0814DEC6}" srcOrd="0" destOrd="0" presId="urn:microsoft.com/office/officeart/2005/8/layout/orgChart1"/>
    <dgm:cxn modelId="{4EC2205C-F392-4F31-A7C9-39808739C4D3}" type="presParOf" srcId="{34E9C45E-741E-47A4-8B16-8F5BCC100C9B}" destId="{9C996A1F-A1A2-4FCE-BD4E-FC21693B4F7B}" srcOrd="1" destOrd="0" presId="urn:microsoft.com/office/officeart/2005/8/layout/orgChart1"/>
    <dgm:cxn modelId="{237010D1-BACF-417F-A13A-11BF597C705B}" type="presParOf" srcId="{8C9EB2E4-94CD-4E03-8D56-9ACC783C8861}" destId="{FA0689B6-9EFD-4B62-905A-A15FC909765B}" srcOrd="1" destOrd="0" presId="urn:microsoft.com/office/officeart/2005/8/layout/orgChart1"/>
    <dgm:cxn modelId="{4916BE04-33AC-494E-AF7C-585DA18224B2}" type="presParOf" srcId="{8C9EB2E4-94CD-4E03-8D56-9ACC783C8861}" destId="{F4CC324B-19C7-45BF-B84F-2E49CF53C0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GESTÃO DE PESSOAS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9CCAC1F5-09C1-4FB0-8C1D-4B196F58A9B1}">
      <dgm:prSet phldrT="[Texto]"/>
      <dgm:spPr/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4414CA36-C389-45E4-8A2B-FF21F01CCC5D}" type="parTrans" cxnId="{E89AC604-83AC-4242-A91A-265D717F3A1E}">
      <dgm:prSet/>
      <dgm:spPr/>
      <dgm:t>
        <a:bodyPr/>
        <a:lstStyle/>
        <a:p>
          <a:endParaRPr lang="pt-BR"/>
        </a:p>
      </dgm:t>
    </dgm:pt>
    <dgm:pt modelId="{AB86FCC2-6D44-4B26-A1FB-C74565C7307D}" type="sibTrans" cxnId="{E89AC604-83AC-4242-A91A-265D717F3A1E}">
      <dgm:prSet/>
      <dgm:spPr/>
      <dgm:t>
        <a:bodyPr/>
        <a:lstStyle/>
        <a:p>
          <a:endParaRPr lang="pt-BR"/>
        </a:p>
      </dgm:t>
    </dgm:pt>
    <dgm:pt modelId="{BE5C4D25-DBF7-4435-AD32-B5FCD9D496BF}">
      <dgm:prSet/>
      <dgm:spPr/>
      <dgm:t>
        <a:bodyPr/>
        <a:lstStyle/>
        <a:p>
          <a:r>
            <a:rPr lang="pt-BR" dirty="0" smtClean="0"/>
            <a:t>DEPARTAMENTO DE PLANEJAMENTO E GESTÃO DE PESSOAS</a:t>
          </a:r>
          <a:endParaRPr lang="pt-BR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7B6A5848-60B3-4C70-B1CD-2A006532F5A2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20F1A233-7272-4E58-A879-A4960C06B7D5}" type="parTrans" cxnId="{51C37F54-4A2D-4560-91FA-F5CB8AD323A1}">
      <dgm:prSet/>
      <dgm:spPr/>
      <dgm:t>
        <a:bodyPr/>
        <a:lstStyle/>
        <a:p>
          <a:endParaRPr lang="pt-BR"/>
        </a:p>
      </dgm:t>
    </dgm:pt>
    <dgm:pt modelId="{DA97E04A-676B-436B-B4F0-8CADC75FACD4}" type="sibTrans" cxnId="{51C37F54-4A2D-4560-91FA-F5CB8AD323A1}">
      <dgm:prSet/>
      <dgm:spPr/>
      <dgm:t>
        <a:bodyPr/>
        <a:lstStyle/>
        <a:p>
          <a:endParaRPr lang="pt-BR"/>
        </a:p>
      </dgm:t>
    </dgm:pt>
    <dgm:pt modelId="{49A9B38F-C2E3-454E-82BE-E19A6FF5EB00}">
      <dgm:prSet phldrT="[Texto]"/>
      <dgm:spPr/>
      <dgm:t>
        <a:bodyPr/>
        <a:lstStyle/>
        <a:p>
          <a:r>
            <a:rPr lang="pt-BR" dirty="0" smtClean="0"/>
            <a:t>DEPARTAMENTO DE RECURSOS HUMANOS</a:t>
          </a:r>
          <a:endParaRPr lang="pt-BR" dirty="0"/>
        </a:p>
      </dgm:t>
    </dgm:pt>
    <dgm:pt modelId="{85B417B2-A0C2-4861-8446-772453C723B0}" type="parTrans" cxnId="{542B1108-8760-447E-9F63-25CD40E387DE}">
      <dgm:prSet/>
      <dgm:spPr/>
      <dgm:t>
        <a:bodyPr/>
        <a:lstStyle/>
        <a:p>
          <a:endParaRPr lang="pt-BR"/>
        </a:p>
      </dgm:t>
    </dgm:pt>
    <dgm:pt modelId="{929A8E31-5818-4CBB-A6A0-ACA08DDAD57E}" type="sibTrans" cxnId="{542B1108-8760-447E-9F63-25CD40E387DE}">
      <dgm:prSet/>
      <dgm:spPr/>
      <dgm:t>
        <a:bodyPr/>
        <a:lstStyle/>
        <a:p>
          <a:endParaRPr lang="pt-BR"/>
        </a:p>
      </dgm:t>
    </dgm:pt>
    <dgm:pt modelId="{64467774-6362-4D5F-8D37-8AC0D34100BC}">
      <dgm:prSet/>
      <dgm:spPr/>
      <dgm:t>
        <a:bodyPr/>
        <a:lstStyle/>
        <a:p>
          <a:r>
            <a:rPr lang="pt-BR" dirty="0" smtClean="0"/>
            <a:t>DIVISÃO DE PAGAMENTOS</a:t>
          </a:r>
          <a:endParaRPr lang="pt-BR" dirty="0"/>
        </a:p>
      </dgm:t>
    </dgm:pt>
    <dgm:pt modelId="{D0CFA9D0-4AE0-4DE5-AEEF-A2391784FE86}" type="parTrans" cxnId="{E40F2062-559C-462B-B21D-CA30C9E16C92}">
      <dgm:prSet/>
      <dgm:spPr/>
      <dgm:t>
        <a:bodyPr/>
        <a:lstStyle/>
        <a:p>
          <a:endParaRPr lang="pt-BR"/>
        </a:p>
      </dgm:t>
    </dgm:pt>
    <dgm:pt modelId="{69C3A16B-9038-4C20-B29C-652EB3EAA1C8}" type="sibTrans" cxnId="{E40F2062-559C-462B-B21D-CA30C9E16C92}">
      <dgm:prSet/>
      <dgm:spPr/>
      <dgm:t>
        <a:bodyPr/>
        <a:lstStyle/>
        <a:p>
          <a:endParaRPr lang="pt-BR"/>
        </a:p>
      </dgm:t>
    </dgm:pt>
    <dgm:pt modelId="{D3F07788-1F35-48C2-8E92-5852A9956E38}">
      <dgm:prSet/>
      <dgm:spPr/>
      <dgm:t>
        <a:bodyPr/>
        <a:lstStyle/>
        <a:p>
          <a:r>
            <a:rPr lang="pt-BR" dirty="0" smtClean="0"/>
            <a:t>DIVISÃO DE BENEFÍCIOS</a:t>
          </a:r>
          <a:endParaRPr lang="pt-BR" dirty="0"/>
        </a:p>
      </dgm:t>
    </dgm:pt>
    <dgm:pt modelId="{3722475B-1D06-4707-998D-52381A358CBE}" type="parTrans" cxnId="{08EE80BB-514C-4FEF-9DD3-0B7A59F79451}">
      <dgm:prSet/>
      <dgm:spPr/>
      <dgm:t>
        <a:bodyPr/>
        <a:lstStyle/>
        <a:p>
          <a:endParaRPr lang="pt-BR"/>
        </a:p>
      </dgm:t>
    </dgm:pt>
    <dgm:pt modelId="{95ED43C8-5A92-4511-94EB-F41FB66D18E8}" type="sibTrans" cxnId="{08EE80BB-514C-4FEF-9DD3-0B7A59F79451}">
      <dgm:prSet/>
      <dgm:spPr/>
      <dgm:t>
        <a:bodyPr/>
        <a:lstStyle/>
        <a:p>
          <a:endParaRPr lang="pt-BR"/>
        </a:p>
      </dgm:t>
    </dgm:pt>
    <dgm:pt modelId="{770FED84-2ECB-489E-9EED-03AD4CFA1FC3}">
      <dgm:prSet/>
      <dgm:spPr/>
      <dgm:t>
        <a:bodyPr/>
        <a:lstStyle/>
        <a:p>
          <a:r>
            <a:rPr lang="pt-BR" dirty="0" smtClean="0"/>
            <a:t>DIVISÃO DE MEDICINA DO TRABALHO E SAÚDE DO SERVIDOR</a:t>
          </a:r>
          <a:endParaRPr lang="pt-BR" dirty="0"/>
        </a:p>
      </dgm:t>
    </dgm:pt>
    <dgm:pt modelId="{5CFF71DA-8700-40EB-ADAB-92D800563444}" type="parTrans" cxnId="{6CF89423-7AAE-4DCB-987A-6A27BE2C7F05}">
      <dgm:prSet/>
      <dgm:spPr/>
      <dgm:t>
        <a:bodyPr/>
        <a:lstStyle/>
        <a:p>
          <a:endParaRPr lang="pt-BR"/>
        </a:p>
      </dgm:t>
    </dgm:pt>
    <dgm:pt modelId="{C0466631-50FE-4B1D-A8A3-8FEF1D281E6B}" type="sibTrans" cxnId="{6CF89423-7AAE-4DCB-987A-6A27BE2C7F05}">
      <dgm:prSet/>
      <dgm:spPr/>
      <dgm:t>
        <a:bodyPr/>
        <a:lstStyle/>
        <a:p>
          <a:endParaRPr lang="pt-BR"/>
        </a:p>
      </dgm:t>
    </dgm:pt>
    <dgm:pt modelId="{081B2B74-35D7-42A1-87E0-77A4B61927E0}">
      <dgm:prSet/>
      <dgm:spPr/>
      <dgm:t>
        <a:bodyPr/>
        <a:lstStyle/>
        <a:p>
          <a:r>
            <a:rPr lang="pt-BR" dirty="0" smtClean="0"/>
            <a:t>DIVISÃO DE GESTÃO DE CARREIRAS</a:t>
          </a:r>
          <a:endParaRPr lang="pt-BR" dirty="0"/>
        </a:p>
      </dgm:t>
    </dgm:pt>
    <dgm:pt modelId="{67297329-D29A-44C5-88DA-93D525013719}" type="parTrans" cxnId="{AFF23A19-0C63-4284-9AC1-7CF1B286CABC}">
      <dgm:prSet/>
      <dgm:spPr/>
      <dgm:t>
        <a:bodyPr/>
        <a:lstStyle/>
        <a:p>
          <a:endParaRPr lang="pt-BR"/>
        </a:p>
      </dgm:t>
    </dgm:pt>
    <dgm:pt modelId="{30728F27-69E3-4FFB-A211-2233859738B9}" type="sibTrans" cxnId="{AFF23A19-0C63-4284-9AC1-7CF1B286CABC}">
      <dgm:prSet/>
      <dgm:spPr/>
      <dgm:t>
        <a:bodyPr/>
        <a:lstStyle/>
        <a:p>
          <a:endParaRPr lang="pt-BR"/>
        </a:p>
      </dgm:t>
    </dgm:pt>
    <dgm:pt modelId="{6D9F75C2-EDBC-4525-9CF8-FEFAF44E4FF8}">
      <dgm:prSet/>
      <dgm:spPr/>
      <dgm:t>
        <a:bodyPr/>
        <a:lstStyle/>
        <a:p>
          <a:r>
            <a:rPr lang="pt-BR" dirty="0" smtClean="0"/>
            <a:t>DIVISÃO DE FORMAÇÃO E DESENVOLVIMENTO</a:t>
          </a:r>
          <a:endParaRPr lang="pt-BR" dirty="0"/>
        </a:p>
      </dgm:t>
    </dgm:pt>
    <dgm:pt modelId="{7CB6057F-402A-4F5C-B7E0-BDC58F0187C7}" type="parTrans" cxnId="{069FDE84-C6AC-4F0F-95DD-70CF4AD3A1B5}">
      <dgm:prSet/>
      <dgm:spPr/>
      <dgm:t>
        <a:bodyPr/>
        <a:lstStyle/>
        <a:p>
          <a:endParaRPr lang="pt-BR"/>
        </a:p>
      </dgm:t>
    </dgm:pt>
    <dgm:pt modelId="{467C4A34-2A3F-4001-8A02-2BEB1E4D788D}" type="sibTrans" cxnId="{069FDE84-C6AC-4F0F-95DD-70CF4AD3A1B5}">
      <dgm:prSet/>
      <dgm:spPr/>
      <dgm:t>
        <a:bodyPr/>
        <a:lstStyle/>
        <a:p>
          <a:endParaRPr lang="pt-BR"/>
        </a:p>
      </dgm:t>
    </dgm:pt>
    <dgm:pt modelId="{55D236AC-5DAD-4EAF-B431-613E08580413}">
      <dgm:prSet/>
      <dgm:spPr/>
      <dgm:t>
        <a:bodyPr/>
        <a:lstStyle/>
        <a:p>
          <a:r>
            <a:rPr lang="pt-BR" dirty="0" smtClean="0"/>
            <a:t>DIVISÃO DE GESTÃO DE PESSOAS</a:t>
          </a:r>
          <a:endParaRPr lang="pt-BR" dirty="0"/>
        </a:p>
      </dgm:t>
    </dgm:pt>
    <dgm:pt modelId="{C59B8581-167A-406C-A246-A3C184D974F1}" type="parTrans" cxnId="{D0C67CEF-7796-4C9B-9D8F-9CAAC230172D}">
      <dgm:prSet/>
      <dgm:spPr/>
      <dgm:t>
        <a:bodyPr/>
        <a:lstStyle/>
        <a:p>
          <a:endParaRPr lang="pt-BR"/>
        </a:p>
      </dgm:t>
    </dgm:pt>
    <dgm:pt modelId="{AABDE6C2-D57B-4CC4-94B5-0C3740540D1B}" type="sibTrans" cxnId="{D0C67CEF-7796-4C9B-9D8F-9CAAC230172D}">
      <dgm:prSet/>
      <dgm:spPr/>
      <dgm:t>
        <a:bodyPr/>
        <a:lstStyle/>
        <a:p>
          <a:endParaRPr lang="pt-BR"/>
        </a:p>
      </dgm:t>
    </dgm:pt>
    <dgm:pt modelId="{C86F745A-08A3-4F89-9F0E-CA688882000B}">
      <dgm:prSet/>
      <dgm:spPr/>
      <dgm:t>
        <a:bodyPr/>
        <a:lstStyle/>
        <a:p>
          <a:r>
            <a:rPr lang="pt-BR" dirty="0" smtClean="0"/>
            <a:t>SETOR DE AVALIAÇÃO DE DESEMPENHO</a:t>
          </a:r>
          <a:endParaRPr lang="pt-BR" dirty="0"/>
        </a:p>
      </dgm:t>
    </dgm:pt>
    <dgm:pt modelId="{1A32ACC0-852B-46EF-8B26-6AB8D9057F1B}" type="parTrans" cxnId="{9D6ED0D1-F67C-41DF-A7D0-10356ACC15F3}">
      <dgm:prSet/>
      <dgm:spPr/>
      <dgm:t>
        <a:bodyPr/>
        <a:lstStyle/>
        <a:p>
          <a:endParaRPr lang="pt-BR"/>
        </a:p>
      </dgm:t>
    </dgm:pt>
    <dgm:pt modelId="{26978F1B-F8E6-4735-8904-9FC9EFC8F21A}" type="sibTrans" cxnId="{9D6ED0D1-F67C-41DF-A7D0-10356ACC15F3}">
      <dgm:prSet/>
      <dgm:spPr/>
      <dgm:t>
        <a:bodyPr/>
        <a:lstStyle/>
        <a:p>
          <a:endParaRPr lang="pt-BR"/>
        </a:p>
      </dgm:t>
    </dgm:pt>
    <dgm:pt modelId="{26A44434-6B84-48B0-928D-0F2F3596E58D}">
      <dgm:prSet/>
      <dgm:spPr/>
      <dgm:t>
        <a:bodyPr/>
        <a:lstStyle/>
        <a:p>
          <a:r>
            <a:rPr lang="pt-BR" dirty="0" smtClean="0"/>
            <a:t>SETOR DE RECRUTAMENTO E SELEÇÃO</a:t>
          </a:r>
          <a:endParaRPr lang="pt-BR" dirty="0"/>
        </a:p>
      </dgm:t>
    </dgm:pt>
    <dgm:pt modelId="{790E7E66-6D9F-4900-9630-664BA025872A}" type="parTrans" cxnId="{1894392A-8C81-4AB7-A91D-A96EFBE0A2AF}">
      <dgm:prSet/>
      <dgm:spPr/>
      <dgm:t>
        <a:bodyPr/>
        <a:lstStyle/>
        <a:p>
          <a:endParaRPr lang="pt-BR"/>
        </a:p>
      </dgm:t>
    </dgm:pt>
    <dgm:pt modelId="{CFF362DB-4F76-4E6E-A7DD-8B1EB436E9E1}" type="sibTrans" cxnId="{1894392A-8C81-4AB7-A91D-A96EFBE0A2AF}">
      <dgm:prSet/>
      <dgm:spPr/>
      <dgm:t>
        <a:bodyPr/>
        <a:lstStyle/>
        <a:p>
          <a:endParaRPr lang="pt-BR"/>
        </a:p>
      </dgm:t>
    </dgm:pt>
    <dgm:pt modelId="{B4479727-53D8-4C47-B97D-0DCD64AC1DA6}">
      <dgm:prSet/>
      <dgm:spPr/>
      <dgm:t>
        <a:bodyPr/>
        <a:lstStyle/>
        <a:p>
          <a:r>
            <a:rPr lang="pt-BR" dirty="0" smtClean="0"/>
            <a:t>SETOR DE APOIO A COMISSÕES DISCIPLINARES	</a:t>
          </a:r>
          <a:endParaRPr lang="pt-BR" dirty="0"/>
        </a:p>
      </dgm:t>
    </dgm:pt>
    <dgm:pt modelId="{8A6C2BC2-9444-4F86-9365-438568FED0C2}" type="parTrans" cxnId="{4C16BDB3-152D-40EF-AFA4-5DB8AF619522}">
      <dgm:prSet/>
      <dgm:spPr/>
      <dgm:t>
        <a:bodyPr/>
        <a:lstStyle/>
        <a:p>
          <a:endParaRPr lang="pt-BR"/>
        </a:p>
      </dgm:t>
    </dgm:pt>
    <dgm:pt modelId="{26F05F38-11AC-4754-8CE6-2F1D9F4A4B3B}" type="sibTrans" cxnId="{4C16BDB3-152D-40EF-AFA4-5DB8AF619522}">
      <dgm:prSet/>
      <dgm:spPr/>
      <dgm:t>
        <a:bodyPr/>
        <a:lstStyle/>
        <a:p>
          <a:endParaRPr lang="pt-BR"/>
        </a:p>
      </dgm:t>
    </dgm:pt>
    <dgm:pt modelId="{170FD386-610F-4362-B4CF-AB6044CCD101}" type="asst">
      <dgm:prSet/>
      <dgm:spPr>
        <a:solidFill>
          <a:schemeClr val="accent6"/>
        </a:solidFill>
      </dgm:spPr>
      <dgm:t>
        <a:bodyPr/>
        <a:lstStyle/>
        <a:p>
          <a:r>
            <a:rPr lang="pt-BR" smtClean="0"/>
            <a:t>SECRETARIA EXECUTIVA</a:t>
          </a:r>
          <a:endParaRPr lang="pt-BR" dirty="0"/>
        </a:p>
      </dgm:t>
    </dgm:pt>
    <dgm:pt modelId="{C5ED9E86-4180-46C3-8F5D-0D86BE625A1A}" type="parTrans" cxnId="{97036D78-AFBE-4F13-91BB-14900928517C}">
      <dgm:prSet/>
      <dgm:spPr/>
      <dgm:t>
        <a:bodyPr/>
        <a:lstStyle/>
        <a:p>
          <a:endParaRPr lang="pt-BR"/>
        </a:p>
      </dgm:t>
    </dgm:pt>
    <dgm:pt modelId="{A8C77468-36FE-49E2-9806-B32604B3FB1E}" type="sibTrans" cxnId="{97036D78-AFBE-4F13-91BB-14900928517C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AD62F545-C1BE-48DD-811B-658B3DE83EB3}" type="pres">
      <dgm:prSet presAssocID="{4414CA36-C389-45E4-8A2B-FF21F01CCC5D}" presName="Name37" presStyleLbl="parChTrans1D2" presStyleIdx="0" presStyleCnt="5"/>
      <dgm:spPr/>
      <dgm:t>
        <a:bodyPr/>
        <a:lstStyle/>
        <a:p>
          <a:endParaRPr lang="pt-BR"/>
        </a:p>
      </dgm:t>
    </dgm:pt>
    <dgm:pt modelId="{E7DB569A-3F8F-4AD5-AF7B-A0D6F3FAD9CD}" type="pres">
      <dgm:prSet presAssocID="{9CCAC1F5-09C1-4FB0-8C1D-4B196F58A9B1}" presName="hierRoot2" presStyleCnt="0">
        <dgm:presLayoutVars>
          <dgm:hierBranch val="init"/>
        </dgm:presLayoutVars>
      </dgm:prSet>
      <dgm:spPr/>
    </dgm:pt>
    <dgm:pt modelId="{4C2F9662-F584-4AB4-A73F-9C2304D4A7BE}" type="pres">
      <dgm:prSet presAssocID="{9CCAC1F5-09C1-4FB0-8C1D-4B196F58A9B1}" presName="rootComposite" presStyleCnt="0"/>
      <dgm:spPr/>
    </dgm:pt>
    <dgm:pt modelId="{6435A5CA-B262-4AFB-8F7E-1CCA23EC9FC0}" type="pres">
      <dgm:prSet presAssocID="{9CCAC1F5-09C1-4FB0-8C1D-4B196F58A9B1}" presName="rootText" presStyleLbl="node2" presStyleIdx="0" presStyleCnt="3" custLinFactNeighborX="-364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D4D8C2-07ED-4B40-98D2-00B8DE3290A8}" type="pres">
      <dgm:prSet presAssocID="{9CCAC1F5-09C1-4FB0-8C1D-4B196F58A9B1}" presName="rootConnector" presStyleLbl="node2" presStyleIdx="0" presStyleCnt="3"/>
      <dgm:spPr/>
      <dgm:t>
        <a:bodyPr/>
        <a:lstStyle/>
        <a:p>
          <a:endParaRPr lang="pt-BR"/>
        </a:p>
      </dgm:t>
    </dgm:pt>
    <dgm:pt modelId="{C2E5D315-D43D-461A-8134-AB1238706583}" type="pres">
      <dgm:prSet presAssocID="{9CCAC1F5-09C1-4FB0-8C1D-4B196F58A9B1}" presName="hierChild4" presStyleCnt="0"/>
      <dgm:spPr/>
    </dgm:pt>
    <dgm:pt modelId="{73C270D3-26EE-41F0-875F-825E6EA507E5}" type="pres">
      <dgm:prSet presAssocID="{9CCAC1F5-09C1-4FB0-8C1D-4B196F58A9B1}" presName="hierChild5" presStyleCnt="0"/>
      <dgm:spPr/>
    </dgm:pt>
    <dgm:pt modelId="{845D0FDC-9AEA-4A79-8783-5370E3D8566E}" type="pres">
      <dgm:prSet presAssocID="{85B417B2-A0C2-4861-8446-772453C723B0}" presName="Name37" presStyleLbl="parChTrans1D2" presStyleIdx="1" presStyleCnt="5"/>
      <dgm:spPr/>
      <dgm:t>
        <a:bodyPr/>
        <a:lstStyle/>
        <a:p>
          <a:endParaRPr lang="pt-BR"/>
        </a:p>
      </dgm:t>
    </dgm:pt>
    <dgm:pt modelId="{E3560341-781E-4271-A23E-AF49FE64717E}" type="pres">
      <dgm:prSet presAssocID="{49A9B38F-C2E3-454E-82BE-E19A6FF5EB00}" presName="hierRoot2" presStyleCnt="0">
        <dgm:presLayoutVars>
          <dgm:hierBranch val="init"/>
        </dgm:presLayoutVars>
      </dgm:prSet>
      <dgm:spPr/>
    </dgm:pt>
    <dgm:pt modelId="{C1CC83EB-2346-497D-B1C9-7A8609CDDC25}" type="pres">
      <dgm:prSet presAssocID="{49A9B38F-C2E3-454E-82BE-E19A6FF5EB00}" presName="rootComposite" presStyleCnt="0"/>
      <dgm:spPr/>
    </dgm:pt>
    <dgm:pt modelId="{960806B7-70E5-41CA-A025-BAA6A88AE064}" type="pres">
      <dgm:prSet presAssocID="{49A9B38F-C2E3-454E-82BE-E19A6FF5EB0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94B2360-2E92-4B2F-B343-AC4C9B00F35F}" type="pres">
      <dgm:prSet presAssocID="{49A9B38F-C2E3-454E-82BE-E19A6FF5EB00}" presName="rootConnector" presStyleLbl="node2" presStyleIdx="1" presStyleCnt="3"/>
      <dgm:spPr/>
      <dgm:t>
        <a:bodyPr/>
        <a:lstStyle/>
        <a:p>
          <a:endParaRPr lang="pt-BR"/>
        </a:p>
      </dgm:t>
    </dgm:pt>
    <dgm:pt modelId="{DA93E83C-99D7-4881-A768-43104040ED1C}" type="pres">
      <dgm:prSet presAssocID="{49A9B38F-C2E3-454E-82BE-E19A6FF5EB00}" presName="hierChild4" presStyleCnt="0"/>
      <dgm:spPr/>
    </dgm:pt>
    <dgm:pt modelId="{628B7D20-7187-4461-8162-57CD01FE1FBD}" type="pres">
      <dgm:prSet presAssocID="{D0CFA9D0-4AE0-4DE5-AEEF-A2391784FE86}" presName="Name37" presStyleLbl="parChTrans1D3" presStyleIdx="0" presStyleCnt="6"/>
      <dgm:spPr/>
      <dgm:t>
        <a:bodyPr/>
        <a:lstStyle/>
        <a:p>
          <a:endParaRPr lang="pt-BR"/>
        </a:p>
      </dgm:t>
    </dgm:pt>
    <dgm:pt modelId="{FB47561A-0914-4AD8-8894-6AEE21DFDCCF}" type="pres">
      <dgm:prSet presAssocID="{64467774-6362-4D5F-8D37-8AC0D34100BC}" presName="hierRoot2" presStyleCnt="0">
        <dgm:presLayoutVars>
          <dgm:hierBranch val="init"/>
        </dgm:presLayoutVars>
      </dgm:prSet>
      <dgm:spPr/>
    </dgm:pt>
    <dgm:pt modelId="{0FEA2BB1-5690-4D1C-94FA-221D1D5A6AC6}" type="pres">
      <dgm:prSet presAssocID="{64467774-6362-4D5F-8D37-8AC0D34100BC}" presName="rootComposite" presStyleCnt="0"/>
      <dgm:spPr/>
    </dgm:pt>
    <dgm:pt modelId="{ABC7887D-41F5-4570-9041-A646E5AF1AAD}" type="pres">
      <dgm:prSet presAssocID="{64467774-6362-4D5F-8D37-8AC0D34100BC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9D9828-DC2B-459C-B290-F3EACD9AF3C9}" type="pres">
      <dgm:prSet presAssocID="{64467774-6362-4D5F-8D37-8AC0D34100BC}" presName="rootConnector" presStyleLbl="node3" presStyleIdx="0" presStyleCnt="6"/>
      <dgm:spPr/>
      <dgm:t>
        <a:bodyPr/>
        <a:lstStyle/>
        <a:p>
          <a:endParaRPr lang="pt-BR"/>
        </a:p>
      </dgm:t>
    </dgm:pt>
    <dgm:pt modelId="{CE9528D9-C03D-4881-B3D5-7D1E9C9EDF4B}" type="pres">
      <dgm:prSet presAssocID="{64467774-6362-4D5F-8D37-8AC0D34100BC}" presName="hierChild4" presStyleCnt="0"/>
      <dgm:spPr/>
    </dgm:pt>
    <dgm:pt modelId="{E81AE179-3A40-4CAF-B84F-7838502DAF8B}" type="pres">
      <dgm:prSet presAssocID="{64467774-6362-4D5F-8D37-8AC0D34100BC}" presName="hierChild5" presStyleCnt="0"/>
      <dgm:spPr/>
    </dgm:pt>
    <dgm:pt modelId="{CD305C29-EFAF-47A6-B714-6D1D238A93DB}" type="pres">
      <dgm:prSet presAssocID="{3722475B-1D06-4707-998D-52381A358CBE}" presName="Name37" presStyleLbl="parChTrans1D3" presStyleIdx="1" presStyleCnt="6"/>
      <dgm:spPr/>
      <dgm:t>
        <a:bodyPr/>
        <a:lstStyle/>
        <a:p>
          <a:endParaRPr lang="pt-BR"/>
        </a:p>
      </dgm:t>
    </dgm:pt>
    <dgm:pt modelId="{B3295728-D1C7-47DD-A5F5-0850B06A40BA}" type="pres">
      <dgm:prSet presAssocID="{D3F07788-1F35-48C2-8E92-5852A9956E38}" presName="hierRoot2" presStyleCnt="0">
        <dgm:presLayoutVars>
          <dgm:hierBranch val="init"/>
        </dgm:presLayoutVars>
      </dgm:prSet>
      <dgm:spPr/>
    </dgm:pt>
    <dgm:pt modelId="{915F85CA-1AD6-4A91-A0DE-B14AA70053FE}" type="pres">
      <dgm:prSet presAssocID="{D3F07788-1F35-48C2-8E92-5852A9956E38}" presName="rootComposite" presStyleCnt="0"/>
      <dgm:spPr/>
    </dgm:pt>
    <dgm:pt modelId="{C86F51E2-B4AF-47F2-899D-C88BD630D7FC}" type="pres">
      <dgm:prSet presAssocID="{D3F07788-1F35-48C2-8E92-5852A9956E38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0D73041-BF16-4ED9-A53E-DB05D1101B3A}" type="pres">
      <dgm:prSet presAssocID="{D3F07788-1F35-48C2-8E92-5852A9956E38}" presName="rootConnector" presStyleLbl="node3" presStyleIdx="1" presStyleCnt="6"/>
      <dgm:spPr/>
      <dgm:t>
        <a:bodyPr/>
        <a:lstStyle/>
        <a:p>
          <a:endParaRPr lang="pt-BR"/>
        </a:p>
      </dgm:t>
    </dgm:pt>
    <dgm:pt modelId="{EC369E33-8A85-4B55-AD38-6A9310D8AC66}" type="pres">
      <dgm:prSet presAssocID="{D3F07788-1F35-48C2-8E92-5852A9956E38}" presName="hierChild4" presStyleCnt="0"/>
      <dgm:spPr/>
    </dgm:pt>
    <dgm:pt modelId="{08D540A4-4FA1-463D-B40D-66C6881B5080}" type="pres">
      <dgm:prSet presAssocID="{D3F07788-1F35-48C2-8E92-5852A9956E38}" presName="hierChild5" presStyleCnt="0"/>
      <dgm:spPr/>
    </dgm:pt>
    <dgm:pt modelId="{AF7464EF-ED96-4A8B-9045-F67C2DA1A47B}" type="pres">
      <dgm:prSet presAssocID="{5CFF71DA-8700-40EB-ADAB-92D800563444}" presName="Name37" presStyleLbl="parChTrans1D3" presStyleIdx="2" presStyleCnt="6"/>
      <dgm:spPr/>
      <dgm:t>
        <a:bodyPr/>
        <a:lstStyle/>
        <a:p>
          <a:endParaRPr lang="pt-BR"/>
        </a:p>
      </dgm:t>
    </dgm:pt>
    <dgm:pt modelId="{4CFD568C-2EEF-41AB-B96E-8A3861B447A2}" type="pres">
      <dgm:prSet presAssocID="{770FED84-2ECB-489E-9EED-03AD4CFA1FC3}" presName="hierRoot2" presStyleCnt="0">
        <dgm:presLayoutVars>
          <dgm:hierBranch val="init"/>
        </dgm:presLayoutVars>
      </dgm:prSet>
      <dgm:spPr/>
    </dgm:pt>
    <dgm:pt modelId="{66EF2145-9E1D-4A09-A471-AA7005316E3D}" type="pres">
      <dgm:prSet presAssocID="{770FED84-2ECB-489E-9EED-03AD4CFA1FC3}" presName="rootComposite" presStyleCnt="0"/>
      <dgm:spPr/>
    </dgm:pt>
    <dgm:pt modelId="{4516BC2A-F2B0-49E9-B148-3A25082CE17B}" type="pres">
      <dgm:prSet presAssocID="{770FED84-2ECB-489E-9EED-03AD4CFA1FC3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7C19B76-B197-4108-AD36-DF9F5183B983}" type="pres">
      <dgm:prSet presAssocID="{770FED84-2ECB-489E-9EED-03AD4CFA1FC3}" presName="rootConnector" presStyleLbl="node3" presStyleIdx="2" presStyleCnt="6"/>
      <dgm:spPr/>
      <dgm:t>
        <a:bodyPr/>
        <a:lstStyle/>
        <a:p>
          <a:endParaRPr lang="pt-BR"/>
        </a:p>
      </dgm:t>
    </dgm:pt>
    <dgm:pt modelId="{94A282AB-2941-439D-AE25-EEF181271C29}" type="pres">
      <dgm:prSet presAssocID="{770FED84-2ECB-489E-9EED-03AD4CFA1FC3}" presName="hierChild4" presStyleCnt="0"/>
      <dgm:spPr/>
    </dgm:pt>
    <dgm:pt modelId="{2B020795-6CB5-4585-A2C8-7FCEC2B59369}" type="pres">
      <dgm:prSet presAssocID="{770FED84-2ECB-489E-9EED-03AD4CFA1FC3}" presName="hierChild5" presStyleCnt="0"/>
      <dgm:spPr/>
    </dgm:pt>
    <dgm:pt modelId="{57DAE22D-23CB-482F-B6EA-AECCFD66E4DC}" type="pres">
      <dgm:prSet presAssocID="{49A9B38F-C2E3-454E-82BE-E19A6FF5EB00}" presName="hierChild5" presStyleCnt="0"/>
      <dgm:spPr/>
    </dgm:pt>
    <dgm:pt modelId="{FF95E252-0331-4CF9-A679-1AA4B6BE70E2}" type="pres">
      <dgm:prSet presAssocID="{AC1EEF18-4FFF-4A23-8839-E50FA96173F6}" presName="Name37" presStyleLbl="parChTrans1D2" presStyleIdx="2" presStyleCnt="5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2" presStyleIdx="2" presStyleCnt="3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229279D6-BF6D-473B-B1AE-BDC3F71F8803}" type="pres">
      <dgm:prSet presAssocID="{67297329-D29A-44C5-88DA-93D525013719}" presName="Name37" presStyleLbl="parChTrans1D3" presStyleIdx="3" presStyleCnt="6"/>
      <dgm:spPr/>
      <dgm:t>
        <a:bodyPr/>
        <a:lstStyle/>
        <a:p>
          <a:endParaRPr lang="pt-BR"/>
        </a:p>
      </dgm:t>
    </dgm:pt>
    <dgm:pt modelId="{95EA9C39-9B5B-413E-ADAC-67C4606D52CD}" type="pres">
      <dgm:prSet presAssocID="{081B2B74-35D7-42A1-87E0-77A4B61927E0}" presName="hierRoot2" presStyleCnt="0">
        <dgm:presLayoutVars>
          <dgm:hierBranch val="init"/>
        </dgm:presLayoutVars>
      </dgm:prSet>
      <dgm:spPr/>
    </dgm:pt>
    <dgm:pt modelId="{29120999-DF13-417F-92A9-C92F7F05F72E}" type="pres">
      <dgm:prSet presAssocID="{081B2B74-35D7-42A1-87E0-77A4B61927E0}" presName="rootComposite" presStyleCnt="0"/>
      <dgm:spPr/>
    </dgm:pt>
    <dgm:pt modelId="{AF190C8D-F741-408D-AC11-49ED88FF92FB}" type="pres">
      <dgm:prSet presAssocID="{081B2B74-35D7-42A1-87E0-77A4B61927E0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17EB1D4-1669-40D7-9DB1-CD0B27F846D0}" type="pres">
      <dgm:prSet presAssocID="{081B2B74-35D7-42A1-87E0-77A4B61927E0}" presName="rootConnector" presStyleLbl="node3" presStyleIdx="3" presStyleCnt="6"/>
      <dgm:spPr/>
      <dgm:t>
        <a:bodyPr/>
        <a:lstStyle/>
        <a:p>
          <a:endParaRPr lang="pt-BR"/>
        </a:p>
      </dgm:t>
    </dgm:pt>
    <dgm:pt modelId="{A41CF423-7468-47CD-B649-2B22DAE8ABF3}" type="pres">
      <dgm:prSet presAssocID="{081B2B74-35D7-42A1-87E0-77A4B61927E0}" presName="hierChild4" presStyleCnt="0"/>
      <dgm:spPr/>
    </dgm:pt>
    <dgm:pt modelId="{A39317B5-55A1-4E9D-A2A5-C05B2943D555}" type="pres">
      <dgm:prSet presAssocID="{1A32ACC0-852B-46EF-8B26-6AB8D9057F1B}" presName="Name37" presStyleLbl="parChTrans1D4" presStyleIdx="0" presStyleCnt="3"/>
      <dgm:spPr/>
      <dgm:t>
        <a:bodyPr/>
        <a:lstStyle/>
        <a:p>
          <a:endParaRPr lang="pt-BR"/>
        </a:p>
      </dgm:t>
    </dgm:pt>
    <dgm:pt modelId="{2F0A59F1-67D7-4AAA-9AB0-F18A13E47CE2}" type="pres">
      <dgm:prSet presAssocID="{C86F745A-08A3-4F89-9F0E-CA688882000B}" presName="hierRoot2" presStyleCnt="0">
        <dgm:presLayoutVars>
          <dgm:hierBranch val="init"/>
        </dgm:presLayoutVars>
      </dgm:prSet>
      <dgm:spPr/>
    </dgm:pt>
    <dgm:pt modelId="{75F8266B-8B87-4866-B87B-039F273D46C9}" type="pres">
      <dgm:prSet presAssocID="{C86F745A-08A3-4F89-9F0E-CA688882000B}" presName="rootComposite" presStyleCnt="0"/>
      <dgm:spPr/>
    </dgm:pt>
    <dgm:pt modelId="{9193EA21-D1B2-4356-8D00-709752A78734}" type="pres">
      <dgm:prSet presAssocID="{C86F745A-08A3-4F89-9F0E-CA688882000B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8FFC332-66E1-4131-AA07-C2F26C49BBF8}" type="pres">
      <dgm:prSet presAssocID="{C86F745A-08A3-4F89-9F0E-CA688882000B}" presName="rootConnector" presStyleLbl="node4" presStyleIdx="0" presStyleCnt="3"/>
      <dgm:spPr/>
      <dgm:t>
        <a:bodyPr/>
        <a:lstStyle/>
        <a:p>
          <a:endParaRPr lang="pt-BR"/>
        </a:p>
      </dgm:t>
    </dgm:pt>
    <dgm:pt modelId="{BF102592-BC51-4C1B-B104-833E2250F0C7}" type="pres">
      <dgm:prSet presAssocID="{C86F745A-08A3-4F89-9F0E-CA688882000B}" presName="hierChild4" presStyleCnt="0"/>
      <dgm:spPr/>
    </dgm:pt>
    <dgm:pt modelId="{B2B1D49A-BADD-4CC0-B581-2F242864EED3}" type="pres">
      <dgm:prSet presAssocID="{C86F745A-08A3-4F89-9F0E-CA688882000B}" presName="hierChild5" presStyleCnt="0"/>
      <dgm:spPr/>
    </dgm:pt>
    <dgm:pt modelId="{DDA5FF9C-5EEF-4D64-99E2-5330977B784B}" type="pres">
      <dgm:prSet presAssocID="{8A6C2BC2-9444-4F86-9365-438568FED0C2}" presName="Name37" presStyleLbl="parChTrans1D4" presStyleIdx="1" presStyleCnt="3"/>
      <dgm:spPr/>
      <dgm:t>
        <a:bodyPr/>
        <a:lstStyle/>
        <a:p>
          <a:endParaRPr lang="pt-BR"/>
        </a:p>
      </dgm:t>
    </dgm:pt>
    <dgm:pt modelId="{4E31C0E3-294B-41A1-BD55-DDBDA4697C99}" type="pres">
      <dgm:prSet presAssocID="{B4479727-53D8-4C47-B97D-0DCD64AC1DA6}" presName="hierRoot2" presStyleCnt="0">
        <dgm:presLayoutVars>
          <dgm:hierBranch val="init"/>
        </dgm:presLayoutVars>
      </dgm:prSet>
      <dgm:spPr/>
    </dgm:pt>
    <dgm:pt modelId="{203F5479-5EA2-4ECE-A108-EA8248E27429}" type="pres">
      <dgm:prSet presAssocID="{B4479727-53D8-4C47-B97D-0DCD64AC1DA6}" presName="rootComposite" presStyleCnt="0"/>
      <dgm:spPr/>
    </dgm:pt>
    <dgm:pt modelId="{A1C5F24E-575E-40B8-97AE-FABDD18CAEC4}" type="pres">
      <dgm:prSet presAssocID="{B4479727-53D8-4C47-B97D-0DCD64AC1DA6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7F1DE80-6966-4BBC-A4B2-78D296445D10}" type="pres">
      <dgm:prSet presAssocID="{B4479727-53D8-4C47-B97D-0DCD64AC1DA6}" presName="rootConnector" presStyleLbl="node4" presStyleIdx="1" presStyleCnt="3"/>
      <dgm:spPr/>
      <dgm:t>
        <a:bodyPr/>
        <a:lstStyle/>
        <a:p>
          <a:endParaRPr lang="pt-BR"/>
        </a:p>
      </dgm:t>
    </dgm:pt>
    <dgm:pt modelId="{BD64F7DB-BD8A-4779-999D-206DDBA69146}" type="pres">
      <dgm:prSet presAssocID="{B4479727-53D8-4C47-B97D-0DCD64AC1DA6}" presName="hierChild4" presStyleCnt="0"/>
      <dgm:spPr/>
    </dgm:pt>
    <dgm:pt modelId="{5AA319DC-484C-4009-A044-1683A5FAEC94}" type="pres">
      <dgm:prSet presAssocID="{B4479727-53D8-4C47-B97D-0DCD64AC1DA6}" presName="hierChild5" presStyleCnt="0"/>
      <dgm:spPr/>
    </dgm:pt>
    <dgm:pt modelId="{1A44FBA3-68EB-4E59-B29E-9B5A50CDEFB0}" type="pres">
      <dgm:prSet presAssocID="{081B2B74-35D7-42A1-87E0-77A4B61927E0}" presName="hierChild5" presStyleCnt="0"/>
      <dgm:spPr/>
    </dgm:pt>
    <dgm:pt modelId="{1EE1D210-1B53-4E71-9BC3-861BE64DC816}" type="pres">
      <dgm:prSet presAssocID="{7CB6057F-402A-4F5C-B7E0-BDC58F0187C7}" presName="Name37" presStyleLbl="parChTrans1D3" presStyleIdx="4" presStyleCnt="6"/>
      <dgm:spPr/>
      <dgm:t>
        <a:bodyPr/>
        <a:lstStyle/>
        <a:p>
          <a:endParaRPr lang="pt-BR"/>
        </a:p>
      </dgm:t>
    </dgm:pt>
    <dgm:pt modelId="{0D4DD553-441D-4D17-ACB6-0226B12FB3F2}" type="pres">
      <dgm:prSet presAssocID="{6D9F75C2-EDBC-4525-9CF8-FEFAF44E4FF8}" presName="hierRoot2" presStyleCnt="0">
        <dgm:presLayoutVars>
          <dgm:hierBranch val="init"/>
        </dgm:presLayoutVars>
      </dgm:prSet>
      <dgm:spPr/>
    </dgm:pt>
    <dgm:pt modelId="{329C2583-355C-44D6-8166-896C9F81B2BA}" type="pres">
      <dgm:prSet presAssocID="{6D9F75C2-EDBC-4525-9CF8-FEFAF44E4FF8}" presName="rootComposite" presStyleCnt="0"/>
      <dgm:spPr/>
    </dgm:pt>
    <dgm:pt modelId="{15F226CF-4DB2-425B-80D8-7344FA2796A9}" type="pres">
      <dgm:prSet presAssocID="{6D9F75C2-EDBC-4525-9CF8-FEFAF44E4FF8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5DD7A92-6965-4E9F-8045-688973FFFBA3}" type="pres">
      <dgm:prSet presAssocID="{6D9F75C2-EDBC-4525-9CF8-FEFAF44E4FF8}" presName="rootConnector" presStyleLbl="node3" presStyleIdx="4" presStyleCnt="6"/>
      <dgm:spPr/>
      <dgm:t>
        <a:bodyPr/>
        <a:lstStyle/>
        <a:p>
          <a:endParaRPr lang="pt-BR"/>
        </a:p>
      </dgm:t>
    </dgm:pt>
    <dgm:pt modelId="{FD129054-F78D-493B-B525-0214FC5FE4D6}" type="pres">
      <dgm:prSet presAssocID="{6D9F75C2-EDBC-4525-9CF8-FEFAF44E4FF8}" presName="hierChild4" presStyleCnt="0"/>
      <dgm:spPr/>
    </dgm:pt>
    <dgm:pt modelId="{F0A83778-F548-4771-995D-2DB1B359816A}" type="pres">
      <dgm:prSet presAssocID="{6D9F75C2-EDBC-4525-9CF8-FEFAF44E4FF8}" presName="hierChild5" presStyleCnt="0"/>
      <dgm:spPr/>
    </dgm:pt>
    <dgm:pt modelId="{22C5A2FD-0658-424D-ABD1-958751335F68}" type="pres">
      <dgm:prSet presAssocID="{C59B8581-167A-406C-A246-A3C184D974F1}" presName="Name37" presStyleLbl="parChTrans1D3" presStyleIdx="5" presStyleCnt="6"/>
      <dgm:spPr/>
      <dgm:t>
        <a:bodyPr/>
        <a:lstStyle/>
        <a:p>
          <a:endParaRPr lang="pt-BR"/>
        </a:p>
      </dgm:t>
    </dgm:pt>
    <dgm:pt modelId="{462ABC75-B42C-4C4A-BE0A-75F37D57AB4E}" type="pres">
      <dgm:prSet presAssocID="{55D236AC-5DAD-4EAF-B431-613E08580413}" presName="hierRoot2" presStyleCnt="0">
        <dgm:presLayoutVars>
          <dgm:hierBranch val="init"/>
        </dgm:presLayoutVars>
      </dgm:prSet>
      <dgm:spPr/>
    </dgm:pt>
    <dgm:pt modelId="{E6865D42-6028-4340-A5D1-5D37418087E3}" type="pres">
      <dgm:prSet presAssocID="{55D236AC-5DAD-4EAF-B431-613E08580413}" presName="rootComposite" presStyleCnt="0"/>
      <dgm:spPr/>
    </dgm:pt>
    <dgm:pt modelId="{9CE87659-9BC2-4D3D-A325-A8F9E73EE319}" type="pres">
      <dgm:prSet presAssocID="{55D236AC-5DAD-4EAF-B431-613E08580413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89E308B-E71A-4467-97AF-DBEC3CC06267}" type="pres">
      <dgm:prSet presAssocID="{55D236AC-5DAD-4EAF-B431-613E08580413}" presName="rootConnector" presStyleLbl="node3" presStyleIdx="5" presStyleCnt="6"/>
      <dgm:spPr/>
      <dgm:t>
        <a:bodyPr/>
        <a:lstStyle/>
        <a:p>
          <a:endParaRPr lang="pt-BR"/>
        </a:p>
      </dgm:t>
    </dgm:pt>
    <dgm:pt modelId="{04A1E7A2-DDAF-4D42-9046-3C0323CC8AA1}" type="pres">
      <dgm:prSet presAssocID="{55D236AC-5DAD-4EAF-B431-613E08580413}" presName="hierChild4" presStyleCnt="0"/>
      <dgm:spPr/>
    </dgm:pt>
    <dgm:pt modelId="{9D7F2CEA-8DC2-4FCB-9A11-C942C59C86D6}" type="pres">
      <dgm:prSet presAssocID="{790E7E66-6D9F-4900-9630-664BA025872A}" presName="Name37" presStyleLbl="parChTrans1D4" presStyleIdx="2" presStyleCnt="3"/>
      <dgm:spPr/>
      <dgm:t>
        <a:bodyPr/>
        <a:lstStyle/>
        <a:p>
          <a:endParaRPr lang="pt-BR"/>
        </a:p>
      </dgm:t>
    </dgm:pt>
    <dgm:pt modelId="{189C6CB9-C1CC-484B-B8F9-DB5E508D4D9C}" type="pres">
      <dgm:prSet presAssocID="{26A44434-6B84-48B0-928D-0F2F3596E58D}" presName="hierRoot2" presStyleCnt="0">
        <dgm:presLayoutVars>
          <dgm:hierBranch val="init"/>
        </dgm:presLayoutVars>
      </dgm:prSet>
      <dgm:spPr/>
    </dgm:pt>
    <dgm:pt modelId="{F6A52646-A4E0-43A1-9456-2F28F5D0FFDA}" type="pres">
      <dgm:prSet presAssocID="{26A44434-6B84-48B0-928D-0F2F3596E58D}" presName="rootComposite" presStyleCnt="0"/>
      <dgm:spPr/>
    </dgm:pt>
    <dgm:pt modelId="{1CF2B14D-4297-42FC-84D1-FA3CC1389840}" type="pres">
      <dgm:prSet presAssocID="{26A44434-6B84-48B0-928D-0F2F3596E58D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4786857-7ECB-48C1-9B41-67EF7B5D94FE}" type="pres">
      <dgm:prSet presAssocID="{26A44434-6B84-48B0-928D-0F2F3596E58D}" presName="rootConnector" presStyleLbl="node4" presStyleIdx="2" presStyleCnt="3"/>
      <dgm:spPr/>
      <dgm:t>
        <a:bodyPr/>
        <a:lstStyle/>
        <a:p>
          <a:endParaRPr lang="pt-BR"/>
        </a:p>
      </dgm:t>
    </dgm:pt>
    <dgm:pt modelId="{4F263468-CDC4-4A2D-8B88-CC8A403E9BC9}" type="pres">
      <dgm:prSet presAssocID="{26A44434-6B84-48B0-928D-0F2F3596E58D}" presName="hierChild4" presStyleCnt="0"/>
      <dgm:spPr/>
    </dgm:pt>
    <dgm:pt modelId="{CDC447D7-A40E-4482-8DDF-2D5517AF7612}" type="pres">
      <dgm:prSet presAssocID="{26A44434-6B84-48B0-928D-0F2F3596E58D}" presName="hierChild5" presStyleCnt="0"/>
      <dgm:spPr/>
    </dgm:pt>
    <dgm:pt modelId="{7772C94F-E79B-430F-944E-50917FDB8B68}" type="pres">
      <dgm:prSet presAssocID="{55D236AC-5DAD-4EAF-B431-613E08580413}" presName="hierChild5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4705520C-AA7B-42B2-A1DB-D367D6781826}" type="pres">
      <dgm:prSet presAssocID="{20F1A233-7272-4E58-A879-A4960C06B7D5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B1EDD6B3-49A4-4FC5-8E95-AC2E8B408DC0}" type="pres">
      <dgm:prSet presAssocID="{7B6A5848-60B3-4C70-B1CD-2A006532F5A2}" presName="hierRoot3" presStyleCnt="0">
        <dgm:presLayoutVars>
          <dgm:hierBranch val="init"/>
        </dgm:presLayoutVars>
      </dgm:prSet>
      <dgm:spPr/>
    </dgm:pt>
    <dgm:pt modelId="{BFE425BD-C865-49B1-A8C7-35E8A805E486}" type="pres">
      <dgm:prSet presAssocID="{7B6A5848-60B3-4C70-B1CD-2A006532F5A2}" presName="rootComposite3" presStyleCnt="0"/>
      <dgm:spPr/>
    </dgm:pt>
    <dgm:pt modelId="{C1DD4625-5F8B-47E2-9C0F-72D643EA14A7}" type="pres">
      <dgm:prSet presAssocID="{7B6A5848-60B3-4C70-B1CD-2A006532F5A2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FB141D6-002D-43E6-B860-8C166B757EBB}" type="pres">
      <dgm:prSet presAssocID="{7B6A5848-60B3-4C70-B1CD-2A006532F5A2}" presName="rootConnector3" presStyleLbl="asst1" presStyleIdx="0" presStyleCnt="2"/>
      <dgm:spPr/>
      <dgm:t>
        <a:bodyPr/>
        <a:lstStyle/>
        <a:p>
          <a:endParaRPr lang="pt-BR"/>
        </a:p>
      </dgm:t>
    </dgm:pt>
    <dgm:pt modelId="{AC16D483-DAF0-49D5-AC4A-72183EDC7CC3}" type="pres">
      <dgm:prSet presAssocID="{7B6A5848-60B3-4C70-B1CD-2A006532F5A2}" presName="hierChild6" presStyleCnt="0"/>
      <dgm:spPr/>
    </dgm:pt>
    <dgm:pt modelId="{F240DE00-DD51-4804-B0C6-48F11B1660D7}" type="pres">
      <dgm:prSet presAssocID="{7B6A5848-60B3-4C70-B1CD-2A006532F5A2}" presName="hierChild7" presStyleCnt="0"/>
      <dgm:spPr/>
    </dgm:pt>
    <dgm:pt modelId="{5B9456A7-5339-4FB4-A6B6-35FA0C29C3CA}" type="pres">
      <dgm:prSet presAssocID="{C5ED9E86-4180-46C3-8F5D-0D86BE625A1A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25CCE7EE-9FCD-4414-8900-6883EA56B0FD}" type="pres">
      <dgm:prSet presAssocID="{170FD386-610F-4362-B4CF-AB6044CCD101}" presName="hierRoot3" presStyleCnt="0">
        <dgm:presLayoutVars>
          <dgm:hierBranch val="init"/>
        </dgm:presLayoutVars>
      </dgm:prSet>
      <dgm:spPr/>
    </dgm:pt>
    <dgm:pt modelId="{02A51CCD-2BB8-43B4-B48B-8E8A4C480AEC}" type="pres">
      <dgm:prSet presAssocID="{170FD386-610F-4362-B4CF-AB6044CCD101}" presName="rootComposite3" presStyleCnt="0"/>
      <dgm:spPr/>
    </dgm:pt>
    <dgm:pt modelId="{8A3CD804-C5D6-454F-BAE0-125588222028}" type="pres">
      <dgm:prSet presAssocID="{170FD386-610F-4362-B4CF-AB6044CCD101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A34C11-838C-4746-BF27-587ABF4FF0D8}" type="pres">
      <dgm:prSet presAssocID="{170FD386-610F-4362-B4CF-AB6044CCD101}" presName="rootConnector3" presStyleLbl="asst1" presStyleIdx="1" presStyleCnt="2"/>
      <dgm:spPr/>
      <dgm:t>
        <a:bodyPr/>
        <a:lstStyle/>
        <a:p>
          <a:endParaRPr lang="pt-BR"/>
        </a:p>
      </dgm:t>
    </dgm:pt>
    <dgm:pt modelId="{252B5E60-9950-4FDA-87E5-777883EAE1BB}" type="pres">
      <dgm:prSet presAssocID="{170FD386-610F-4362-B4CF-AB6044CCD101}" presName="hierChild6" presStyleCnt="0"/>
      <dgm:spPr/>
    </dgm:pt>
    <dgm:pt modelId="{CA625642-2AB8-4D9E-8E5D-EDB29CCA7193}" type="pres">
      <dgm:prSet presAssocID="{170FD386-610F-4362-B4CF-AB6044CCD101}" presName="hierChild7" presStyleCnt="0"/>
      <dgm:spPr/>
    </dgm:pt>
  </dgm:ptLst>
  <dgm:cxnLst>
    <dgm:cxn modelId="{7091019C-E727-4E72-80E7-ABF014A495DE}" type="presOf" srcId="{7B6A5848-60B3-4C70-B1CD-2A006532F5A2}" destId="{C1DD4625-5F8B-47E2-9C0F-72D643EA14A7}" srcOrd="0" destOrd="0" presId="urn:microsoft.com/office/officeart/2005/8/layout/orgChart1"/>
    <dgm:cxn modelId="{1894392A-8C81-4AB7-A91D-A96EFBE0A2AF}" srcId="{55D236AC-5DAD-4EAF-B431-613E08580413}" destId="{26A44434-6B84-48B0-928D-0F2F3596E58D}" srcOrd="0" destOrd="0" parTransId="{790E7E66-6D9F-4900-9630-664BA025872A}" sibTransId="{CFF362DB-4F76-4E6E-A7DD-8B1EB436E9E1}"/>
    <dgm:cxn modelId="{1C96B569-061C-45A4-B1EF-DFB13125504B}" type="presOf" srcId="{C5ED9E86-4180-46C3-8F5D-0D86BE625A1A}" destId="{5B9456A7-5339-4FB4-A6B6-35FA0C29C3CA}" srcOrd="0" destOrd="0" presId="urn:microsoft.com/office/officeart/2005/8/layout/orgChart1"/>
    <dgm:cxn modelId="{D0C67CEF-7796-4C9B-9D8F-9CAAC230172D}" srcId="{BE5C4D25-DBF7-4435-AD32-B5FCD9D496BF}" destId="{55D236AC-5DAD-4EAF-B431-613E08580413}" srcOrd="2" destOrd="0" parTransId="{C59B8581-167A-406C-A246-A3C184D974F1}" sibTransId="{AABDE6C2-D57B-4CC4-94B5-0C3740540D1B}"/>
    <dgm:cxn modelId="{3FE17710-BC4B-4D54-89C4-50FC024E27C5}" type="presOf" srcId="{AC1EEF18-4FFF-4A23-8839-E50FA96173F6}" destId="{FF95E252-0331-4CF9-A679-1AA4B6BE70E2}" srcOrd="0" destOrd="0" presId="urn:microsoft.com/office/officeart/2005/8/layout/orgChart1"/>
    <dgm:cxn modelId="{A04E7724-2142-4933-B3FD-9D28A5D64734}" type="presOf" srcId="{C86F745A-08A3-4F89-9F0E-CA688882000B}" destId="{9193EA21-D1B2-4356-8D00-709752A78734}" srcOrd="0" destOrd="0" presId="urn:microsoft.com/office/officeart/2005/8/layout/orgChart1"/>
    <dgm:cxn modelId="{144CEE96-205B-4E45-806A-55FFDB56386E}" type="presOf" srcId="{5CFF71DA-8700-40EB-ADAB-92D800563444}" destId="{AF7464EF-ED96-4A8B-9045-F67C2DA1A47B}" srcOrd="0" destOrd="0" presId="urn:microsoft.com/office/officeart/2005/8/layout/orgChart1"/>
    <dgm:cxn modelId="{5EC24B40-3D2D-44E7-B02B-A16592B1D799}" srcId="{802D29AB-0C27-48DC-96D6-29D23AE3D398}" destId="{BE5C4D25-DBF7-4435-AD32-B5FCD9D496BF}" srcOrd="2" destOrd="0" parTransId="{AC1EEF18-4FFF-4A23-8839-E50FA96173F6}" sibTransId="{5DCD7CB0-E37B-4F07-8867-AD55601FF9D7}"/>
    <dgm:cxn modelId="{E500370C-E553-4BFC-918C-749CA030A5A2}" type="presOf" srcId="{790E7E66-6D9F-4900-9630-664BA025872A}" destId="{9D7F2CEA-8DC2-4FCB-9A11-C942C59C86D6}" srcOrd="0" destOrd="0" presId="urn:microsoft.com/office/officeart/2005/8/layout/orgChart1"/>
    <dgm:cxn modelId="{7364FB18-B3A7-4CC3-94A4-A95376B68434}" type="presOf" srcId="{64467774-6362-4D5F-8D37-8AC0D34100BC}" destId="{ABC7887D-41F5-4570-9041-A646E5AF1AAD}" srcOrd="0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AFF23A19-0C63-4284-9AC1-7CF1B286CABC}" srcId="{BE5C4D25-DBF7-4435-AD32-B5FCD9D496BF}" destId="{081B2B74-35D7-42A1-87E0-77A4B61927E0}" srcOrd="0" destOrd="0" parTransId="{67297329-D29A-44C5-88DA-93D525013719}" sibTransId="{30728F27-69E3-4FFB-A211-2233859738B9}"/>
    <dgm:cxn modelId="{E40F2062-559C-462B-B21D-CA30C9E16C92}" srcId="{49A9B38F-C2E3-454E-82BE-E19A6FF5EB00}" destId="{64467774-6362-4D5F-8D37-8AC0D34100BC}" srcOrd="0" destOrd="0" parTransId="{D0CFA9D0-4AE0-4DE5-AEEF-A2391784FE86}" sibTransId="{69C3A16B-9038-4C20-B29C-652EB3EAA1C8}"/>
    <dgm:cxn modelId="{9FA8438F-DC86-4DB6-BCCE-5E890AE9F39E}" type="presOf" srcId="{D0CFA9D0-4AE0-4DE5-AEEF-A2391784FE86}" destId="{628B7D20-7187-4461-8162-57CD01FE1FBD}" srcOrd="0" destOrd="0" presId="urn:microsoft.com/office/officeart/2005/8/layout/orgChart1"/>
    <dgm:cxn modelId="{E0AB57FC-5C8C-4129-B083-4A6F0BE0AE42}" type="presOf" srcId="{64467774-6362-4D5F-8D37-8AC0D34100BC}" destId="{089D9828-DC2B-459C-B290-F3EACD9AF3C9}" srcOrd="1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08EE80BB-514C-4FEF-9DD3-0B7A59F79451}" srcId="{49A9B38F-C2E3-454E-82BE-E19A6FF5EB00}" destId="{D3F07788-1F35-48C2-8E92-5852A9956E38}" srcOrd="1" destOrd="0" parTransId="{3722475B-1D06-4707-998D-52381A358CBE}" sibTransId="{95ED43C8-5A92-4511-94EB-F41FB66D18E8}"/>
    <dgm:cxn modelId="{49B82C0E-A1AC-4373-9CC9-21CFE1EFE1D9}" type="presOf" srcId="{770FED84-2ECB-489E-9EED-03AD4CFA1FC3}" destId="{4516BC2A-F2B0-49E9-B148-3A25082CE17B}" srcOrd="0" destOrd="0" presId="urn:microsoft.com/office/officeart/2005/8/layout/orgChart1"/>
    <dgm:cxn modelId="{C6697262-30ED-44BD-B283-25AB6A5B9D0E}" type="presOf" srcId="{49A9B38F-C2E3-454E-82BE-E19A6FF5EB00}" destId="{960806B7-70E5-41CA-A025-BAA6A88AE064}" srcOrd="0" destOrd="0" presId="urn:microsoft.com/office/officeart/2005/8/layout/orgChart1"/>
    <dgm:cxn modelId="{995E79E6-5F68-439F-8EE0-33BD4E9F5BB7}" type="presOf" srcId="{67297329-D29A-44C5-88DA-93D525013719}" destId="{229279D6-BF6D-473B-B1AE-BDC3F71F8803}" srcOrd="0" destOrd="0" presId="urn:microsoft.com/office/officeart/2005/8/layout/orgChart1"/>
    <dgm:cxn modelId="{EC30837C-3CC2-4B0D-BC5E-56E489413B1E}" type="presOf" srcId="{55D236AC-5DAD-4EAF-B431-613E08580413}" destId="{9CE87659-9BC2-4D3D-A325-A8F9E73EE319}" srcOrd="0" destOrd="0" presId="urn:microsoft.com/office/officeart/2005/8/layout/orgChart1"/>
    <dgm:cxn modelId="{97036D78-AFBE-4F13-91BB-14900928517C}" srcId="{802D29AB-0C27-48DC-96D6-29D23AE3D398}" destId="{170FD386-610F-4362-B4CF-AB6044CCD101}" srcOrd="4" destOrd="0" parTransId="{C5ED9E86-4180-46C3-8F5D-0D86BE625A1A}" sibTransId="{A8C77468-36FE-49E2-9806-B32604B3FB1E}"/>
    <dgm:cxn modelId="{542B1108-8760-447E-9F63-25CD40E387DE}" srcId="{802D29AB-0C27-48DC-96D6-29D23AE3D398}" destId="{49A9B38F-C2E3-454E-82BE-E19A6FF5EB00}" srcOrd="1" destOrd="0" parTransId="{85B417B2-A0C2-4861-8446-772453C723B0}" sibTransId="{929A8E31-5818-4CBB-A6A0-ACA08DDAD57E}"/>
    <dgm:cxn modelId="{7BB89E9D-55C3-45A6-B292-9839A411E7FD}" type="presOf" srcId="{170FD386-610F-4362-B4CF-AB6044CCD101}" destId="{8A3CD804-C5D6-454F-BAE0-125588222028}" srcOrd="0" destOrd="0" presId="urn:microsoft.com/office/officeart/2005/8/layout/orgChart1"/>
    <dgm:cxn modelId="{974C8C71-6200-4FA7-BB53-F8DF1A91BFB3}" type="presOf" srcId="{26A44434-6B84-48B0-928D-0F2F3596E58D}" destId="{1CF2B14D-4297-42FC-84D1-FA3CC1389840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C4E718D0-DE25-44E5-88C8-F067E6F9BA52}" type="presOf" srcId="{BE5C4D25-DBF7-4435-AD32-B5FCD9D496BF}" destId="{415BD3C9-A9EE-46D6-88E6-FD26C9BEBFAE}" srcOrd="1" destOrd="0" presId="urn:microsoft.com/office/officeart/2005/8/layout/orgChart1"/>
    <dgm:cxn modelId="{7394417E-A111-4E47-BE4E-80A6E8040957}" type="presOf" srcId="{BE5C4D25-DBF7-4435-AD32-B5FCD9D496BF}" destId="{226E36F3-23E3-4627-88CD-D7C2D43B92BA}" srcOrd="0" destOrd="0" presId="urn:microsoft.com/office/officeart/2005/8/layout/orgChart1"/>
    <dgm:cxn modelId="{BD58DC50-82A2-4D7B-8E07-BD0732549CE2}" type="presOf" srcId="{6D9F75C2-EDBC-4525-9CF8-FEFAF44E4FF8}" destId="{15F226CF-4DB2-425B-80D8-7344FA2796A9}" srcOrd="0" destOrd="0" presId="urn:microsoft.com/office/officeart/2005/8/layout/orgChart1"/>
    <dgm:cxn modelId="{D0CA0F15-4D62-42F8-A40A-914419034D94}" type="presOf" srcId="{170FD386-610F-4362-B4CF-AB6044CCD101}" destId="{26A34C11-838C-4746-BF27-587ABF4FF0D8}" srcOrd="1" destOrd="0" presId="urn:microsoft.com/office/officeart/2005/8/layout/orgChart1"/>
    <dgm:cxn modelId="{8F402ACE-06FA-4288-91F5-54C1482D0B77}" type="presOf" srcId="{4414CA36-C389-45E4-8A2B-FF21F01CCC5D}" destId="{AD62F545-C1BE-48DD-811B-658B3DE83EB3}" srcOrd="0" destOrd="0" presId="urn:microsoft.com/office/officeart/2005/8/layout/orgChart1"/>
    <dgm:cxn modelId="{7061041F-C0DD-49DA-ABE0-9CEF60703CF9}" type="presOf" srcId="{9CCAC1F5-09C1-4FB0-8C1D-4B196F58A9B1}" destId="{6435A5CA-B262-4AFB-8F7E-1CCA23EC9FC0}" srcOrd="0" destOrd="0" presId="urn:microsoft.com/office/officeart/2005/8/layout/orgChart1"/>
    <dgm:cxn modelId="{2111295E-C6AE-46DE-B8E5-17D125659315}" type="presOf" srcId="{B4479727-53D8-4C47-B97D-0DCD64AC1DA6}" destId="{A1C5F24E-575E-40B8-97AE-FABDD18CAEC4}" srcOrd="0" destOrd="0" presId="urn:microsoft.com/office/officeart/2005/8/layout/orgChart1"/>
    <dgm:cxn modelId="{8D7D7A8C-0E5D-4752-B838-39D592BCAFA2}" type="presOf" srcId="{49A9B38F-C2E3-454E-82BE-E19A6FF5EB00}" destId="{694B2360-2E92-4B2F-B343-AC4C9B00F35F}" srcOrd="1" destOrd="0" presId="urn:microsoft.com/office/officeart/2005/8/layout/orgChart1"/>
    <dgm:cxn modelId="{C51BB254-D4C5-4B9C-8B36-A4A198FDC87E}" type="presOf" srcId="{7B6A5848-60B3-4C70-B1CD-2A006532F5A2}" destId="{CFB141D6-002D-43E6-B860-8C166B757EBB}" srcOrd="1" destOrd="0" presId="urn:microsoft.com/office/officeart/2005/8/layout/orgChart1"/>
    <dgm:cxn modelId="{6CF89423-7AAE-4DCB-987A-6A27BE2C7F05}" srcId="{49A9B38F-C2E3-454E-82BE-E19A6FF5EB00}" destId="{770FED84-2ECB-489E-9EED-03AD4CFA1FC3}" srcOrd="2" destOrd="0" parTransId="{5CFF71DA-8700-40EB-ADAB-92D800563444}" sibTransId="{C0466631-50FE-4B1D-A8A3-8FEF1D281E6B}"/>
    <dgm:cxn modelId="{CB7EA414-A69D-4E91-A8C8-7A3598761876}" type="presOf" srcId="{8A6C2BC2-9444-4F86-9365-438568FED0C2}" destId="{DDA5FF9C-5EEF-4D64-99E2-5330977B784B}" srcOrd="0" destOrd="0" presId="urn:microsoft.com/office/officeart/2005/8/layout/orgChart1"/>
    <dgm:cxn modelId="{98071CFA-8ADE-4C4A-89FA-40DBB7E99B38}" type="presOf" srcId="{C86F745A-08A3-4F89-9F0E-CA688882000B}" destId="{38FFC332-66E1-4131-AA07-C2F26C49BBF8}" srcOrd="1" destOrd="0" presId="urn:microsoft.com/office/officeart/2005/8/layout/orgChart1"/>
    <dgm:cxn modelId="{8ACEE68A-339A-4A27-A42A-FF183E529FA5}" type="presOf" srcId="{1A32ACC0-852B-46EF-8B26-6AB8D9057F1B}" destId="{A39317B5-55A1-4E9D-A2A5-C05B2943D555}" srcOrd="0" destOrd="0" presId="urn:microsoft.com/office/officeart/2005/8/layout/orgChart1"/>
    <dgm:cxn modelId="{87A5AF65-3DCB-438C-BD73-625EC6BEE01F}" type="presOf" srcId="{3722475B-1D06-4707-998D-52381A358CBE}" destId="{CD305C29-EFAF-47A6-B714-6D1D238A93DB}" srcOrd="0" destOrd="0" presId="urn:microsoft.com/office/officeart/2005/8/layout/orgChart1"/>
    <dgm:cxn modelId="{8B36922C-7E83-4C23-A3E9-6EB05D5B76F1}" type="presOf" srcId="{081B2B74-35D7-42A1-87E0-77A4B61927E0}" destId="{AF190C8D-F741-408D-AC11-49ED88FF92FB}" srcOrd="0" destOrd="0" presId="urn:microsoft.com/office/officeart/2005/8/layout/orgChart1"/>
    <dgm:cxn modelId="{E89AC604-83AC-4242-A91A-265D717F3A1E}" srcId="{802D29AB-0C27-48DC-96D6-29D23AE3D398}" destId="{9CCAC1F5-09C1-4FB0-8C1D-4B196F58A9B1}" srcOrd="0" destOrd="0" parTransId="{4414CA36-C389-45E4-8A2B-FF21F01CCC5D}" sibTransId="{AB86FCC2-6D44-4B26-A1FB-C74565C7307D}"/>
    <dgm:cxn modelId="{D0618671-9CD2-4BDB-931D-67E73551365E}" type="presOf" srcId="{D3F07788-1F35-48C2-8E92-5852A9956E38}" destId="{C86F51E2-B4AF-47F2-899D-C88BD630D7FC}" srcOrd="0" destOrd="0" presId="urn:microsoft.com/office/officeart/2005/8/layout/orgChart1"/>
    <dgm:cxn modelId="{639F8B8C-F033-438C-922A-39E6B636CD07}" type="presOf" srcId="{85B417B2-A0C2-4861-8446-772453C723B0}" destId="{845D0FDC-9AEA-4A79-8783-5370E3D8566E}" srcOrd="0" destOrd="0" presId="urn:microsoft.com/office/officeart/2005/8/layout/orgChart1"/>
    <dgm:cxn modelId="{BA833160-A162-4A3A-9944-0E05CEEC8A3A}" type="presOf" srcId="{D3F07788-1F35-48C2-8E92-5852A9956E38}" destId="{40D73041-BF16-4ED9-A53E-DB05D1101B3A}" srcOrd="1" destOrd="0" presId="urn:microsoft.com/office/officeart/2005/8/layout/orgChart1"/>
    <dgm:cxn modelId="{51C37F54-4A2D-4560-91FA-F5CB8AD323A1}" srcId="{802D29AB-0C27-48DC-96D6-29D23AE3D398}" destId="{7B6A5848-60B3-4C70-B1CD-2A006532F5A2}" srcOrd="3" destOrd="0" parTransId="{20F1A233-7272-4E58-A879-A4960C06B7D5}" sibTransId="{DA97E04A-676B-436B-B4F0-8CADC75FACD4}"/>
    <dgm:cxn modelId="{4C16BDB3-152D-40EF-AFA4-5DB8AF619522}" srcId="{081B2B74-35D7-42A1-87E0-77A4B61927E0}" destId="{B4479727-53D8-4C47-B97D-0DCD64AC1DA6}" srcOrd="1" destOrd="0" parTransId="{8A6C2BC2-9444-4F86-9365-438568FED0C2}" sibTransId="{26F05F38-11AC-4754-8CE6-2F1D9F4A4B3B}"/>
    <dgm:cxn modelId="{7FBAD3CB-FD78-432F-AE32-F4A1B98AC296}" type="presOf" srcId="{26A44434-6B84-48B0-928D-0F2F3596E58D}" destId="{54786857-7ECB-48C1-9B41-67EF7B5D94FE}" srcOrd="1" destOrd="0" presId="urn:microsoft.com/office/officeart/2005/8/layout/orgChart1"/>
    <dgm:cxn modelId="{069FDE84-C6AC-4F0F-95DD-70CF4AD3A1B5}" srcId="{BE5C4D25-DBF7-4435-AD32-B5FCD9D496BF}" destId="{6D9F75C2-EDBC-4525-9CF8-FEFAF44E4FF8}" srcOrd="1" destOrd="0" parTransId="{7CB6057F-402A-4F5C-B7E0-BDC58F0187C7}" sibTransId="{467C4A34-2A3F-4001-8A02-2BEB1E4D788D}"/>
    <dgm:cxn modelId="{9D6ED0D1-F67C-41DF-A7D0-10356ACC15F3}" srcId="{081B2B74-35D7-42A1-87E0-77A4B61927E0}" destId="{C86F745A-08A3-4F89-9F0E-CA688882000B}" srcOrd="0" destOrd="0" parTransId="{1A32ACC0-852B-46EF-8B26-6AB8D9057F1B}" sibTransId="{26978F1B-F8E6-4735-8904-9FC9EFC8F21A}"/>
    <dgm:cxn modelId="{338C7196-9C42-486E-8CBE-4CF13374EE05}" type="presOf" srcId="{6D9F75C2-EDBC-4525-9CF8-FEFAF44E4FF8}" destId="{85DD7A92-6965-4E9F-8045-688973FFFBA3}" srcOrd="1" destOrd="0" presId="urn:microsoft.com/office/officeart/2005/8/layout/orgChart1"/>
    <dgm:cxn modelId="{35058679-0025-4C94-B5C9-C2DBE706E7FF}" type="presOf" srcId="{7CB6057F-402A-4F5C-B7E0-BDC58F0187C7}" destId="{1EE1D210-1B53-4E71-9BC3-861BE64DC816}" srcOrd="0" destOrd="0" presId="urn:microsoft.com/office/officeart/2005/8/layout/orgChart1"/>
    <dgm:cxn modelId="{B1B46B0C-F14A-4A7C-9770-88C2A58E8749}" type="presOf" srcId="{C59B8581-167A-406C-A246-A3C184D974F1}" destId="{22C5A2FD-0658-424D-ABD1-958751335F68}" srcOrd="0" destOrd="0" presId="urn:microsoft.com/office/officeart/2005/8/layout/orgChart1"/>
    <dgm:cxn modelId="{C01C1BC6-B575-4E2A-82B9-3D707452652C}" type="presOf" srcId="{20F1A233-7272-4E58-A879-A4960C06B7D5}" destId="{4705520C-AA7B-42B2-A1DB-D367D6781826}" srcOrd="0" destOrd="0" presId="urn:microsoft.com/office/officeart/2005/8/layout/orgChart1"/>
    <dgm:cxn modelId="{BA57B40B-C359-4454-AC58-36FD6C60AA8A}" type="presOf" srcId="{081B2B74-35D7-42A1-87E0-77A4B61927E0}" destId="{D17EB1D4-1669-40D7-9DB1-CD0B27F846D0}" srcOrd="1" destOrd="0" presId="urn:microsoft.com/office/officeart/2005/8/layout/orgChart1"/>
    <dgm:cxn modelId="{B4EF1EC9-2CD2-461F-84BD-B8FE5326B081}" type="presOf" srcId="{9CCAC1F5-09C1-4FB0-8C1D-4B196F58A9B1}" destId="{26D4D8C2-07ED-4B40-98D2-00B8DE3290A8}" srcOrd="1" destOrd="0" presId="urn:microsoft.com/office/officeart/2005/8/layout/orgChart1"/>
    <dgm:cxn modelId="{E144BBC9-8435-49AD-8B48-876A2C6717F3}" type="presOf" srcId="{770FED84-2ECB-489E-9EED-03AD4CFA1FC3}" destId="{D7C19B76-B197-4108-AD36-DF9F5183B983}" srcOrd="1" destOrd="0" presId="urn:microsoft.com/office/officeart/2005/8/layout/orgChart1"/>
    <dgm:cxn modelId="{96DE4BC1-0877-44CC-8383-9034721A5D03}" type="presOf" srcId="{B4479727-53D8-4C47-B97D-0DCD64AC1DA6}" destId="{37F1DE80-6966-4BBC-A4B2-78D296445D10}" srcOrd="1" destOrd="0" presId="urn:microsoft.com/office/officeart/2005/8/layout/orgChart1"/>
    <dgm:cxn modelId="{8694D0DE-E55E-4CF4-A557-52C2B463D9D6}" type="presOf" srcId="{55D236AC-5DAD-4EAF-B431-613E08580413}" destId="{C89E308B-E71A-4467-97AF-DBEC3CC06267}" srcOrd="1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17DAF069-F7D5-4AC1-862C-17B7DE2A7582}" type="presParOf" srcId="{389B67B3-C8AA-405B-9866-D700050B5F7B}" destId="{AD62F545-C1BE-48DD-811B-658B3DE83EB3}" srcOrd="0" destOrd="0" presId="urn:microsoft.com/office/officeart/2005/8/layout/orgChart1"/>
    <dgm:cxn modelId="{598DAF1E-ECF4-4FC1-8B6C-1D724A43E948}" type="presParOf" srcId="{389B67B3-C8AA-405B-9866-D700050B5F7B}" destId="{E7DB569A-3F8F-4AD5-AF7B-A0D6F3FAD9CD}" srcOrd="1" destOrd="0" presId="urn:microsoft.com/office/officeart/2005/8/layout/orgChart1"/>
    <dgm:cxn modelId="{613B9B9E-FFC1-4601-B451-099D2B6266C1}" type="presParOf" srcId="{E7DB569A-3F8F-4AD5-AF7B-A0D6F3FAD9CD}" destId="{4C2F9662-F584-4AB4-A73F-9C2304D4A7BE}" srcOrd="0" destOrd="0" presId="urn:microsoft.com/office/officeart/2005/8/layout/orgChart1"/>
    <dgm:cxn modelId="{24F11DFD-9481-46E8-B108-BFFADD55C1F0}" type="presParOf" srcId="{4C2F9662-F584-4AB4-A73F-9C2304D4A7BE}" destId="{6435A5CA-B262-4AFB-8F7E-1CCA23EC9FC0}" srcOrd="0" destOrd="0" presId="urn:microsoft.com/office/officeart/2005/8/layout/orgChart1"/>
    <dgm:cxn modelId="{6D5D7D50-D6C9-47C4-9665-F80140A02583}" type="presParOf" srcId="{4C2F9662-F584-4AB4-A73F-9C2304D4A7BE}" destId="{26D4D8C2-07ED-4B40-98D2-00B8DE3290A8}" srcOrd="1" destOrd="0" presId="urn:microsoft.com/office/officeart/2005/8/layout/orgChart1"/>
    <dgm:cxn modelId="{25892CA5-5EB2-4139-A6A3-169336E8232E}" type="presParOf" srcId="{E7DB569A-3F8F-4AD5-AF7B-A0D6F3FAD9CD}" destId="{C2E5D315-D43D-461A-8134-AB1238706583}" srcOrd="1" destOrd="0" presId="urn:microsoft.com/office/officeart/2005/8/layout/orgChart1"/>
    <dgm:cxn modelId="{850B3ADD-3584-4DF3-BB97-B32EC9E438A4}" type="presParOf" srcId="{E7DB569A-3F8F-4AD5-AF7B-A0D6F3FAD9CD}" destId="{73C270D3-26EE-41F0-875F-825E6EA507E5}" srcOrd="2" destOrd="0" presId="urn:microsoft.com/office/officeart/2005/8/layout/orgChart1"/>
    <dgm:cxn modelId="{63D76A43-6B19-49DD-AE97-D9FD5242A820}" type="presParOf" srcId="{389B67B3-C8AA-405B-9866-D700050B5F7B}" destId="{845D0FDC-9AEA-4A79-8783-5370E3D8566E}" srcOrd="2" destOrd="0" presId="urn:microsoft.com/office/officeart/2005/8/layout/orgChart1"/>
    <dgm:cxn modelId="{E05209D4-8FFF-4498-A04D-2B2E27908227}" type="presParOf" srcId="{389B67B3-C8AA-405B-9866-D700050B5F7B}" destId="{E3560341-781E-4271-A23E-AF49FE64717E}" srcOrd="3" destOrd="0" presId="urn:microsoft.com/office/officeart/2005/8/layout/orgChart1"/>
    <dgm:cxn modelId="{DF95B825-5322-431B-8068-48272763F8DD}" type="presParOf" srcId="{E3560341-781E-4271-A23E-AF49FE64717E}" destId="{C1CC83EB-2346-497D-B1C9-7A8609CDDC25}" srcOrd="0" destOrd="0" presId="urn:microsoft.com/office/officeart/2005/8/layout/orgChart1"/>
    <dgm:cxn modelId="{269917F2-4EA1-431E-9C32-2A68FA68B1EE}" type="presParOf" srcId="{C1CC83EB-2346-497D-B1C9-7A8609CDDC25}" destId="{960806B7-70E5-41CA-A025-BAA6A88AE064}" srcOrd="0" destOrd="0" presId="urn:microsoft.com/office/officeart/2005/8/layout/orgChart1"/>
    <dgm:cxn modelId="{007676A5-660C-43C3-AC17-22A3756557F6}" type="presParOf" srcId="{C1CC83EB-2346-497D-B1C9-7A8609CDDC25}" destId="{694B2360-2E92-4B2F-B343-AC4C9B00F35F}" srcOrd="1" destOrd="0" presId="urn:microsoft.com/office/officeart/2005/8/layout/orgChart1"/>
    <dgm:cxn modelId="{E090B7AF-2D3F-4D16-854A-072100577720}" type="presParOf" srcId="{E3560341-781E-4271-A23E-AF49FE64717E}" destId="{DA93E83C-99D7-4881-A768-43104040ED1C}" srcOrd="1" destOrd="0" presId="urn:microsoft.com/office/officeart/2005/8/layout/orgChart1"/>
    <dgm:cxn modelId="{534ACAA7-5E7F-4D15-AEFD-594CA31F6ABF}" type="presParOf" srcId="{DA93E83C-99D7-4881-A768-43104040ED1C}" destId="{628B7D20-7187-4461-8162-57CD01FE1FBD}" srcOrd="0" destOrd="0" presId="urn:microsoft.com/office/officeart/2005/8/layout/orgChart1"/>
    <dgm:cxn modelId="{27FEA24E-1F66-4454-93D2-FA8766817D2F}" type="presParOf" srcId="{DA93E83C-99D7-4881-A768-43104040ED1C}" destId="{FB47561A-0914-4AD8-8894-6AEE21DFDCCF}" srcOrd="1" destOrd="0" presId="urn:microsoft.com/office/officeart/2005/8/layout/orgChart1"/>
    <dgm:cxn modelId="{52DF89C6-82F2-4EC2-B1E7-EF38E14BD538}" type="presParOf" srcId="{FB47561A-0914-4AD8-8894-6AEE21DFDCCF}" destId="{0FEA2BB1-5690-4D1C-94FA-221D1D5A6AC6}" srcOrd="0" destOrd="0" presId="urn:microsoft.com/office/officeart/2005/8/layout/orgChart1"/>
    <dgm:cxn modelId="{D0308098-838A-4BE6-98E1-9061BE1EC16D}" type="presParOf" srcId="{0FEA2BB1-5690-4D1C-94FA-221D1D5A6AC6}" destId="{ABC7887D-41F5-4570-9041-A646E5AF1AAD}" srcOrd="0" destOrd="0" presId="urn:microsoft.com/office/officeart/2005/8/layout/orgChart1"/>
    <dgm:cxn modelId="{5CD89EFF-C283-46E9-86BC-4B16491B6CEC}" type="presParOf" srcId="{0FEA2BB1-5690-4D1C-94FA-221D1D5A6AC6}" destId="{089D9828-DC2B-459C-B290-F3EACD9AF3C9}" srcOrd="1" destOrd="0" presId="urn:microsoft.com/office/officeart/2005/8/layout/orgChart1"/>
    <dgm:cxn modelId="{BDED7E89-4FAB-4383-8361-ECF55A956D98}" type="presParOf" srcId="{FB47561A-0914-4AD8-8894-6AEE21DFDCCF}" destId="{CE9528D9-C03D-4881-B3D5-7D1E9C9EDF4B}" srcOrd="1" destOrd="0" presId="urn:microsoft.com/office/officeart/2005/8/layout/orgChart1"/>
    <dgm:cxn modelId="{6D167A1F-99B0-4FDB-A563-20ABFAE4368A}" type="presParOf" srcId="{FB47561A-0914-4AD8-8894-6AEE21DFDCCF}" destId="{E81AE179-3A40-4CAF-B84F-7838502DAF8B}" srcOrd="2" destOrd="0" presId="urn:microsoft.com/office/officeart/2005/8/layout/orgChart1"/>
    <dgm:cxn modelId="{0E515DE1-35ED-4DB5-81A7-7BE12CB9DA05}" type="presParOf" srcId="{DA93E83C-99D7-4881-A768-43104040ED1C}" destId="{CD305C29-EFAF-47A6-B714-6D1D238A93DB}" srcOrd="2" destOrd="0" presId="urn:microsoft.com/office/officeart/2005/8/layout/orgChart1"/>
    <dgm:cxn modelId="{C11795F1-1940-471B-AC6C-C41F0CA180E4}" type="presParOf" srcId="{DA93E83C-99D7-4881-A768-43104040ED1C}" destId="{B3295728-D1C7-47DD-A5F5-0850B06A40BA}" srcOrd="3" destOrd="0" presId="urn:microsoft.com/office/officeart/2005/8/layout/orgChart1"/>
    <dgm:cxn modelId="{930BFE93-C0AE-4EBB-98B5-456D9621FDD8}" type="presParOf" srcId="{B3295728-D1C7-47DD-A5F5-0850B06A40BA}" destId="{915F85CA-1AD6-4A91-A0DE-B14AA70053FE}" srcOrd="0" destOrd="0" presId="urn:microsoft.com/office/officeart/2005/8/layout/orgChart1"/>
    <dgm:cxn modelId="{E7C9EDD4-6F82-4FA2-8108-81D94B4A0063}" type="presParOf" srcId="{915F85CA-1AD6-4A91-A0DE-B14AA70053FE}" destId="{C86F51E2-B4AF-47F2-899D-C88BD630D7FC}" srcOrd="0" destOrd="0" presId="urn:microsoft.com/office/officeart/2005/8/layout/orgChart1"/>
    <dgm:cxn modelId="{06A06EBE-EF47-4403-A268-DAD373A2D32B}" type="presParOf" srcId="{915F85CA-1AD6-4A91-A0DE-B14AA70053FE}" destId="{40D73041-BF16-4ED9-A53E-DB05D1101B3A}" srcOrd="1" destOrd="0" presId="urn:microsoft.com/office/officeart/2005/8/layout/orgChart1"/>
    <dgm:cxn modelId="{7DB5B685-A1EC-437C-9476-F0A15B474184}" type="presParOf" srcId="{B3295728-D1C7-47DD-A5F5-0850B06A40BA}" destId="{EC369E33-8A85-4B55-AD38-6A9310D8AC66}" srcOrd="1" destOrd="0" presId="urn:microsoft.com/office/officeart/2005/8/layout/orgChart1"/>
    <dgm:cxn modelId="{B18213CB-E3F2-4318-AE8B-882A5FDD856E}" type="presParOf" srcId="{B3295728-D1C7-47DD-A5F5-0850B06A40BA}" destId="{08D540A4-4FA1-463D-B40D-66C6881B5080}" srcOrd="2" destOrd="0" presId="urn:microsoft.com/office/officeart/2005/8/layout/orgChart1"/>
    <dgm:cxn modelId="{C9574614-C000-4DFD-916C-B9F5D7912640}" type="presParOf" srcId="{DA93E83C-99D7-4881-A768-43104040ED1C}" destId="{AF7464EF-ED96-4A8B-9045-F67C2DA1A47B}" srcOrd="4" destOrd="0" presId="urn:microsoft.com/office/officeart/2005/8/layout/orgChart1"/>
    <dgm:cxn modelId="{A4A7E736-730E-48D8-A30F-9917437C94B4}" type="presParOf" srcId="{DA93E83C-99D7-4881-A768-43104040ED1C}" destId="{4CFD568C-2EEF-41AB-B96E-8A3861B447A2}" srcOrd="5" destOrd="0" presId="urn:microsoft.com/office/officeart/2005/8/layout/orgChart1"/>
    <dgm:cxn modelId="{0535EBD3-1872-42A6-8E3B-FBFB166CED61}" type="presParOf" srcId="{4CFD568C-2EEF-41AB-B96E-8A3861B447A2}" destId="{66EF2145-9E1D-4A09-A471-AA7005316E3D}" srcOrd="0" destOrd="0" presId="urn:microsoft.com/office/officeart/2005/8/layout/orgChart1"/>
    <dgm:cxn modelId="{1D0C6C48-52DD-42F9-9242-3C5AF1C14D0E}" type="presParOf" srcId="{66EF2145-9E1D-4A09-A471-AA7005316E3D}" destId="{4516BC2A-F2B0-49E9-B148-3A25082CE17B}" srcOrd="0" destOrd="0" presId="urn:microsoft.com/office/officeart/2005/8/layout/orgChart1"/>
    <dgm:cxn modelId="{1DC05689-4CC7-4B60-BEBF-DB03F1ECD3C2}" type="presParOf" srcId="{66EF2145-9E1D-4A09-A471-AA7005316E3D}" destId="{D7C19B76-B197-4108-AD36-DF9F5183B983}" srcOrd="1" destOrd="0" presId="urn:microsoft.com/office/officeart/2005/8/layout/orgChart1"/>
    <dgm:cxn modelId="{C5CE8B14-776A-4FF4-87A2-E4F53685DFCB}" type="presParOf" srcId="{4CFD568C-2EEF-41AB-B96E-8A3861B447A2}" destId="{94A282AB-2941-439D-AE25-EEF181271C29}" srcOrd="1" destOrd="0" presId="urn:microsoft.com/office/officeart/2005/8/layout/orgChart1"/>
    <dgm:cxn modelId="{8F722B22-3D8D-43BA-9149-819B87E9B842}" type="presParOf" srcId="{4CFD568C-2EEF-41AB-B96E-8A3861B447A2}" destId="{2B020795-6CB5-4585-A2C8-7FCEC2B59369}" srcOrd="2" destOrd="0" presId="urn:microsoft.com/office/officeart/2005/8/layout/orgChart1"/>
    <dgm:cxn modelId="{24AEA7DD-198E-4276-BC21-9D479E3FCF15}" type="presParOf" srcId="{E3560341-781E-4271-A23E-AF49FE64717E}" destId="{57DAE22D-23CB-482F-B6EA-AECCFD66E4DC}" srcOrd="2" destOrd="0" presId="urn:microsoft.com/office/officeart/2005/8/layout/orgChart1"/>
    <dgm:cxn modelId="{850E84AB-6B78-4416-8157-2754C30A10F6}" type="presParOf" srcId="{389B67B3-C8AA-405B-9866-D700050B5F7B}" destId="{FF95E252-0331-4CF9-A679-1AA4B6BE70E2}" srcOrd="4" destOrd="0" presId="urn:microsoft.com/office/officeart/2005/8/layout/orgChart1"/>
    <dgm:cxn modelId="{ACABB2E6-7250-4593-9E77-627E457555FD}" type="presParOf" srcId="{389B67B3-C8AA-405B-9866-D700050B5F7B}" destId="{56514E1C-39B2-4357-924E-713538D90F6A}" srcOrd="5" destOrd="0" presId="urn:microsoft.com/office/officeart/2005/8/layout/orgChart1"/>
    <dgm:cxn modelId="{509D10A4-AF8E-4941-BF8C-7998E7AB12F0}" type="presParOf" srcId="{56514E1C-39B2-4357-924E-713538D90F6A}" destId="{4D41E6CC-1633-40C0-B214-A57ABC673D0F}" srcOrd="0" destOrd="0" presId="urn:microsoft.com/office/officeart/2005/8/layout/orgChart1"/>
    <dgm:cxn modelId="{1B398086-44C6-42A5-9269-8F1B56BE112E}" type="presParOf" srcId="{4D41E6CC-1633-40C0-B214-A57ABC673D0F}" destId="{226E36F3-23E3-4627-88CD-D7C2D43B92BA}" srcOrd="0" destOrd="0" presId="urn:microsoft.com/office/officeart/2005/8/layout/orgChart1"/>
    <dgm:cxn modelId="{621CE336-97F9-4B95-941B-90CDB7727C97}" type="presParOf" srcId="{4D41E6CC-1633-40C0-B214-A57ABC673D0F}" destId="{415BD3C9-A9EE-46D6-88E6-FD26C9BEBFAE}" srcOrd="1" destOrd="0" presId="urn:microsoft.com/office/officeart/2005/8/layout/orgChart1"/>
    <dgm:cxn modelId="{73F68ABA-7E7F-4925-A31A-6C791BB53756}" type="presParOf" srcId="{56514E1C-39B2-4357-924E-713538D90F6A}" destId="{8A1F9C97-74BD-411A-8BE1-E448A0494D6C}" srcOrd="1" destOrd="0" presId="urn:microsoft.com/office/officeart/2005/8/layout/orgChart1"/>
    <dgm:cxn modelId="{327AA0EA-D5C5-406E-98ED-7CC8113CD426}" type="presParOf" srcId="{8A1F9C97-74BD-411A-8BE1-E448A0494D6C}" destId="{229279D6-BF6D-473B-B1AE-BDC3F71F8803}" srcOrd="0" destOrd="0" presId="urn:microsoft.com/office/officeart/2005/8/layout/orgChart1"/>
    <dgm:cxn modelId="{19258491-AD7F-4765-B9E0-3417316A2868}" type="presParOf" srcId="{8A1F9C97-74BD-411A-8BE1-E448A0494D6C}" destId="{95EA9C39-9B5B-413E-ADAC-67C4606D52CD}" srcOrd="1" destOrd="0" presId="urn:microsoft.com/office/officeart/2005/8/layout/orgChart1"/>
    <dgm:cxn modelId="{4D9229B9-B32E-4110-9A1D-79DDEC08C69B}" type="presParOf" srcId="{95EA9C39-9B5B-413E-ADAC-67C4606D52CD}" destId="{29120999-DF13-417F-92A9-C92F7F05F72E}" srcOrd="0" destOrd="0" presId="urn:microsoft.com/office/officeart/2005/8/layout/orgChart1"/>
    <dgm:cxn modelId="{822D661A-3832-4E3D-9AD5-C780664A9FA5}" type="presParOf" srcId="{29120999-DF13-417F-92A9-C92F7F05F72E}" destId="{AF190C8D-F741-408D-AC11-49ED88FF92FB}" srcOrd="0" destOrd="0" presId="urn:microsoft.com/office/officeart/2005/8/layout/orgChart1"/>
    <dgm:cxn modelId="{976352D4-6A82-456F-859D-5A40548A8E7B}" type="presParOf" srcId="{29120999-DF13-417F-92A9-C92F7F05F72E}" destId="{D17EB1D4-1669-40D7-9DB1-CD0B27F846D0}" srcOrd="1" destOrd="0" presId="urn:microsoft.com/office/officeart/2005/8/layout/orgChart1"/>
    <dgm:cxn modelId="{0F4E684A-0247-4CF0-A74D-ED4888A73C85}" type="presParOf" srcId="{95EA9C39-9B5B-413E-ADAC-67C4606D52CD}" destId="{A41CF423-7468-47CD-B649-2B22DAE8ABF3}" srcOrd="1" destOrd="0" presId="urn:microsoft.com/office/officeart/2005/8/layout/orgChart1"/>
    <dgm:cxn modelId="{DEAEC30C-C552-4ED9-88CB-A837926392C9}" type="presParOf" srcId="{A41CF423-7468-47CD-B649-2B22DAE8ABF3}" destId="{A39317B5-55A1-4E9D-A2A5-C05B2943D555}" srcOrd="0" destOrd="0" presId="urn:microsoft.com/office/officeart/2005/8/layout/orgChart1"/>
    <dgm:cxn modelId="{3A2DA5E2-3254-4209-98E1-71B8511A512E}" type="presParOf" srcId="{A41CF423-7468-47CD-B649-2B22DAE8ABF3}" destId="{2F0A59F1-67D7-4AAA-9AB0-F18A13E47CE2}" srcOrd="1" destOrd="0" presId="urn:microsoft.com/office/officeart/2005/8/layout/orgChart1"/>
    <dgm:cxn modelId="{511AFF2B-D3AB-484A-8A15-7725E6EB1C72}" type="presParOf" srcId="{2F0A59F1-67D7-4AAA-9AB0-F18A13E47CE2}" destId="{75F8266B-8B87-4866-B87B-039F273D46C9}" srcOrd="0" destOrd="0" presId="urn:microsoft.com/office/officeart/2005/8/layout/orgChart1"/>
    <dgm:cxn modelId="{CDED54CE-AC16-470C-83B5-7F83B474EC8F}" type="presParOf" srcId="{75F8266B-8B87-4866-B87B-039F273D46C9}" destId="{9193EA21-D1B2-4356-8D00-709752A78734}" srcOrd="0" destOrd="0" presId="urn:microsoft.com/office/officeart/2005/8/layout/orgChart1"/>
    <dgm:cxn modelId="{836D8750-D021-4BF6-BEA3-560F585619B7}" type="presParOf" srcId="{75F8266B-8B87-4866-B87B-039F273D46C9}" destId="{38FFC332-66E1-4131-AA07-C2F26C49BBF8}" srcOrd="1" destOrd="0" presId="urn:microsoft.com/office/officeart/2005/8/layout/orgChart1"/>
    <dgm:cxn modelId="{D521B379-0234-4228-B4B6-C33D33E8C272}" type="presParOf" srcId="{2F0A59F1-67D7-4AAA-9AB0-F18A13E47CE2}" destId="{BF102592-BC51-4C1B-B104-833E2250F0C7}" srcOrd="1" destOrd="0" presId="urn:microsoft.com/office/officeart/2005/8/layout/orgChart1"/>
    <dgm:cxn modelId="{299D75CB-6A34-4500-932A-71435970B534}" type="presParOf" srcId="{2F0A59F1-67D7-4AAA-9AB0-F18A13E47CE2}" destId="{B2B1D49A-BADD-4CC0-B581-2F242864EED3}" srcOrd="2" destOrd="0" presId="urn:microsoft.com/office/officeart/2005/8/layout/orgChart1"/>
    <dgm:cxn modelId="{BC1704E2-FDD1-4F66-B669-A3A086422601}" type="presParOf" srcId="{A41CF423-7468-47CD-B649-2B22DAE8ABF3}" destId="{DDA5FF9C-5EEF-4D64-99E2-5330977B784B}" srcOrd="2" destOrd="0" presId="urn:microsoft.com/office/officeart/2005/8/layout/orgChart1"/>
    <dgm:cxn modelId="{72895629-2A57-46B1-A7ED-A8EA86C4AA40}" type="presParOf" srcId="{A41CF423-7468-47CD-B649-2B22DAE8ABF3}" destId="{4E31C0E3-294B-41A1-BD55-DDBDA4697C99}" srcOrd="3" destOrd="0" presId="urn:microsoft.com/office/officeart/2005/8/layout/orgChart1"/>
    <dgm:cxn modelId="{8DB3DC3A-20D3-441B-8F3F-88BD49205735}" type="presParOf" srcId="{4E31C0E3-294B-41A1-BD55-DDBDA4697C99}" destId="{203F5479-5EA2-4ECE-A108-EA8248E27429}" srcOrd="0" destOrd="0" presId="urn:microsoft.com/office/officeart/2005/8/layout/orgChart1"/>
    <dgm:cxn modelId="{B0EA467B-6CA9-43EC-B705-BC12FBB511CF}" type="presParOf" srcId="{203F5479-5EA2-4ECE-A108-EA8248E27429}" destId="{A1C5F24E-575E-40B8-97AE-FABDD18CAEC4}" srcOrd="0" destOrd="0" presId="urn:microsoft.com/office/officeart/2005/8/layout/orgChart1"/>
    <dgm:cxn modelId="{36C7A3F5-33A2-4114-A186-2B4C7949DE36}" type="presParOf" srcId="{203F5479-5EA2-4ECE-A108-EA8248E27429}" destId="{37F1DE80-6966-4BBC-A4B2-78D296445D10}" srcOrd="1" destOrd="0" presId="urn:microsoft.com/office/officeart/2005/8/layout/orgChart1"/>
    <dgm:cxn modelId="{391CF929-09EC-41DB-B37D-585702DAC92A}" type="presParOf" srcId="{4E31C0E3-294B-41A1-BD55-DDBDA4697C99}" destId="{BD64F7DB-BD8A-4779-999D-206DDBA69146}" srcOrd="1" destOrd="0" presId="urn:microsoft.com/office/officeart/2005/8/layout/orgChart1"/>
    <dgm:cxn modelId="{5662A07B-18DD-40FB-8752-43C7CDA7BA80}" type="presParOf" srcId="{4E31C0E3-294B-41A1-BD55-DDBDA4697C99}" destId="{5AA319DC-484C-4009-A044-1683A5FAEC94}" srcOrd="2" destOrd="0" presId="urn:microsoft.com/office/officeart/2005/8/layout/orgChart1"/>
    <dgm:cxn modelId="{463B63CA-3BAD-40BD-B6F8-F52713B4DE63}" type="presParOf" srcId="{95EA9C39-9B5B-413E-ADAC-67C4606D52CD}" destId="{1A44FBA3-68EB-4E59-B29E-9B5A50CDEFB0}" srcOrd="2" destOrd="0" presId="urn:microsoft.com/office/officeart/2005/8/layout/orgChart1"/>
    <dgm:cxn modelId="{2ED94256-219C-4D55-9782-61D7E53E5838}" type="presParOf" srcId="{8A1F9C97-74BD-411A-8BE1-E448A0494D6C}" destId="{1EE1D210-1B53-4E71-9BC3-861BE64DC816}" srcOrd="2" destOrd="0" presId="urn:microsoft.com/office/officeart/2005/8/layout/orgChart1"/>
    <dgm:cxn modelId="{A9743836-06F6-430E-B9D2-09317C5D8329}" type="presParOf" srcId="{8A1F9C97-74BD-411A-8BE1-E448A0494D6C}" destId="{0D4DD553-441D-4D17-ACB6-0226B12FB3F2}" srcOrd="3" destOrd="0" presId="urn:microsoft.com/office/officeart/2005/8/layout/orgChart1"/>
    <dgm:cxn modelId="{AFDA191E-05B4-4D11-8370-C1F9FB9BE742}" type="presParOf" srcId="{0D4DD553-441D-4D17-ACB6-0226B12FB3F2}" destId="{329C2583-355C-44D6-8166-896C9F81B2BA}" srcOrd="0" destOrd="0" presId="urn:microsoft.com/office/officeart/2005/8/layout/orgChart1"/>
    <dgm:cxn modelId="{FA854242-FDE4-45B3-85F4-FDC10262EA44}" type="presParOf" srcId="{329C2583-355C-44D6-8166-896C9F81B2BA}" destId="{15F226CF-4DB2-425B-80D8-7344FA2796A9}" srcOrd="0" destOrd="0" presId="urn:microsoft.com/office/officeart/2005/8/layout/orgChart1"/>
    <dgm:cxn modelId="{880E9F28-08D4-4859-88E7-8C6B4B98F776}" type="presParOf" srcId="{329C2583-355C-44D6-8166-896C9F81B2BA}" destId="{85DD7A92-6965-4E9F-8045-688973FFFBA3}" srcOrd="1" destOrd="0" presId="urn:microsoft.com/office/officeart/2005/8/layout/orgChart1"/>
    <dgm:cxn modelId="{9518AECD-00D6-4B6A-8FD2-7FF98F63CDD7}" type="presParOf" srcId="{0D4DD553-441D-4D17-ACB6-0226B12FB3F2}" destId="{FD129054-F78D-493B-B525-0214FC5FE4D6}" srcOrd="1" destOrd="0" presId="urn:microsoft.com/office/officeart/2005/8/layout/orgChart1"/>
    <dgm:cxn modelId="{970EF4AE-B164-4783-9B9A-266E10FD98C2}" type="presParOf" srcId="{0D4DD553-441D-4D17-ACB6-0226B12FB3F2}" destId="{F0A83778-F548-4771-995D-2DB1B359816A}" srcOrd="2" destOrd="0" presId="urn:microsoft.com/office/officeart/2005/8/layout/orgChart1"/>
    <dgm:cxn modelId="{3F15A64D-A473-40B3-87E2-DF2AAC268527}" type="presParOf" srcId="{8A1F9C97-74BD-411A-8BE1-E448A0494D6C}" destId="{22C5A2FD-0658-424D-ABD1-958751335F68}" srcOrd="4" destOrd="0" presId="urn:microsoft.com/office/officeart/2005/8/layout/orgChart1"/>
    <dgm:cxn modelId="{3BFEBE2F-3B8E-45A6-A1A0-38410C0D6AE2}" type="presParOf" srcId="{8A1F9C97-74BD-411A-8BE1-E448A0494D6C}" destId="{462ABC75-B42C-4C4A-BE0A-75F37D57AB4E}" srcOrd="5" destOrd="0" presId="urn:microsoft.com/office/officeart/2005/8/layout/orgChart1"/>
    <dgm:cxn modelId="{A221C78F-8843-4FC7-B9D8-C1E6A0BE6C3B}" type="presParOf" srcId="{462ABC75-B42C-4C4A-BE0A-75F37D57AB4E}" destId="{E6865D42-6028-4340-A5D1-5D37418087E3}" srcOrd="0" destOrd="0" presId="urn:microsoft.com/office/officeart/2005/8/layout/orgChart1"/>
    <dgm:cxn modelId="{EB0483DD-D615-46FE-B130-5E69EFA7B932}" type="presParOf" srcId="{E6865D42-6028-4340-A5D1-5D37418087E3}" destId="{9CE87659-9BC2-4D3D-A325-A8F9E73EE319}" srcOrd="0" destOrd="0" presId="urn:microsoft.com/office/officeart/2005/8/layout/orgChart1"/>
    <dgm:cxn modelId="{D966A5C2-912A-44AA-A7C1-6323A8F522DA}" type="presParOf" srcId="{E6865D42-6028-4340-A5D1-5D37418087E3}" destId="{C89E308B-E71A-4467-97AF-DBEC3CC06267}" srcOrd="1" destOrd="0" presId="urn:microsoft.com/office/officeart/2005/8/layout/orgChart1"/>
    <dgm:cxn modelId="{134D6BEA-659F-4808-8B00-B276AA0CE702}" type="presParOf" srcId="{462ABC75-B42C-4C4A-BE0A-75F37D57AB4E}" destId="{04A1E7A2-DDAF-4D42-9046-3C0323CC8AA1}" srcOrd="1" destOrd="0" presId="urn:microsoft.com/office/officeart/2005/8/layout/orgChart1"/>
    <dgm:cxn modelId="{80F4272B-4A21-4CC6-AEAD-8292C15B502C}" type="presParOf" srcId="{04A1E7A2-DDAF-4D42-9046-3C0323CC8AA1}" destId="{9D7F2CEA-8DC2-4FCB-9A11-C942C59C86D6}" srcOrd="0" destOrd="0" presId="urn:microsoft.com/office/officeart/2005/8/layout/orgChart1"/>
    <dgm:cxn modelId="{4C4572B0-C73D-42B2-908A-E5D4308CF1C2}" type="presParOf" srcId="{04A1E7A2-DDAF-4D42-9046-3C0323CC8AA1}" destId="{189C6CB9-C1CC-484B-B8F9-DB5E508D4D9C}" srcOrd="1" destOrd="0" presId="urn:microsoft.com/office/officeart/2005/8/layout/orgChart1"/>
    <dgm:cxn modelId="{7300D582-0C77-4EAE-B677-5D05436E5D1E}" type="presParOf" srcId="{189C6CB9-C1CC-484B-B8F9-DB5E508D4D9C}" destId="{F6A52646-A4E0-43A1-9456-2F28F5D0FFDA}" srcOrd="0" destOrd="0" presId="urn:microsoft.com/office/officeart/2005/8/layout/orgChart1"/>
    <dgm:cxn modelId="{406E6B9B-495F-46D8-A636-2DDA670EB6DC}" type="presParOf" srcId="{F6A52646-A4E0-43A1-9456-2F28F5D0FFDA}" destId="{1CF2B14D-4297-42FC-84D1-FA3CC1389840}" srcOrd="0" destOrd="0" presId="urn:microsoft.com/office/officeart/2005/8/layout/orgChart1"/>
    <dgm:cxn modelId="{01E65A1D-F7E9-44F4-B7FA-C7E6CDAF5B19}" type="presParOf" srcId="{F6A52646-A4E0-43A1-9456-2F28F5D0FFDA}" destId="{54786857-7ECB-48C1-9B41-67EF7B5D94FE}" srcOrd="1" destOrd="0" presId="urn:microsoft.com/office/officeart/2005/8/layout/orgChart1"/>
    <dgm:cxn modelId="{0FD77CBF-045B-4E88-8EBE-B6D964477366}" type="presParOf" srcId="{189C6CB9-C1CC-484B-B8F9-DB5E508D4D9C}" destId="{4F263468-CDC4-4A2D-8B88-CC8A403E9BC9}" srcOrd="1" destOrd="0" presId="urn:microsoft.com/office/officeart/2005/8/layout/orgChart1"/>
    <dgm:cxn modelId="{8B66B56A-8C21-44DF-995C-F5781CB74286}" type="presParOf" srcId="{189C6CB9-C1CC-484B-B8F9-DB5E508D4D9C}" destId="{CDC447D7-A40E-4482-8DDF-2D5517AF7612}" srcOrd="2" destOrd="0" presId="urn:microsoft.com/office/officeart/2005/8/layout/orgChart1"/>
    <dgm:cxn modelId="{01B73B7C-4271-4E95-8C24-E716095B0533}" type="presParOf" srcId="{462ABC75-B42C-4C4A-BE0A-75F37D57AB4E}" destId="{7772C94F-E79B-430F-944E-50917FDB8B68}" srcOrd="2" destOrd="0" presId="urn:microsoft.com/office/officeart/2005/8/layout/orgChart1"/>
    <dgm:cxn modelId="{C11744EA-0559-4C1A-9DF5-7E5B76B0A522}" type="presParOf" srcId="{56514E1C-39B2-4357-924E-713538D90F6A}" destId="{3B1C73DE-2A3A-4081-93FA-15B0A5FF08E3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373F6B37-0D4C-40B0-9BAC-FB8EF02FAFB3}" type="presParOf" srcId="{99F0F1EC-BED5-4FC3-9450-FA6DBF4920D9}" destId="{4705520C-AA7B-42B2-A1DB-D367D6781826}" srcOrd="0" destOrd="0" presId="urn:microsoft.com/office/officeart/2005/8/layout/orgChart1"/>
    <dgm:cxn modelId="{8FC875B9-6A4E-4730-9E8C-EDADFDB82160}" type="presParOf" srcId="{99F0F1EC-BED5-4FC3-9450-FA6DBF4920D9}" destId="{B1EDD6B3-49A4-4FC5-8E95-AC2E8B408DC0}" srcOrd="1" destOrd="0" presId="urn:microsoft.com/office/officeart/2005/8/layout/orgChart1"/>
    <dgm:cxn modelId="{36244E0F-A4B5-402D-86BB-9BEAD1422659}" type="presParOf" srcId="{B1EDD6B3-49A4-4FC5-8E95-AC2E8B408DC0}" destId="{BFE425BD-C865-49B1-A8C7-35E8A805E486}" srcOrd="0" destOrd="0" presId="urn:microsoft.com/office/officeart/2005/8/layout/orgChart1"/>
    <dgm:cxn modelId="{06430C8C-8EC6-412A-AD2A-B85222C3A179}" type="presParOf" srcId="{BFE425BD-C865-49B1-A8C7-35E8A805E486}" destId="{C1DD4625-5F8B-47E2-9C0F-72D643EA14A7}" srcOrd="0" destOrd="0" presId="urn:microsoft.com/office/officeart/2005/8/layout/orgChart1"/>
    <dgm:cxn modelId="{8C9C6D08-FC0A-4B04-9EFC-47D5CA3C6E61}" type="presParOf" srcId="{BFE425BD-C865-49B1-A8C7-35E8A805E486}" destId="{CFB141D6-002D-43E6-B860-8C166B757EBB}" srcOrd="1" destOrd="0" presId="urn:microsoft.com/office/officeart/2005/8/layout/orgChart1"/>
    <dgm:cxn modelId="{BAFF0C47-0EFA-4CF5-BF2B-912CE8D01928}" type="presParOf" srcId="{B1EDD6B3-49A4-4FC5-8E95-AC2E8B408DC0}" destId="{AC16D483-DAF0-49D5-AC4A-72183EDC7CC3}" srcOrd="1" destOrd="0" presId="urn:microsoft.com/office/officeart/2005/8/layout/orgChart1"/>
    <dgm:cxn modelId="{F5C91A37-D0C3-4119-A950-48328CEAFB18}" type="presParOf" srcId="{B1EDD6B3-49A4-4FC5-8E95-AC2E8B408DC0}" destId="{F240DE00-DD51-4804-B0C6-48F11B1660D7}" srcOrd="2" destOrd="0" presId="urn:microsoft.com/office/officeart/2005/8/layout/orgChart1"/>
    <dgm:cxn modelId="{11B3367E-CEE3-4810-B450-2C990EC14BF4}" type="presParOf" srcId="{99F0F1EC-BED5-4FC3-9450-FA6DBF4920D9}" destId="{5B9456A7-5339-4FB4-A6B6-35FA0C29C3CA}" srcOrd="2" destOrd="0" presId="urn:microsoft.com/office/officeart/2005/8/layout/orgChart1"/>
    <dgm:cxn modelId="{4326342A-A3CE-48F9-AB35-27F050B62370}" type="presParOf" srcId="{99F0F1EC-BED5-4FC3-9450-FA6DBF4920D9}" destId="{25CCE7EE-9FCD-4414-8900-6883EA56B0FD}" srcOrd="3" destOrd="0" presId="urn:microsoft.com/office/officeart/2005/8/layout/orgChart1"/>
    <dgm:cxn modelId="{CC20DC10-DCCF-4254-BFD3-CA5DF479CEB0}" type="presParOf" srcId="{25CCE7EE-9FCD-4414-8900-6883EA56B0FD}" destId="{02A51CCD-2BB8-43B4-B48B-8E8A4C480AEC}" srcOrd="0" destOrd="0" presId="urn:microsoft.com/office/officeart/2005/8/layout/orgChart1"/>
    <dgm:cxn modelId="{83F56CC2-C632-47F7-A9E8-BF59293B071E}" type="presParOf" srcId="{02A51CCD-2BB8-43B4-B48B-8E8A4C480AEC}" destId="{8A3CD804-C5D6-454F-BAE0-125588222028}" srcOrd="0" destOrd="0" presId="urn:microsoft.com/office/officeart/2005/8/layout/orgChart1"/>
    <dgm:cxn modelId="{A308F0E4-2F83-4732-A226-DED5C601DC9B}" type="presParOf" srcId="{02A51CCD-2BB8-43B4-B48B-8E8A4C480AEC}" destId="{26A34C11-838C-4746-BF27-587ABF4FF0D8}" srcOrd="1" destOrd="0" presId="urn:microsoft.com/office/officeart/2005/8/layout/orgChart1"/>
    <dgm:cxn modelId="{0DF9A55D-7F09-4BAE-8ED6-770FEACDA9E1}" type="presParOf" srcId="{25CCE7EE-9FCD-4414-8900-6883EA56B0FD}" destId="{252B5E60-9950-4FDA-87E5-777883EAE1BB}" srcOrd="1" destOrd="0" presId="urn:microsoft.com/office/officeart/2005/8/layout/orgChart1"/>
    <dgm:cxn modelId="{3E0A56CA-8FCD-4C77-AF1D-0B28358B577C}" type="presParOf" srcId="{25CCE7EE-9FCD-4414-8900-6883EA56B0FD}" destId="{CA625642-2AB8-4D9E-8E5D-EDB29CCA719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ADMINISTRAÇÃO E TECNOLOGIA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9CCAC1F5-09C1-4FB0-8C1D-4B196F58A9B1}">
      <dgm:prSet phldrT="[Texto]"/>
      <dgm:spPr/>
      <dgm:t>
        <a:bodyPr/>
        <a:lstStyle/>
        <a:p>
          <a:r>
            <a:rPr lang="pt-BR" dirty="0" smtClean="0"/>
            <a:t>SUBSECRETARIA OPERACIONAL E ADMINISTRATIVA</a:t>
          </a:r>
          <a:endParaRPr lang="pt-BR" dirty="0"/>
        </a:p>
      </dgm:t>
    </dgm:pt>
    <dgm:pt modelId="{4414CA36-C389-45E4-8A2B-FF21F01CCC5D}" type="parTrans" cxnId="{E89AC604-83AC-4242-A91A-265D717F3A1E}">
      <dgm:prSet/>
      <dgm:spPr/>
      <dgm:t>
        <a:bodyPr/>
        <a:lstStyle/>
        <a:p>
          <a:endParaRPr lang="pt-BR"/>
        </a:p>
      </dgm:t>
    </dgm:pt>
    <dgm:pt modelId="{AB86FCC2-6D44-4B26-A1FB-C74565C7307D}" type="sibTrans" cxnId="{E89AC604-83AC-4242-A91A-265D717F3A1E}">
      <dgm:prSet/>
      <dgm:spPr/>
      <dgm:t>
        <a:bodyPr/>
        <a:lstStyle/>
        <a:p>
          <a:endParaRPr lang="pt-BR"/>
        </a:p>
      </dgm:t>
    </dgm:pt>
    <dgm:pt modelId="{8DC202E4-DB6D-4A89-AD93-4B0EBE79C0B4}">
      <dgm:prSet phldrT="[Texto]"/>
      <dgm:spPr/>
      <dgm:t>
        <a:bodyPr/>
        <a:lstStyle/>
        <a:p>
          <a:r>
            <a:rPr lang="pt-BR" dirty="0" smtClean="0"/>
            <a:t>SUBSECRETARIA DE AQUISIÇÕES E PATRIMÔNIO</a:t>
          </a:r>
          <a:endParaRPr lang="pt-BR" dirty="0"/>
        </a:p>
      </dgm:t>
    </dgm:pt>
    <dgm:pt modelId="{E90133C7-DD84-4772-92FA-A4F17826293C}" type="parTrans" cxnId="{406FB3AB-8590-45D6-9222-92180868C524}">
      <dgm:prSet/>
      <dgm:spPr/>
      <dgm:t>
        <a:bodyPr/>
        <a:lstStyle/>
        <a:p>
          <a:endParaRPr lang="pt-BR"/>
        </a:p>
      </dgm:t>
    </dgm:pt>
    <dgm:pt modelId="{5C2820B3-8C19-4FE5-9B71-CA16CD1F47A4}" type="sibTrans" cxnId="{406FB3AB-8590-45D6-9222-92180868C524}">
      <dgm:prSet/>
      <dgm:spPr/>
      <dgm:t>
        <a:bodyPr/>
        <a:lstStyle/>
        <a:p>
          <a:endParaRPr lang="pt-BR"/>
        </a:p>
      </dgm:t>
    </dgm:pt>
    <dgm:pt modelId="{1C4D361B-C0A2-464D-80D8-33916E42DB33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C0240E4C-F83C-4FB6-83DE-F6FDEAC1C203}" type="parTrans" cxnId="{F50488A9-2DFF-4023-B38F-88E363563BA0}">
      <dgm:prSet/>
      <dgm:spPr/>
      <dgm:t>
        <a:bodyPr/>
        <a:lstStyle/>
        <a:p>
          <a:endParaRPr lang="pt-BR"/>
        </a:p>
      </dgm:t>
    </dgm:pt>
    <dgm:pt modelId="{FD4AE259-B9AD-4BC8-8537-C10AB6AE4FC0}" type="sibTrans" cxnId="{F50488A9-2DFF-4023-B38F-88E363563BA0}">
      <dgm:prSet/>
      <dgm:spPr/>
      <dgm:t>
        <a:bodyPr/>
        <a:lstStyle/>
        <a:p>
          <a:endParaRPr lang="pt-BR"/>
        </a:p>
      </dgm:t>
    </dgm:pt>
    <dgm:pt modelId="{A70AEA90-33EC-45D1-AD7E-3CD78182B7F0}">
      <dgm:prSet/>
      <dgm:spPr/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D393181F-DF43-4504-A0DE-8D62074FAB5E}" type="parTrans" cxnId="{71FCF044-278C-4607-94D9-DD5F46877784}">
      <dgm:prSet/>
      <dgm:spPr/>
      <dgm:t>
        <a:bodyPr/>
        <a:lstStyle/>
        <a:p>
          <a:endParaRPr lang="pt-BR"/>
        </a:p>
      </dgm:t>
    </dgm:pt>
    <dgm:pt modelId="{51CAA6CE-CDC3-4F35-AE6B-EFC51065BFA1}" type="sibTrans" cxnId="{71FCF044-278C-4607-94D9-DD5F46877784}">
      <dgm:prSet/>
      <dgm:spPr/>
      <dgm:t>
        <a:bodyPr/>
        <a:lstStyle/>
        <a:p>
          <a:endParaRPr lang="pt-BR"/>
        </a:p>
      </dgm:t>
    </dgm:pt>
    <dgm:pt modelId="{5E16035F-0CAC-4EB7-8885-787A3B8ABEB0}">
      <dgm:prSet/>
      <dgm:spPr/>
      <dgm:t>
        <a:bodyPr/>
        <a:lstStyle/>
        <a:p>
          <a:r>
            <a:rPr lang="pt-BR" dirty="0" smtClean="0"/>
            <a:t>DEPARTAMENTO DE ATENDIMENTO AO CIDADÃO</a:t>
          </a:r>
          <a:endParaRPr lang="pt-BR" dirty="0"/>
        </a:p>
      </dgm:t>
    </dgm:pt>
    <dgm:pt modelId="{65F19FF9-024F-4566-AB8D-ABAEF879B1F2}" type="parTrans" cxnId="{D422D0EA-188C-470F-8F5A-C94853FFF042}">
      <dgm:prSet/>
      <dgm:spPr/>
      <dgm:t>
        <a:bodyPr/>
        <a:lstStyle/>
        <a:p>
          <a:endParaRPr lang="pt-BR"/>
        </a:p>
      </dgm:t>
    </dgm:pt>
    <dgm:pt modelId="{66F7E153-CFCE-45F1-B8C8-D34695C5739B}" type="sibTrans" cxnId="{D422D0EA-188C-470F-8F5A-C94853FFF042}">
      <dgm:prSet/>
      <dgm:spPr/>
      <dgm:t>
        <a:bodyPr/>
        <a:lstStyle/>
        <a:p>
          <a:endParaRPr lang="pt-BR"/>
        </a:p>
      </dgm:t>
    </dgm:pt>
    <dgm:pt modelId="{2F532C58-9FAE-4BA0-9AD0-DF5F0A2D9D27}">
      <dgm:prSet/>
      <dgm:spPr/>
      <dgm:t>
        <a:bodyPr/>
        <a:lstStyle/>
        <a:p>
          <a:r>
            <a:rPr lang="pt-BR" dirty="0" smtClean="0"/>
            <a:t>DEPARTAMENTO DE GESTÃO DE SUPRIMENTOS E SERVIÇOS</a:t>
          </a:r>
          <a:endParaRPr lang="pt-BR" dirty="0"/>
        </a:p>
      </dgm:t>
    </dgm:pt>
    <dgm:pt modelId="{C7E3103D-7EDF-40D9-BECE-92A1816850A3}" type="parTrans" cxnId="{9F484346-887F-4B75-A5CC-42E76D401E2A}">
      <dgm:prSet/>
      <dgm:spPr/>
      <dgm:t>
        <a:bodyPr/>
        <a:lstStyle/>
        <a:p>
          <a:endParaRPr lang="pt-BR"/>
        </a:p>
      </dgm:t>
    </dgm:pt>
    <dgm:pt modelId="{2439BF9F-7621-44CE-8EB1-4459C5BB6F29}" type="sibTrans" cxnId="{9F484346-887F-4B75-A5CC-42E76D401E2A}">
      <dgm:prSet/>
      <dgm:spPr/>
      <dgm:t>
        <a:bodyPr/>
        <a:lstStyle/>
        <a:p>
          <a:endParaRPr lang="pt-BR"/>
        </a:p>
      </dgm:t>
    </dgm:pt>
    <dgm:pt modelId="{F197660F-8A0B-4D77-B196-5FF60F8A48AC}">
      <dgm:prSet/>
      <dgm:spPr/>
      <dgm:t>
        <a:bodyPr/>
        <a:lstStyle/>
        <a:p>
          <a:r>
            <a:rPr lang="pt-BR" dirty="0" smtClean="0"/>
            <a:t>DEPARTAMENTO DE LICITAÇÕES</a:t>
          </a:r>
          <a:endParaRPr lang="pt-BR" dirty="0"/>
        </a:p>
      </dgm:t>
    </dgm:pt>
    <dgm:pt modelId="{37F364BF-FDF1-44A0-8EB6-B10590DCE125}" type="parTrans" cxnId="{16B67DC1-3F8B-4EF2-978D-1BFDD2815A21}">
      <dgm:prSet/>
      <dgm:spPr/>
      <dgm:t>
        <a:bodyPr/>
        <a:lstStyle/>
        <a:p>
          <a:endParaRPr lang="pt-BR"/>
        </a:p>
      </dgm:t>
    </dgm:pt>
    <dgm:pt modelId="{3E8462E6-2F82-4757-BBA2-B4D35C67B440}" type="sibTrans" cxnId="{16B67DC1-3F8B-4EF2-978D-1BFDD2815A21}">
      <dgm:prSet/>
      <dgm:spPr/>
      <dgm:t>
        <a:bodyPr/>
        <a:lstStyle/>
        <a:p>
          <a:endParaRPr lang="pt-BR"/>
        </a:p>
      </dgm:t>
    </dgm:pt>
    <dgm:pt modelId="{D97D4424-007E-4334-9D56-A7F2934B2609}">
      <dgm:prSet/>
      <dgm:spPr/>
      <dgm:t>
        <a:bodyPr/>
        <a:lstStyle/>
        <a:p>
          <a:r>
            <a:rPr lang="pt-BR" dirty="0" smtClean="0"/>
            <a:t>DIVISÃO DE SUPORTE ADMINISTRATIVO</a:t>
          </a:r>
          <a:endParaRPr lang="pt-BR" dirty="0"/>
        </a:p>
      </dgm:t>
    </dgm:pt>
    <dgm:pt modelId="{9E1CA4F2-C805-40B2-A6D0-E78985482C53}" type="parTrans" cxnId="{2ED076FA-2882-44D8-90C9-E20235A5706F}">
      <dgm:prSet/>
      <dgm:spPr/>
      <dgm:t>
        <a:bodyPr/>
        <a:lstStyle/>
        <a:p>
          <a:endParaRPr lang="pt-BR"/>
        </a:p>
      </dgm:t>
    </dgm:pt>
    <dgm:pt modelId="{9BB62425-CD4F-41AD-8292-254CEE329E9A}" type="sibTrans" cxnId="{2ED076FA-2882-44D8-90C9-E20235A5706F}">
      <dgm:prSet/>
      <dgm:spPr/>
      <dgm:t>
        <a:bodyPr/>
        <a:lstStyle/>
        <a:p>
          <a:endParaRPr lang="pt-BR"/>
        </a:p>
      </dgm:t>
    </dgm:pt>
    <dgm:pt modelId="{0186EA2A-66B5-46AB-AD2F-B26C397C0EEE}">
      <dgm:prSet/>
      <dgm:spPr/>
      <dgm:t>
        <a:bodyPr/>
        <a:lstStyle/>
        <a:p>
          <a:r>
            <a:rPr lang="pt-BR" dirty="0" smtClean="0"/>
            <a:t>DIVISÃO DE ARQUIVO PÚBLICO MUNICIPAL</a:t>
          </a:r>
          <a:endParaRPr lang="pt-BR" dirty="0"/>
        </a:p>
      </dgm:t>
    </dgm:pt>
    <dgm:pt modelId="{98DA3D86-8269-41C8-A4DC-9A05C3B925A4}" type="parTrans" cxnId="{20BE47D1-8D38-4E55-9A7E-C2F7AA02DB59}">
      <dgm:prSet/>
      <dgm:spPr/>
      <dgm:t>
        <a:bodyPr/>
        <a:lstStyle/>
        <a:p>
          <a:endParaRPr lang="pt-BR"/>
        </a:p>
      </dgm:t>
    </dgm:pt>
    <dgm:pt modelId="{5E665D57-9AD3-45DB-AA0F-EF07C985C371}" type="sibTrans" cxnId="{20BE47D1-8D38-4E55-9A7E-C2F7AA02DB59}">
      <dgm:prSet/>
      <dgm:spPr/>
      <dgm:t>
        <a:bodyPr/>
        <a:lstStyle/>
        <a:p>
          <a:endParaRPr lang="pt-BR"/>
        </a:p>
      </dgm:t>
    </dgm:pt>
    <dgm:pt modelId="{41FD840D-F04B-4D59-ADE0-9BCDA11BE8A6}">
      <dgm:prSet/>
      <dgm:spPr/>
      <dgm:t>
        <a:bodyPr/>
        <a:lstStyle/>
        <a:p>
          <a:r>
            <a:rPr lang="pt-BR" dirty="0" smtClean="0"/>
            <a:t>DIVISÃO DE ATENDIMENTO DE VIGILÂNCIA SANITÁRIA</a:t>
          </a:r>
          <a:endParaRPr lang="pt-BR" dirty="0"/>
        </a:p>
      </dgm:t>
    </dgm:pt>
    <dgm:pt modelId="{073BE5A5-6D69-47C9-A4AA-49060310C322}" type="parTrans" cxnId="{45DAC3C4-39F9-4DE2-8447-B97A710F7097}">
      <dgm:prSet/>
      <dgm:spPr/>
      <dgm:t>
        <a:bodyPr/>
        <a:lstStyle/>
        <a:p>
          <a:endParaRPr lang="pt-BR"/>
        </a:p>
      </dgm:t>
    </dgm:pt>
    <dgm:pt modelId="{30594E2A-3B2C-411F-A302-9727C40995E2}" type="sibTrans" cxnId="{45DAC3C4-39F9-4DE2-8447-B97A710F7097}">
      <dgm:prSet/>
      <dgm:spPr/>
      <dgm:t>
        <a:bodyPr/>
        <a:lstStyle/>
        <a:p>
          <a:endParaRPr lang="pt-BR"/>
        </a:p>
      </dgm:t>
    </dgm:pt>
    <dgm:pt modelId="{BCDD25B1-912F-45D3-B292-24555CA5CD70}">
      <dgm:prSet/>
      <dgm:spPr/>
      <dgm:t>
        <a:bodyPr/>
        <a:lstStyle/>
        <a:p>
          <a:r>
            <a:rPr lang="pt-BR" dirty="0" smtClean="0"/>
            <a:t>DIVISÃO DE ATENDIMENTO  DE  FISCALIZAÇÃO E TRIBUTOS</a:t>
          </a:r>
          <a:endParaRPr lang="pt-BR" dirty="0"/>
        </a:p>
      </dgm:t>
    </dgm:pt>
    <dgm:pt modelId="{CB0F6A72-CA8F-4874-81D5-CDA532CD9494}" type="parTrans" cxnId="{26BCECBC-FD5C-4B76-AADD-D077A7A45367}">
      <dgm:prSet/>
      <dgm:spPr/>
      <dgm:t>
        <a:bodyPr/>
        <a:lstStyle/>
        <a:p>
          <a:endParaRPr lang="pt-BR"/>
        </a:p>
      </dgm:t>
    </dgm:pt>
    <dgm:pt modelId="{4DDB9AFE-1E41-4E84-88DB-33F27E09CBBF}" type="sibTrans" cxnId="{26BCECBC-FD5C-4B76-AADD-D077A7A45367}">
      <dgm:prSet/>
      <dgm:spPr/>
      <dgm:t>
        <a:bodyPr/>
        <a:lstStyle/>
        <a:p>
          <a:endParaRPr lang="pt-BR"/>
        </a:p>
      </dgm:t>
    </dgm:pt>
    <dgm:pt modelId="{999C0196-D642-4F19-814C-4DA749C8B4CB}">
      <dgm:prSet/>
      <dgm:spPr/>
      <dgm:t>
        <a:bodyPr/>
        <a:lstStyle/>
        <a:p>
          <a:r>
            <a:rPr lang="pt-BR" dirty="0" smtClean="0"/>
            <a:t>DIVISÃO DE ATENDIMENTO DA DÍVIDA ATIVA</a:t>
          </a:r>
          <a:endParaRPr lang="pt-BR" dirty="0"/>
        </a:p>
      </dgm:t>
    </dgm:pt>
    <dgm:pt modelId="{591A8FB4-96FE-4465-BD1D-BF78F99FAC02}" type="parTrans" cxnId="{9BF0F4A8-23C9-450E-941D-97FA5A90FB00}">
      <dgm:prSet/>
      <dgm:spPr/>
      <dgm:t>
        <a:bodyPr/>
        <a:lstStyle/>
        <a:p>
          <a:endParaRPr lang="pt-BR"/>
        </a:p>
      </dgm:t>
    </dgm:pt>
    <dgm:pt modelId="{72FE8A12-503A-444D-BA97-DD1D36023739}" type="sibTrans" cxnId="{9BF0F4A8-23C9-450E-941D-97FA5A90FB00}">
      <dgm:prSet/>
      <dgm:spPr/>
      <dgm:t>
        <a:bodyPr/>
        <a:lstStyle/>
        <a:p>
          <a:endParaRPr lang="pt-BR"/>
        </a:p>
      </dgm:t>
    </dgm:pt>
    <dgm:pt modelId="{48AC7BAB-96EA-4F13-8EAB-D3537E29BBAD}">
      <dgm:prSet/>
      <dgm:spPr/>
      <dgm:t>
        <a:bodyPr/>
        <a:lstStyle/>
        <a:p>
          <a:r>
            <a:rPr lang="pt-BR" dirty="0" smtClean="0"/>
            <a:t>DIVISÃO DE PROTOCOLO</a:t>
          </a:r>
          <a:endParaRPr lang="pt-BR" dirty="0"/>
        </a:p>
      </dgm:t>
    </dgm:pt>
    <dgm:pt modelId="{9726B44B-AB2D-485B-857B-AAB0058DF434}" type="parTrans" cxnId="{17827204-CAC1-48BF-9038-82BF2A2F6368}">
      <dgm:prSet/>
      <dgm:spPr/>
      <dgm:t>
        <a:bodyPr/>
        <a:lstStyle/>
        <a:p>
          <a:endParaRPr lang="pt-BR"/>
        </a:p>
      </dgm:t>
    </dgm:pt>
    <dgm:pt modelId="{4C75B748-F17D-4146-A95E-F1D22D3FB669}" type="sibTrans" cxnId="{17827204-CAC1-48BF-9038-82BF2A2F6368}">
      <dgm:prSet/>
      <dgm:spPr/>
      <dgm:t>
        <a:bodyPr/>
        <a:lstStyle/>
        <a:p>
          <a:endParaRPr lang="pt-BR"/>
        </a:p>
      </dgm:t>
    </dgm:pt>
    <dgm:pt modelId="{B69D062E-95D1-4D11-850F-201F54D085B2}">
      <dgm:prSet/>
      <dgm:spPr/>
      <dgm:t>
        <a:bodyPr/>
        <a:lstStyle/>
        <a:p>
          <a:r>
            <a:rPr lang="pt-BR" dirty="0" smtClean="0"/>
            <a:t>DIVISÃO DE ATENDIMENTO DO  CADASTRO E APROVAÇÃO DE PROJETOS</a:t>
          </a:r>
          <a:endParaRPr lang="pt-BR" dirty="0"/>
        </a:p>
      </dgm:t>
    </dgm:pt>
    <dgm:pt modelId="{7F9F7ADE-5357-4BC8-9B50-6A7EDEF58AC7}" type="parTrans" cxnId="{DD27A779-19D9-46A9-9073-C54664210621}">
      <dgm:prSet/>
      <dgm:spPr/>
      <dgm:t>
        <a:bodyPr/>
        <a:lstStyle/>
        <a:p>
          <a:endParaRPr lang="pt-BR"/>
        </a:p>
      </dgm:t>
    </dgm:pt>
    <dgm:pt modelId="{66DCF655-D2B5-46AC-81B7-618F9572DE3A}" type="sibTrans" cxnId="{DD27A779-19D9-46A9-9073-C54664210621}">
      <dgm:prSet/>
      <dgm:spPr/>
      <dgm:t>
        <a:bodyPr/>
        <a:lstStyle/>
        <a:p>
          <a:endParaRPr lang="pt-BR"/>
        </a:p>
      </dgm:t>
    </dgm:pt>
    <dgm:pt modelId="{BBA048A9-1ED8-4D9F-B67D-72C123E55CA7}">
      <dgm:prSet/>
      <dgm:spPr/>
      <dgm:t>
        <a:bodyPr/>
        <a:lstStyle/>
        <a:p>
          <a:r>
            <a:rPr lang="pt-BR" dirty="0" smtClean="0"/>
            <a:t>DIVISÃO DE ATENDIMENTO DE SERVIÇOS URBANOS</a:t>
          </a:r>
          <a:endParaRPr lang="pt-BR" dirty="0"/>
        </a:p>
      </dgm:t>
    </dgm:pt>
    <dgm:pt modelId="{0809C100-87D8-4EF4-AC43-19A76C4F39C1}" type="parTrans" cxnId="{4C85A6E1-711A-4A1A-9E52-5BD1DCFD2C3B}">
      <dgm:prSet/>
      <dgm:spPr/>
      <dgm:t>
        <a:bodyPr/>
        <a:lstStyle/>
        <a:p>
          <a:endParaRPr lang="pt-BR"/>
        </a:p>
      </dgm:t>
    </dgm:pt>
    <dgm:pt modelId="{7BEFA4B2-A681-4589-8B0D-7306D0253583}" type="sibTrans" cxnId="{4C85A6E1-711A-4A1A-9E52-5BD1DCFD2C3B}">
      <dgm:prSet/>
      <dgm:spPr/>
      <dgm:t>
        <a:bodyPr/>
        <a:lstStyle/>
        <a:p>
          <a:endParaRPr lang="pt-BR"/>
        </a:p>
      </dgm:t>
    </dgm:pt>
    <dgm:pt modelId="{1B08BDF2-0D42-4A90-98F6-0E8FB01170DD}">
      <dgm:prSet/>
      <dgm:spPr/>
      <dgm:t>
        <a:bodyPr/>
        <a:lstStyle/>
        <a:p>
          <a:r>
            <a:rPr lang="pt-BR" dirty="0" smtClean="0"/>
            <a:t>DIVISÃO DE PLANEJAMENTO DE COMPRAS</a:t>
          </a:r>
          <a:endParaRPr lang="pt-BR" dirty="0"/>
        </a:p>
      </dgm:t>
    </dgm:pt>
    <dgm:pt modelId="{722441F2-B2C4-4E98-A83A-76CAAFCFD8D9}" type="parTrans" cxnId="{2A31D429-ABBC-40F0-8FCF-B9B97AADC6C7}">
      <dgm:prSet/>
      <dgm:spPr/>
      <dgm:t>
        <a:bodyPr/>
        <a:lstStyle/>
        <a:p>
          <a:endParaRPr lang="pt-BR"/>
        </a:p>
      </dgm:t>
    </dgm:pt>
    <dgm:pt modelId="{1AAA0FD1-902D-407B-89E5-57FBD79628F7}" type="sibTrans" cxnId="{2A31D429-ABBC-40F0-8FCF-B9B97AADC6C7}">
      <dgm:prSet/>
      <dgm:spPr/>
      <dgm:t>
        <a:bodyPr/>
        <a:lstStyle/>
        <a:p>
          <a:endParaRPr lang="pt-BR"/>
        </a:p>
      </dgm:t>
    </dgm:pt>
    <dgm:pt modelId="{24E325E9-7766-452F-8D67-F6F84DA7DDC5}">
      <dgm:prSet/>
      <dgm:spPr/>
      <dgm:t>
        <a:bodyPr/>
        <a:lstStyle/>
        <a:p>
          <a:r>
            <a:rPr lang="pt-BR" dirty="0" smtClean="0"/>
            <a:t>DIVISÃO DE CONTROLE DE PATRIMÔNIO</a:t>
          </a:r>
          <a:endParaRPr lang="pt-BR" dirty="0"/>
        </a:p>
      </dgm:t>
    </dgm:pt>
    <dgm:pt modelId="{2F15D652-BE97-49A2-B558-20CD1589DBC8}" type="parTrans" cxnId="{797768A5-68F4-4F8A-A9BE-6C8C189866B1}">
      <dgm:prSet/>
      <dgm:spPr/>
      <dgm:t>
        <a:bodyPr/>
        <a:lstStyle/>
        <a:p>
          <a:endParaRPr lang="pt-BR"/>
        </a:p>
      </dgm:t>
    </dgm:pt>
    <dgm:pt modelId="{8867AFB0-9329-4FFF-A66D-2A3A1B3039C4}" type="sibTrans" cxnId="{797768A5-68F4-4F8A-A9BE-6C8C189866B1}">
      <dgm:prSet/>
      <dgm:spPr/>
      <dgm:t>
        <a:bodyPr/>
        <a:lstStyle/>
        <a:p>
          <a:endParaRPr lang="pt-BR"/>
        </a:p>
      </dgm:t>
    </dgm:pt>
    <dgm:pt modelId="{D243263B-F826-4D69-8854-482CE5C8E5F6}">
      <dgm:prSet/>
      <dgm:spPr/>
      <dgm:t>
        <a:bodyPr/>
        <a:lstStyle/>
        <a:p>
          <a:r>
            <a:rPr lang="pt-BR" dirty="0" smtClean="0"/>
            <a:t>DIVISÃO DE </a:t>
          </a:r>
          <a:r>
            <a:rPr lang="pt-BR" dirty="0" smtClean="0"/>
            <a:t>AQUISIÇÕES</a:t>
          </a:r>
          <a:endParaRPr lang="pt-BR" dirty="0"/>
        </a:p>
      </dgm:t>
    </dgm:pt>
    <dgm:pt modelId="{97BC4EBC-E058-401A-8B0F-3F5CEA5197B5}" type="parTrans" cxnId="{7221F000-9878-4F0C-ADED-A279D5AA14E2}">
      <dgm:prSet/>
      <dgm:spPr/>
      <dgm:t>
        <a:bodyPr/>
        <a:lstStyle/>
        <a:p>
          <a:endParaRPr lang="pt-BR"/>
        </a:p>
      </dgm:t>
    </dgm:pt>
    <dgm:pt modelId="{F991A593-6562-4FA3-AC77-C32C7EAD214F}" type="sibTrans" cxnId="{7221F000-9878-4F0C-ADED-A279D5AA14E2}">
      <dgm:prSet/>
      <dgm:spPr/>
      <dgm:t>
        <a:bodyPr/>
        <a:lstStyle/>
        <a:p>
          <a:endParaRPr lang="pt-BR"/>
        </a:p>
      </dgm:t>
    </dgm:pt>
    <dgm:pt modelId="{856DE659-A3A8-4ED1-BC52-6BE25CB0D13D}">
      <dgm:prSet/>
      <dgm:spPr/>
      <dgm:t>
        <a:bodyPr/>
        <a:lstStyle/>
        <a:p>
          <a:r>
            <a:rPr lang="pt-BR" dirty="0" smtClean="0"/>
            <a:t>DIVISÃO DE GESTÃO DE CONTRATOS E CONVÊNIOS</a:t>
          </a:r>
          <a:endParaRPr lang="pt-BR" dirty="0"/>
        </a:p>
      </dgm:t>
    </dgm:pt>
    <dgm:pt modelId="{A889D406-97F0-4B1B-B2A7-627DB7643C8A}" type="parTrans" cxnId="{8CF04425-2353-45FB-8C42-58F06B8A74BD}">
      <dgm:prSet/>
      <dgm:spPr/>
      <dgm:t>
        <a:bodyPr/>
        <a:lstStyle/>
        <a:p>
          <a:endParaRPr lang="pt-BR"/>
        </a:p>
      </dgm:t>
    </dgm:pt>
    <dgm:pt modelId="{45995CF4-E8F0-4F0A-976C-3086B0039F32}" type="sibTrans" cxnId="{8CF04425-2353-45FB-8C42-58F06B8A74BD}">
      <dgm:prSet/>
      <dgm:spPr/>
      <dgm:t>
        <a:bodyPr/>
        <a:lstStyle/>
        <a:p>
          <a:endParaRPr lang="pt-BR"/>
        </a:p>
      </dgm:t>
    </dgm:pt>
    <dgm:pt modelId="{1CB7538A-E1C7-4BDB-93B3-E9B7A1B5CEE1}">
      <dgm:prSet/>
      <dgm:spPr/>
      <dgm:t>
        <a:bodyPr/>
        <a:lstStyle/>
        <a:p>
          <a:r>
            <a:rPr lang="pt-BR" dirty="0" smtClean="0"/>
            <a:t>DIVISÃO DE ALMOXARIFADO</a:t>
          </a:r>
          <a:endParaRPr lang="pt-BR" dirty="0"/>
        </a:p>
      </dgm:t>
    </dgm:pt>
    <dgm:pt modelId="{060916D1-1A1F-43ED-BB74-73760270F6ED}" type="parTrans" cxnId="{6CBD9917-D1D5-4EDB-8E76-7E9A6566C351}">
      <dgm:prSet/>
      <dgm:spPr/>
      <dgm:t>
        <a:bodyPr/>
        <a:lstStyle/>
        <a:p>
          <a:endParaRPr lang="pt-BR"/>
        </a:p>
      </dgm:t>
    </dgm:pt>
    <dgm:pt modelId="{6E78C214-07C7-43B3-B237-46132F17EF26}" type="sibTrans" cxnId="{6CBD9917-D1D5-4EDB-8E76-7E9A6566C351}">
      <dgm:prSet/>
      <dgm:spPr/>
      <dgm:t>
        <a:bodyPr/>
        <a:lstStyle/>
        <a:p>
          <a:endParaRPr lang="pt-BR"/>
        </a:p>
      </dgm:t>
    </dgm:pt>
    <dgm:pt modelId="{D23201B0-E010-4FB5-902D-46D27DF48A6E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0590CF51-7EBE-4838-BBC3-B1FAF90179EE}" type="parTrans" cxnId="{1E30FA88-B073-4DD1-B095-2AB6A6D301AA}">
      <dgm:prSet/>
      <dgm:spPr/>
      <dgm:t>
        <a:bodyPr/>
        <a:lstStyle/>
        <a:p>
          <a:endParaRPr lang="pt-BR"/>
        </a:p>
      </dgm:t>
    </dgm:pt>
    <dgm:pt modelId="{A6CE226D-2746-4EAA-B9E6-C2C3DA6C0467}" type="sibTrans" cxnId="{1E30FA88-B073-4DD1-B095-2AB6A6D301AA}">
      <dgm:prSet/>
      <dgm:spPr/>
      <dgm:t>
        <a:bodyPr/>
        <a:lstStyle/>
        <a:p>
          <a:endParaRPr lang="pt-BR"/>
        </a:p>
      </dgm:t>
    </dgm:pt>
    <dgm:pt modelId="{4A244C1A-AC83-48A4-B8EB-639CA48C6A08}">
      <dgm:prSet phldrT="[Texto]"/>
      <dgm:spPr/>
      <dgm:t>
        <a:bodyPr/>
        <a:lstStyle/>
        <a:p>
          <a:r>
            <a:rPr lang="pt-BR" dirty="0" smtClean="0"/>
            <a:t>SUBSECRETARIA DE TECNOLOGIA DA INFORMAÇÃO</a:t>
          </a:r>
          <a:endParaRPr lang="pt-BR" dirty="0"/>
        </a:p>
      </dgm:t>
    </dgm:pt>
    <dgm:pt modelId="{EFDAB59C-F15E-4B4F-82F1-C5AB1A04232A}" type="parTrans" cxnId="{D4AD6192-2ADC-4FF7-9CFD-46F405265439}">
      <dgm:prSet/>
      <dgm:spPr/>
      <dgm:t>
        <a:bodyPr/>
        <a:lstStyle/>
        <a:p>
          <a:endParaRPr lang="pt-BR"/>
        </a:p>
      </dgm:t>
    </dgm:pt>
    <dgm:pt modelId="{BC5602C8-1AE6-4A2C-A3B9-95E55FC61191}" type="sibTrans" cxnId="{D4AD6192-2ADC-4FF7-9CFD-46F405265439}">
      <dgm:prSet/>
      <dgm:spPr/>
      <dgm:t>
        <a:bodyPr/>
        <a:lstStyle/>
        <a:p>
          <a:endParaRPr lang="pt-BR"/>
        </a:p>
      </dgm:t>
    </dgm:pt>
    <dgm:pt modelId="{58892C53-7321-409A-BBD5-C2175EB292E4}">
      <dgm:prSet/>
      <dgm:spPr/>
      <dgm:t>
        <a:bodyPr/>
        <a:lstStyle/>
        <a:p>
          <a:r>
            <a:rPr lang="pt-BR" dirty="0" smtClean="0"/>
            <a:t>DEPARTAMENTO DE TECNOLOGIA DA INFORMAÇÃO</a:t>
          </a:r>
          <a:endParaRPr lang="pt-BR" dirty="0"/>
        </a:p>
      </dgm:t>
    </dgm:pt>
    <dgm:pt modelId="{4B7C5C19-DEC4-4716-BD4B-3E328508A2B3}" type="parTrans" cxnId="{EC81FB9E-0D57-469C-BA97-8C7150CF7188}">
      <dgm:prSet/>
      <dgm:spPr/>
      <dgm:t>
        <a:bodyPr/>
        <a:lstStyle/>
        <a:p>
          <a:endParaRPr lang="pt-BR"/>
        </a:p>
      </dgm:t>
    </dgm:pt>
    <dgm:pt modelId="{A409E9B0-BD92-4E5F-B5C8-A22186698233}" type="sibTrans" cxnId="{EC81FB9E-0D57-469C-BA97-8C7150CF7188}">
      <dgm:prSet/>
      <dgm:spPr/>
      <dgm:t>
        <a:bodyPr/>
        <a:lstStyle/>
        <a:p>
          <a:endParaRPr lang="pt-BR"/>
        </a:p>
      </dgm:t>
    </dgm:pt>
    <dgm:pt modelId="{AEC32586-AA26-4771-849D-FF9FFA090822}">
      <dgm:prSet/>
      <dgm:spPr/>
      <dgm:t>
        <a:bodyPr/>
        <a:lstStyle/>
        <a:p>
          <a:r>
            <a:rPr lang="pt-BR" dirty="0" smtClean="0"/>
            <a:t>DIVISÃO DE PLANEJAMENTO E TECNOLOGIA</a:t>
          </a:r>
          <a:endParaRPr lang="pt-BR" dirty="0"/>
        </a:p>
      </dgm:t>
    </dgm:pt>
    <dgm:pt modelId="{099F5B0A-94DF-4F57-A412-260FC9DD8AA8}" type="parTrans" cxnId="{4B16B4A0-EC59-4915-8251-40F5CD27E38F}">
      <dgm:prSet/>
      <dgm:spPr/>
      <dgm:t>
        <a:bodyPr/>
        <a:lstStyle/>
        <a:p>
          <a:endParaRPr lang="pt-BR"/>
        </a:p>
      </dgm:t>
    </dgm:pt>
    <dgm:pt modelId="{B1195E7F-7783-49F2-A001-1D72E6BAD909}" type="sibTrans" cxnId="{4B16B4A0-EC59-4915-8251-40F5CD27E38F}">
      <dgm:prSet/>
      <dgm:spPr/>
      <dgm:t>
        <a:bodyPr/>
        <a:lstStyle/>
        <a:p>
          <a:endParaRPr lang="pt-BR"/>
        </a:p>
      </dgm:t>
    </dgm:pt>
    <dgm:pt modelId="{60F42471-B6D6-4E29-BA83-4CBCEE06980C}">
      <dgm:prSet/>
      <dgm:spPr/>
      <dgm:t>
        <a:bodyPr/>
        <a:lstStyle/>
        <a:p>
          <a:r>
            <a:rPr lang="pt-BR" dirty="0" smtClean="0"/>
            <a:t>DIVISÃO DE INFRAESTRUTURA</a:t>
          </a:r>
          <a:endParaRPr lang="pt-BR" dirty="0"/>
        </a:p>
      </dgm:t>
    </dgm:pt>
    <dgm:pt modelId="{54DD5A14-C079-45E4-8908-FD90BDF4EBA2}" type="parTrans" cxnId="{2F0FAD79-09D1-4FA6-9489-84CAEB8B4BC7}">
      <dgm:prSet/>
      <dgm:spPr/>
      <dgm:t>
        <a:bodyPr/>
        <a:lstStyle/>
        <a:p>
          <a:endParaRPr lang="pt-BR"/>
        </a:p>
      </dgm:t>
    </dgm:pt>
    <dgm:pt modelId="{2C027C3F-2BE4-4BB0-BA76-C18B0B48C51B}" type="sibTrans" cxnId="{2F0FAD79-09D1-4FA6-9489-84CAEB8B4BC7}">
      <dgm:prSet/>
      <dgm:spPr/>
      <dgm:t>
        <a:bodyPr/>
        <a:lstStyle/>
        <a:p>
          <a:endParaRPr lang="pt-BR"/>
        </a:p>
      </dgm:t>
    </dgm:pt>
    <dgm:pt modelId="{6DB7B401-0FFB-4E15-B467-5BE1763AE457}">
      <dgm:prSet/>
      <dgm:spPr/>
      <dgm:t>
        <a:bodyPr/>
        <a:lstStyle/>
        <a:p>
          <a:r>
            <a:rPr lang="pt-BR" dirty="0" smtClean="0"/>
            <a:t>DIVISÃO DE BANCO DE DADOS</a:t>
          </a:r>
          <a:endParaRPr lang="pt-BR" dirty="0"/>
        </a:p>
      </dgm:t>
    </dgm:pt>
    <dgm:pt modelId="{C40DE02B-F8C4-44EB-8A5B-4F73BE7F005A}" type="parTrans" cxnId="{E0115973-3749-4AD0-A2DA-DC115A1F4BBE}">
      <dgm:prSet/>
      <dgm:spPr/>
      <dgm:t>
        <a:bodyPr/>
        <a:lstStyle/>
        <a:p>
          <a:endParaRPr lang="pt-BR"/>
        </a:p>
      </dgm:t>
    </dgm:pt>
    <dgm:pt modelId="{D7508ED6-87BD-4B2B-8CC7-80C31B4B3373}" type="sibTrans" cxnId="{E0115973-3749-4AD0-A2DA-DC115A1F4BBE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AD62F545-C1BE-48DD-811B-658B3DE83EB3}" type="pres">
      <dgm:prSet presAssocID="{4414CA36-C389-45E4-8A2B-FF21F01CCC5D}" presName="Name37" presStyleLbl="parChTrans1D2" presStyleIdx="0" presStyleCnt="5"/>
      <dgm:spPr/>
      <dgm:t>
        <a:bodyPr/>
        <a:lstStyle/>
        <a:p>
          <a:endParaRPr lang="pt-BR"/>
        </a:p>
      </dgm:t>
    </dgm:pt>
    <dgm:pt modelId="{E7DB569A-3F8F-4AD5-AF7B-A0D6F3FAD9CD}" type="pres">
      <dgm:prSet presAssocID="{9CCAC1F5-09C1-4FB0-8C1D-4B196F58A9B1}" presName="hierRoot2" presStyleCnt="0">
        <dgm:presLayoutVars>
          <dgm:hierBranch val="init"/>
        </dgm:presLayoutVars>
      </dgm:prSet>
      <dgm:spPr/>
    </dgm:pt>
    <dgm:pt modelId="{4C2F9662-F584-4AB4-A73F-9C2304D4A7BE}" type="pres">
      <dgm:prSet presAssocID="{9CCAC1F5-09C1-4FB0-8C1D-4B196F58A9B1}" presName="rootComposite" presStyleCnt="0"/>
      <dgm:spPr/>
    </dgm:pt>
    <dgm:pt modelId="{6435A5CA-B262-4AFB-8F7E-1CCA23EC9FC0}" type="pres">
      <dgm:prSet presAssocID="{9CCAC1F5-09C1-4FB0-8C1D-4B196F58A9B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D4D8C2-07ED-4B40-98D2-00B8DE3290A8}" type="pres">
      <dgm:prSet presAssocID="{9CCAC1F5-09C1-4FB0-8C1D-4B196F58A9B1}" presName="rootConnector" presStyleLbl="node2" presStyleIdx="0" presStyleCnt="3"/>
      <dgm:spPr/>
      <dgm:t>
        <a:bodyPr/>
        <a:lstStyle/>
        <a:p>
          <a:endParaRPr lang="pt-BR"/>
        </a:p>
      </dgm:t>
    </dgm:pt>
    <dgm:pt modelId="{C2E5D315-D43D-461A-8134-AB1238706583}" type="pres">
      <dgm:prSet presAssocID="{9CCAC1F5-09C1-4FB0-8C1D-4B196F58A9B1}" presName="hierChild4" presStyleCnt="0"/>
      <dgm:spPr/>
    </dgm:pt>
    <dgm:pt modelId="{25217F5E-4448-4E1F-BD50-2A13AE47C89E}" type="pres">
      <dgm:prSet presAssocID="{D393181F-DF43-4504-A0DE-8D62074FAB5E}" presName="Name37" presStyleLbl="parChTrans1D3" presStyleIdx="0" presStyleCnt="5"/>
      <dgm:spPr/>
      <dgm:t>
        <a:bodyPr/>
        <a:lstStyle/>
        <a:p>
          <a:endParaRPr lang="pt-BR"/>
        </a:p>
      </dgm:t>
    </dgm:pt>
    <dgm:pt modelId="{54920BE4-F392-422E-8BAC-D613AD53F841}" type="pres">
      <dgm:prSet presAssocID="{A70AEA90-33EC-45D1-AD7E-3CD78182B7F0}" presName="hierRoot2" presStyleCnt="0">
        <dgm:presLayoutVars>
          <dgm:hierBranch val="init"/>
        </dgm:presLayoutVars>
      </dgm:prSet>
      <dgm:spPr/>
    </dgm:pt>
    <dgm:pt modelId="{277BDFA5-7E62-427E-BE6E-FBF2E9B0E0CB}" type="pres">
      <dgm:prSet presAssocID="{A70AEA90-33EC-45D1-AD7E-3CD78182B7F0}" presName="rootComposite" presStyleCnt="0"/>
      <dgm:spPr/>
    </dgm:pt>
    <dgm:pt modelId="{1E38B53E-F223-4637-A427-E19D74CE6580}" type="pres">
      <dgm:prSet presAssocID="{A70AEA90-33EC-45D1-AD7E-3CD78182B7F0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F9E675A-F6F1-4930-A7D6-5EF87CC773C7}" type="pres">
      <dgm:prSet presAssocID="{A70AEA90-33EC-45D1-AD7E-3CD78182B7F0}" presName="rootConnector" presStyleLbl="node3" presStyleIdx="0" presStyleCnt="5"/>
      <dgm:spPr/>
      <dgm:t>
        <a:bodyPr/>
        <a:lstStyle/>
        <a:p>
          <a:endParaRPr lang="pt-BR"/>
        </a:p>
      </dgm:t>
    </dgm:pt>
    <dgm:pt modelId="{7B2201D5-AC33-4B62-8523-F128B769D4F4}" type="pres">
      <dgm:prSet presAssocID="{A70AEA90-33EC-45D1-AD7E-3CD78182B7F0}" presName="hierChild4" presStyleCnt="0"/>
      <dgm:spPr/>
    </dgm:pt>
    <dgm:pt modelId="{60CBAFD3-C178-4595-A7F4-E1122FCD6D44}" type="pres">
      <dgm:prSet presAssocID="{9E1CA4F2-C805-40B2-A6D0-E78985482C53}" presName="Name37" presStyleLbl="parChTrans1D4" presStyleIdx="0" presStyleCnt="16"/>
      <dgm:spPr/>
      <dgm:t>
        <a:bodyPr/>
        <a:lstStyle/>
        <a:p>
          <a:endParaRPr lang="pt-BR"/>
        </a:p>
      </dgm:t>
    </dgm:pt>
    <dgm:pt modelId="{5EC6572C-B7AA-48C9-8659-7C1FE221B828}" type="pres">
      <dgm:prSet presAssocID="{D97D4424-007E-4334-9D56-A7F2934B2609}" presName="hierRoot2" presStyleCnt="0">
        <dgm:presLayoutVars>
          <dgm:hierBranch val="init"/>
        </dgm:presLayoutVars>
      </dgm:prSet>
      <dgm:spPr/>
    </dgm:pt>
    <dgm:pt modelId="{71FC2D3C-8BB0-4069-BEF5-7BFB56974988}" type="pres">
      <dgm:prSet presAssocID="{D97D4424-007E-4334-9D56-A7F2934B2609}" presName="rootComposite" presStyleCnt="0"/>
      <dgm:spPr/>
    </dgm:pt>
    <dgm:pt modelId="{17AB8E16-9CBC-4B75-963A-9BA8B95B8498}" type="pres">
      <dgm:prSet presAssocID="{D97D4424-007E-4334-9D56-A7F2934B2609}" presName="rootText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F771A4E-149E-4B1E-8987-93C6842DC61F}" type="pres">
      <dgm:prSet presAssocID="{D97D4424-007E-4334-9D56-A7F2934B2609}" presName="rootConnector" presStyleLbl="node4" presStyleIdx="0" presStyleCnt="16"/>
      <dgm:spPr/>
      <dgm:t>
        <a:bodyPr/>
        <a:lstStyle/>
        <a:p>
          <a:endParaRPr lang="pt-BR"/>
        </a:p>
      </dgm:t>
    </dgm:pt>
    <dgm:pt modelId="{B73D98BF-13C8-439F-931D-9A48717B2421}" type="pres">
      <dgm:prSet presAssocID="{D97D4424-007E-4334-9D56-A7F2934B2609}" presName="hierChild4" presStyleCnt="0"/>
      <dgm:spPr/>
    </dgm:pt>
    <dgm:pt modelId="{A4B511AF-5B14-4179-943D-514CDC0B78EF}" type="pres">
      <dgm:prSet presAssocID="{D97D4424-007E-4334-9D56-A7F2934B2609}" presName="hierChild5" presStyleCnt="0"/>
      <dgm:spPr/>
    </dgm:pt>
    <dgm:pt modelId="{388CE134-948B-42F8-9835-F03C5E7DC69A}" type="pres">
      <dgm:prSet presAssocID="{98DA3D86-8269-41C8-A4DC-9A05C3B925A4}" presName="Name37" presStyleLbl="parChTrans1D4" presStyleIdx="1" presStyleCnt="16"/>
      <dgm:spPr/>
      <dgm:t>
        <a:bodyPr/>
        <a:lstStyle/>
        <a:p>
          <a:endParaRPr lang="pt-BR"/>
        </a:p>
      </dgm:t>
    </dgm:pt>
    <dgm:pt modelId="{7140A8DD-A2B9-4000-AD07-D79308E780CA}" type="pres">
      <dgm:prSet presAssocID="{0186EA2A-66B5-46AB-AD2F-B26C397C0EEE}" presName="hierRoot2" presStyleCnt="0">
        <dgm:presLayoutVars>
          <dgm:hierBranch val="init"/>
        </dgm:presLayoutVars>
      </dgm:prSet>
      <dgm:spPr/>
    </dgm:pt>
    <dgm:pt modelId="{50EAC2C0-8BD1-4959-867C-9F9FDBCC9981}" type="pres">
      <dgm:prSet presAssocID="{0186EA2A-66B5-46AB-AD2F-B26C397C0EEE}" presName="rootComposite" presStyleCnt="0"/>
      <dgm:spPr/>
    </dgm:pt>
    <dgm:pt modelId="{4275D0D7-6F0F-4912-A611-F01C645BD38D}" type="pres">
      <dgm:prSet presAssocID="{0186EA2A-66B5-46AB-AD2F-B26C397C0EEE}" presName="rootText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B1DE1A2-E4B0-418B-B2BD-101DC447DE4B}" type="pres">
      <dgm:prSet presAssocID="{0186EA2A-66B5-46AB-AD2F-B26C397C0EEE}" presName="rootConnector" presStyleLbl="node4" presStyleIdx="1" presStyleCnt="16"/>
      <dgm:spPr/>
      <dgm:t>
        <a:bodyPr/>
        <a:lstStyle/>
        <a:p>
          <a:endParaRPr lang="pt-BR"/>
        </a:p>
      </dgm:t>
    </dgm:pt>
    <dgm:pt modelId="{B5E46CD1-52EE-43C3-8387-36FACBD4B013}" type="pres">
      <dgm:prSet presAssocID="{0186EA2A-66B5-46AB-AD2F-B26C397C0EEE}" presName="hierChild4" presStyleCnt="0"/>
      <dgm:spPr/>
    </dgm:pt>
    <dgm:pt modelId="{30C7DDA5-F481-4C55-B474-EAA1784F3E35}" type="pres">
      <dgm:prSet presAssocID="{0186EA2A-66B5-46AB-AD2F-B26C397C0EEE}" presName="hierChild5" presStyleCnt="0"/>
      <dgm:spPr/>
    </dgm:pt>
    <dgm:pt modelId="{13FA80F0-6C75-449A-8E44-05A2D7311812}" type="pres">
      <dgm:prSet presAssocID="{A70AEA90-33EC-45D1-AD7E-3CD78182B7F0}" presName="hierChild5" presStyleCnt="0"/>
      <dgm:spPr/>
    </dgm:pt>
    <dgm:pt modelId="{F32C4149-D21F-4512-B410-E91E842A9852}" type="pres">
      <dgm:prSet presAssocID="{65F19FF9-024F-4566-AB8D-ABAEF879B1F2}" presName="Name37" presStyleLbl="parChTrans1D3" presStyleIdx="1" presStyleCnt="5"/>
      <dgm:spPr/>
      <dgm:t>
        <a:bodyPr/>
        <a:lstStyle/>
        <a:p>
          <a:endParaRPr lang="pt-BR"/>
        </a:p>
      </dgm:t>
    </dgm:pt>
    <dgm:pt modelId="{82D46715-0328-4AA3-8092-A794F6617598}" type="pres">
      <dgm:prSet presAssocID="{5E16035F-0CAC-4EB7-8885-787A3B8ABEB0}" presName="hierRoot2" presStyleCnt="0">
        <dgm:presLayoutVars>
          <dgm:hierBranch val="init"/>
        </dgm:presLayoutVars>
      </dgm:prSet>
      <dgm:spPr/>
    </dgm:pt>
    <dgm:pt modelId="{C83167BA-3F2F-4545-A616-9862DD945A6A}" type="pres">
      <dgm:prSet presAssocID="{5E16035F-0CAC-4EB7-8885-787A3B8ABEB0}" presName="rootComposite" presStyleCnt="0"/>
      <dgm:spPr/>
    </dgm:pt>
    <dgm:pt modelId="{5FFBCEF3-9B8E-4339-9864-52CF96D638EE}" type="pres">
      <dgm:prSet presAssocID="{5E16035F-0CAC-4EB7-8885-787A3B8ABEB0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42EC020-7EF0-4CED-AD38-380F90484EFC}" type="pres">
      <dgm:prSet presAssocID="{5E16035F-0CAC-4EB7-8885-787A3B8ABEB0}" presName="rootConnector" presStyleLbl="node3" presStyleIdx="1" presStyleCnt="5"/>
      <dgm:spPr/>
      <dgm:t>
        <a:bodyPr/>
        <a:lstStyle/>
        <a:p>
          <a:endParaRPr lang="pt-BR"/>
        </a:p>
      </dgm:t>
    </dgm:pt>
    <dgm:pt modelId="{BC08E13C-BA05-4D56-954F-5C949B0D9147}" type="pres">
      <dgm:prSet presAssocID="{5E16035F-0CAC-4EB7-8885-787A3B8ABEB0}" presName="hierChild4" presStyleCnt="0"/>
      <dgm:spPr/>
    </dgm:pt>
    <dgm:pt modelId="{C30EFAC0-B99F-4B3E-9EAD-4C274D53BC3E}" type="pres">
      <dgm:prSet presAssocID="{073BE5A5-6D69-47C9-A4AA-49060310C322}" presName="Name37" presStyleLbl="parChTrans1D4" presStyleIdx="2" presStyleCnt="16"/>
      <dgm:spPr/>
      <dgm:t>
        <a:bodyPr/>
        <a:lstStyle/>
        <a:p>
          <a:endParaRPr lang="pt-BR"/>
        </a:p>
      </dgm:t>
    </dgm:pt>
    <dgm:pt modelId="{F1679C1F-9AF2-4098-88F8-045A337D7283}" type="pres">
      <dgm:prSet presAssocID="{41FD840D-F04B-4D59-ADE0-9BCDA11BE8A6}" presName="hierRoot2" presStyleCnt="0">
        <dgm:presLayoutVars>
          <dgm:hierBranch val="init"/>
        </dgm:presLayoutVars>
      </dgm:prSet>
      <dgm:spPr/>
    </dgm:pt>
    <dgm:pt modelId="{55D5E95B-087E-4ED4-96C8-088D0490325A}" type="pres">
      <dgm:prSet presAssocID="{41FD840D-F04B-4D59-ADE0-9BCDA11BE8A6}" presName="rootComposite" presStyleCnt="0"/>
      <dgm:spPr/>
    </dgm:pt>
    <dgm:pt modelId="{959D8172-3710-4D12-BFFC-9BAB88477B93}" type="pres">
      <dgm:prSet presAssocID="{41FD840D-F04B-4D59-ADE0-9BCDA11BE8A6}" presName="rootText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34448EF-E12D-4521-B0B7-162A87131AB5}" type="pres">
      <dgm:prSet presAssocID="{41FD840D-F04B-4D59-ADE0-9BCDA11BE8A6}" presName="rootConnector" presStyleLbl="node4" presStyleIdx="2" presStyleCnt="16"/>
      <dgm:spPr/>
      <dgm:t>
        <a:bodyPr/>
        <a:lstStyle/>
        <a:p>
          <a:endParaRPr lang="pt-BR"/>
        </a:p>
      </dgm:t>
    </dgm:pt>
    <dgm:pt modelId="{FB392377-2AAB-49AB-AEB9-EA35848E8E8F}" type="pres">
      <dgm:prSet presAssocID="{41FD840D-F04B-4D59-ADE0-9BCDA11BE8A6}" presName="hierChild4" presStyleCnt="0"/>
      <dgm:spPr/>
    </dgm:pt>
    <dgm:pt modelId="{6A10372F-5C15-4400-8297-0278F9875440}" type="pres">
      <dgm:prSet presAssocID="{41FD840D-F04B-4D59-ADE0-9BCDA11BE8A6}" presName="hierChild5" presStyleCnt="0"/>
      <dgm:spPr/>
    </dgm:pt>
    <dgm:pt modelId="{9784D6D8-34DD-44E6-8371-F49C89D8C8F7}" type="pres">
      <dgm:prSet presAssocID="{CB0F6A72-CA8F-4874-81D5-CDA532CD9494}" presName="Name37" presStyleLbl="parChTrans1D4" presStyleIdx="3" presStyleCnt="16"/>
      <dgm:spPr/>
      <dgm:t>
        <a:bodyPr/>
        <a:lstStyle/>
        <a:p>
          <a:endParaRPr lang="pt-BR"/>
        </a:p>
      </dgm:t>
    </dgm:pt>
    <dgm:pt modelId="{35E8999B-9F98-41DB-B376-93B77DA48E93}" type="pres">
      <dgm:prSet presAssocID="{BCDD25B1-912F-45D3-B292-24555CA5CD70}" presName="hierRoot2" presStyleCnt="0">
        <dgm:presLayoutVars>
          <dgm:hierBranch val="init"/>
        </dgm:presLayoutVars>
      </dgm:prSet>
      <dgm:spPr/>
    </dgm:pt>
    <dgm:pt modelId="{FBEFF6A6-05E3-4270-994A-352BC21D92C4}" type="pres">
      <dgm:prSet presAssocID="{BCDD25B1-912F-45D3-B292-24555CA5CD70}" presName="rootComposite" presStyleCnt="0"/>
      <dgm:spPr/>
    </dgm:pt>
    <dgm:pt modelId="{26C9DD35-D620-44B6-8342-BB032BDABF94}" type="pres">
      <dgm:prSet presAssocID="{BCDD25B1-912F-45D3-B292-24555CA5CD70}" presName="rootText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CC8FA4F-6338-478B-89BD-1844AFE8CE80}" type="pres">
      <dgm:prSet presAssocID="{BCDD25B1-912F-45D3-B292-24555CA5CD70}" presName="rootConnector" presStyleLbl="node4" presStyleIdx="3" presStyleCnt="16"/>
      <dgm:spPr/>
      <dgm:t>
        <a:bodyPr/>
        <a:lstStyle/>
        <a:p>
          <a:endParaRPr lang="pt-BR"/>
        </a:p>
      </dgm:t>
    </dgm:pt>
    <dgm:pt modelId="{31CB99A9-15EB-4660-9A57-8BC77A1F1EF8}" type="pres">
      <dgm:prSet presAssocID="{BCDD25B1-912F-45D3-B292-24555CA5CD70}" presName="hierChild4" presStyleCnt="0"/>
      <dgm:spPr/>
    </dgm:pt>
    <dgm:pt modelId="{70D9034E-7E4C-4CA9-B383-978A1BFD7754}" type="pres">
      <dgm:prSet presAssocID="{BCDD25B1-912F-45D3-B292-24555CA5CD70}" presName="hierChild5" presStyleCnt="0"/>
      <dgm:spPr/>
    </dgm:pt>
    <dgm:pt modelId="{225F04FE-F466-44C8-9299-91FD182D5F09}" type="pres">
      <dgm:prSet presAssocID="{591A8FB4-96FE-4465-BD1D-BF78F99FAC02}" presName="Name37" presStyleLbl="parChTrans1D4" presStyleIdx="4" presStyleCnt="16"/>
      <dgm:spPr/>
      <dgm:t>
        <a:bodyPr/>
        <a:lstStyle/>
        <a:p>
          <a:endParaRPr lang="pt-BR"/>
        </a:p>
      </dgm:t>
    </dgm:pt>
    <dgm:pt modelId="{D1CCE6BE-0367-473F-A6A4-DC2E859335D3}" type="pres">
      <dgm:prSet presAssocID="{999C0196-D642-4F19-814C-4DA749C8B4CB}" presName="hierRoot2" presStyleCnt="0">
        <dgm:presLayoutVars>
          <dgm:hierBranch val="init"/>
        </dgm:presLayoutVars>
      </dgm:prSet>
      <dgm:spPr/>
    </dgm:pt>
    <dgm:pt modelId="{B3CF52E8-36A7-41C7-965D-A714F232CC68}" type="pres">
      <dgm:prSet presAssocID="{999C0196-D642-4F19-814C-4DA749C8B4CB}" presName="rootComposite" presStyleCnt="0"/>
      <dgm:spPr/>
    </dgm:pt>
    <dgm:pt modelId="{1F95BFD9-96DB-453D-858F-6A2EA2BB1BC5}" type="pres">
      <dgm:prSet presAssocID="{999C0196-D642-4F19-814C-4DA749C8B4CB}" presName="rootText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CB52605-2B78-400A-A6C2-122E88F20DCC}" type="pres">
      <dgm:prSet presAssocID="{999C0196-D642-4F19-814C-4DA749C8B4CB}" presName="rootConnector" presStyleLbl="node4" presStyleIdx="4" presStyleCnt="16"/>
      <dgm:spPr/>
      <dgm:t>
        <a:bodyPr/>
        <a:lstStyle/>
        <a:p>
          <a:endParaRPr lang="pt-BR"/>
        </a:p>
      </dgm:t>
    </dgm:pt>
    <dgm:pt modelId="{C68BAFD9-6327-4FFE-83DA-46E66256E586}" type="pres">
      <dgm:prSet presAssocID="{999C0196-D642-4F19-814C-4DA749C8B4CB}" presName="hierChild4" presStyleCnt="0"/>
      <dgm:spPr/>
    </dgm:pt>
    <dgm:pt modelId="{2643EE8F-4593-4CED-97B8-2A5777335FA4}" type="pres">
      <dgm:prSet presAssocID="{999C0196-D642-4F19-814C-4DA749C8B4CB}" presName="hierChild5" presStyleCnt="0"/>
      <dgm:spPr/>
    </dgm:pt>
    <dgm:pt modelId="{B4F62EDC-9079-492A-AA67-5E00932623FC}" type="pres">
      <dgm:prSet presAssocID="{9726B44B-AB2D-485B-857B-AAB0058DF434}" presName="Name37" presStyleLbl="parChTrans1D4" presStyleIdx="5" presStyleCnt="16"/>
      <dgm:spPr/>
      <dgm:t>
        <a:bodyPr/>
        <a:lstStyle/>
        <a:p>
          <a:endParaRPr lang="pt-BR"/>
        </a:p>
      </dgm:t>
    </dgm:pt>
    <dgm:pt modelId="{9674A909-06F4-44E4-9E02-A7A20CAE6E44}" type="pres">
      <dgm:prSet presAssocID="{48AC7BAB-96EA-4F13-8EAB-D3537E29BBAD}" presName="hierRoot2" presStyleCnt="0">
        <dgm:presLayoutVars>
          <dgm:hierBranch val="init"/>
        </dgm:presLayoutVars>
      </dgm:prSet>
      <dgm:spPr/>
    </dgm:pt>
    <dgm:pt modelId="{DFCB5BB5-46E1-4536-BB44-50E1430345A6}" type="pres">
      <dgm:prSet presAssocID="{48AC7BAB-96EA-4F13-8EAB-D3537E29BBAD}" presName="rootComposite" presStyleCnt="0"/>
      <dgm:spPr/>
    </dgm:pt>
    <dgm:pt modelId="{E7C59001-ECBC-4613-A38B-A8E03954C703}" type="pres">
      <dgm:prSet presAssocID="{48AC7BAB-96EA-4F13-8EAB-D3537E29BBAD}" presName="rootText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3847DE0-D849-43FD-B77D-E5627D3CF6CD}" type="pres">
      <dgm:prSet presAssocID="{48AC7BAB-96EA-4F13-8EAB-D3537E29BBAD}" presName="rootConnector" presStyleLbl="node4" presStyleIdx="5" presStyleCnt="16"/>
      <dgm:spPr/>
      <dgm:t>
        <a:bodyPr/>
        <a:lstStyle/>
        <a:p>
          <a:endParaRPr lang="pt-BR"/>
        </a:p>
      </dgm:t>
    </dgm:pt>
    <dgm:pt modelId="{0A8D268B-0DA0-41CE-96F8-E223C55807B9}" type="pres">
      <dgm:prSet presAssocID="{48AC7BAB-96EA-4F13-8EAB-D3537E29BBAD}" presName="hierChild4" presStyleCnt="0"/>
      <dgm:spPr/>
    </dgm:pt>
    <dgm:pt modelId="{B4E3C117-EC79-4E68-AAF8-B0E011803A12}" type="pres">
      <dgm:prSet presAssocID="{48AC7BAB-96EA-4F13-8EAB-D3537E29BBAD}" presName="hierChild5" presStyleCnt="0"/>
      <dgm:spPr/>
    </dgm:pt>
    <dgm:pt modelId="{46022A27-CF1F-4380-B52D-2B87707DA91B}" type="pres">
      <dgm:prSet presAssocID="{7F9F7ADE-5357-4BC8-9B50-6A7EDEF58AC7}" presName="Name37" presStyleLbl="parChTrans1D4" presStyleIdx="6" presStyleCnt="16"/>
      <dgm:spPr/>
      <dgm:t>
        <a:bodyPr/>
        <a:lstStyle/>
        <a:p>
          <a:endParaRPr lang="pt-BR"/>
        </a:p>
      </dgm:t>
    </dgm:pt>
    <dgm:pt modelId="{6D7F1C34-6228-4441-A1A2-A5BA1A1F566F}" type="pres">
      <dgm:prSet presAssocID="{B69D062E-95D1-4D11-850F-201F54D085B2}" presName="hierRoot2" presStyleCnt="0">
        <dgm:presLayoutVars>
          <dgm:hierBranch val="init"/>
        </dgm:presLayoutVars>
      </dgm:prSet>
      <dgm:spPr/>
    </dgm:pt>
    <dgm:pt modelId="{122774D9-1578-4FB6-A4A1-0606E16EC8FB}" type="pres">
      <dgm:prSet presAssocID="{B69D062E-95D1-4D11-850F-201F54D085B2}" presName="rootComposite" presStyleCnt="0"/>
      <dgm:spPr/>
    </dgm:pt>
    <dgm:pt modelId="{0D569320-E41D-405F-9DBE-727599B718CF}" type="pres">
      <dgm:prSet presAssocID="{B69D062E-95D1-4D11-850F-201F54D085B2}" presName="rootText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07EBEF-3263-48BE-BF67-AC7E8BE590D0}" type="pres">
      <dgm:prSet presAssocID="{B69D062E-95D1-4D11-850F-201F54D085B2}" presName="rootConnector" presStyleLbl="node4" presStyleIdx="6" presStyleCnt="16"/>
      <dgm:spPr/>
      <dgm:t>
        <a:bodyPr/>
        <a:lstStyle/>
        <a:p>
          <a:endParaRPr lang="pt-BR"/>
        </a:p>
      </dgm:t>
    </dgm:pt>
    <dgm:pt modelId="{AA1B7C37-E220-4F44-8E75-E3C536EEDC2E}" type="pres">
      <dgm:prSet presAssocID="{B69D062E-95D1-4D11-850F-201F54D085B2}" presName="hierChild4" presStyleCnt="0"/>
      <dgm:spPr/>
    </dgm:pt>
    <dgm:pt modelId="{70314A15-5856-4DE8-A34D-A7AC29D130F0}" type="pres">
      <dgm:prSet presAssocID="{B69D062E-95D1-4D11-850F-201F54D085B2}" presName="hierChild5" presStyleCnt="0"/>
      <dgm:spPr/>
    </dgm:pt>
    <dgm:pt modelId="{BFE890A1-4936-479C-8A7B-D3DF80E0203F}" type="pres">
      <dgm:prSet presAssocID="{0809C100-87D8-4EF4-AC43-19A76C4F39C1}" presName="Name37" presStyleLbl="parChTrans1D4" presStyleIdx="7" presStyleCnt="16"/>
      <dgm:spPr/>
      <dgm:t>
        <a:bodyPr/>
        <a:lstStyle/>
        <a:p>
          <a:endParaRPr lang="pt-BR"/>
        </a:p>
      </dgm:t>
    </dgm:pt>
    <dgm:pt modelId="{0AAAE9E4-D1B1-4CEE-A3E0-A5077617A072}" type="pres">
      <dgm:prSet presAssocID="{BBA048A9-1ED8-4D9F-B67D-72C123E55CA7}" presName="hierRoot2" presStyleCnt="0">
        <dgm:presLayoutVars>
          <dgm:hierBranch val="init"/>
        </dgm:presLayoutVars>
      </dgm:prSet>
      <dgm:spPr/>
    </dgm:pt>
    <dgm:pt modelId="{97E1CB2A-98C4-4433-88B2-F2FF3A82F794}" type="pres">
      <dgm:prSet presAssocID="{BBA048A9-1ED8-4D9F-B67D-72C123E55CA7}" presName="rootComposite" presStyleCnt="0"/>
      <dgm:spPr/>
    </dgm:pt>
    <dgm:pt modelId="{58B7A337-5CD9-447E-BB8D-DD87FF3D29E2}" type="pres">
      <dgm:prSet presAssocID="{BBA048A9-1ED8-4D9F-B67D-72C123E55CA7}" presName="rootText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B44F0FB-CD98-44AA-A49F-7328019A0790}" type="pres">
      <dgm:prSet presAssocID="{BBA048A9-1ED8-4D9F-B67D-72C123E55CA7}" presName="rootConnector" presStyleLbl="node4" presStyleIdx="7" presStyleCnt="16"/>
      <dgm:spPr/>
      <dgm:t>
        <a:bodyPr/>
        <a:lstStyle/>
        <a:p>
          <a:endParaRPr lang="pt-BR"/>
        </a:p>
      </dgm:t>
    </dgm:pt>
    <dgm:pt modelId="{1CA6DFC5-7F74-4B77-A432-925E4FC66DCA}" type="pres">
      <dgm:prSet presAssocID="{BBA048A9-1ED8-4D9F-B67D-72C123E55CA7}" presName="hierChild4" presStyleCnt="0"/>
      <dgm:spPr/>
    </dgm:pt>
    <dgm:pt modelId="{665143DC-BF35-404C-A23B-302FAF0AA2BF}" type="pres">
      <dgm:prSet presAssocID="{BBA048A9-1ED8-4D9F-B67D-72C123E55CA7}" presName="hierChild5" presStyleCnt="0"/>
      <dgm:spPr/>
    </dgm:pt>
    <dgm:pt modelId="{DA3FFEC8-B9AB-4EE2-BC79-F98580650F25}" type="pres">
      <dgm:prSet presAssocID="{5E16035F-0CAC-4EB7-8885-787A3B8ABEB0}" presName="hierChild5" presStyleCnt="0"/>
      <dgm:spPr/>
    </dgm:pt>
    <dgm:pt modelId="{73C270D3-26EE-41F0-875F-825E6EA507E5}" type="pres">
      <dgm:prSet presAssocID="{9CCAC1F5-09C1-4FB0-8C1D-4B196F58A9B1}" presName="hierChild5" presStyleCnt="0"/>
      <dgm:spPr/>
    </dgm:pt>
    <dgm:pt modelId="{464DA3AE-92A1-4D3E-B57D-9BB4A0BC11FD}" type="pres">
      <dgm:prSet presAssocID="{EFDAB59C-F15E-4B4F-82F1-C5AB1A04232A}" presName="Name37" presStyleLbl="parChTrans1D2" presStyleIdx="1" presStyleCnt="5"/>
      <dgm:spPr/>
      <dgm:t>
        <a:bodyPr/>
        <a:lstStyle/>
        <a:p>
          <a:endParaRPr lang="pt-BR"/>
        </a:p>
      </dgm:t>
    </dgm:pt>
    <dgm:pt modelId="{3DC8157D-4F99-416B-B971-07448485E95A}" type="pres">
      <dgm:prSet presAssocID="{4A244C1A-AC83-48A4-B8EB-639CA48C6A08}" presName="hierRoot2" presStyleCnt="0">
        <dgm:presLayoutVars>
          <dgm:hierBranch val="init"/>
        </dgm:presLayoutVars>
      </dgm:prSet>
      <dgm:spPr/>
    </dgm:pt>
    <dgm:pt modelId="{F2E89C73-4605-4224-9477-01DAFC24BEEB}" type="pres">
      <dgm:prSet presAssocID="{4A244C1A-AC83-48A4-B8EB-639CA48C6A08}" presName="rootComposite" presStyleCnt="0"/>
      <dgm:spPr/>
    </dgm:pt>
    <dgm:pt modelId="{A78ED374-6B66-4DB2-84C3-FDDF8E778D09}" type="pres">
      <dgm:prSet presAssocID="{4A244C1A-AC83-48A4-B8EB-639CA48C6A0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0673233-EF57-4AA5-BBB7-2B3813EC36BC}" type="pres">
      <dgm:prSet presAssocID="{4A244C1A-AC83-48A4-B8EB-639CA48C6A08}" presName="rootConnector" presStyleLbl="node2" presStyleIdx="1" presStyleCnt="3"/>
      <dgm:spPr/>
      <dgm:t>
        <a:bodyPr/>
        <a:lstStyle/>
        <a:p>
          <a:endParaRPr lang="pt-BR"/>
        </a:p>
      </dgm:t>
    </dgm:pt>
    <dgm:pt modelId="{D7843745-765A-44ED-A1CE-EA6E7FB2CC10}" type="pres">
      <dgm:prSet presAssocID="{4A244C1A-AC83-48A4-B8EB-639CA48C6A08}" presName="hierChild4" presStyleCnt="0"/>
      <dgm:spPr/>
    </dgm:pt>
    <dgm:pt modelId="{6ADE3E5E-EB87-4C49-A226-6B573A988C56}" type="pres">
      <dgm:prSet presAssocID="{4B7C5C19-DEC4-4716-BD4B-3E328508A2B3}" presName="Name37" presStyleLbl="parChTrans1D3" presStyleIdx="2" presStyleCnt="5"/>
      <dgm:spPr/>
      <dgm:t>
        <a:bodyPr/>
        <a:lstStyle/>
        <a:p>
          <a:endParaRPr lang="pt-BR"/>
        </a:p>
      </dgm:t>
    </dgm:pt>
    <dgm:pt modelId="{4A2503F7-9FED-448E-8885-E270513618D4}" type="pres">
      <dgm:prSet presAssocID="{58892C53-7321-409A-BBD5-C2175EB292E4}" presName="hierRoot2" presStyleCnt="0">
        <dgm:presLayoutVars>
          <dgm:hierBranch val="init"/>
        </dgm:presLayoutVars>
      </dgm:prSet>
      <dgm:spPr/>
    </dgm:pt>
    <dgm:pt modelId="{E217A1CC-E86A-494D-8DFB-611057C75993}" type="pres">
      <dgm:prSet presAssocID="{58892C53-7321-409A-BBD5-C2175EB292E4}" presName="rootComposite" presStyleCnt="0"/>
      <dgm:spPr/>
    </dgm:pt>
    <dgm:pt modelId="{571B21F1-0CE3-43F5-AB7B-ABEE44BED5F0}" type="pres">
      <dgm:prSet presAssocID="{58892C53-7321-409A-BBD5-C2175EB292E4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1FEC27D-D379-4C55-BAEE-4AD2762354A6}" type="pres">
      <dgm:prSet presAssocID="{58892C53-7321-409A-BBD5-C2175EB292E4}" presName="rootConnector" presStyleLbl="node3" presStyleIdx="2" presStyleCnt="5"/>
      <dgm:spPr/>
      <dgm:t>
        <a:bodyPr/>
        <a:lstStyle/>
        <a:p>
          <a:endParaRPr lang="pt-BR"/>
        </a:p>
      </dgm:t>
    </dgm:pt>
    <dgm:pt modelId="{DC8ED8DA-A4E3-4F47-B478-8463B1C0CBBE}" type="pres">
      <dgm:prSet presAssocID="{58892C53-7321-409A-BBD5-C2175EB292E4}" presName="hierChild4" presStyleCnt="0"/>
      <dgm:spPr/>
    </dgm:pt>
    <dgm:pt modelId="{7E5EA128-2547-4891-97BF-14E05B8101E1}" type="pres">
      <dgm:prSet presAssocID="{099F5B0A-94DF-4F57-A412-260FC9DD8AA8}" presName="Name37" presStyleLbl="parChTrans1D4" presStyleIdx="8" presStyleCnt="16"/>
      <dgm:spPr/>
      <dgm:t>
        <a:bodyPr/>
        <a:lstStyle/>
        <a:p>
          <a:endParaRPr lang="pt-BR"/>
        </a:p>
      </dgm:t>
    </dgm:pt>
    <dgm:pt modelId="{07EA9C1D-4DBB-4BCF-BBCE-ECE42E234C17}" type="pres">
      <dgm:prSet presAssocID="{AEC32586-AA26-4771-849D-FF9FFA090822}" presName="hierRoot2" presStyleCnt="0">
        <dgm:presLayoutVars>
          <dgm:hierBranch val="init"/>
        </dgm:presLayoutVars>
      </dgm:prSet>
      <dgm:spPr/>
    </dgm:pt>
    <dgm:pt modelId="{32542925-6BF3-4B7B-8594-4983589944EE}" type="pres">
      <dgm:prSet presAssocID="{AEC32586-AA26-4771-849D-FF9FFA090822}" presName="rootComposite" presStyleCnt="0"/>
      <dgm:spPr/>
    </dgm:pt>
    <dgm:pt modelId="{9923E0A6-20E5-4E46-98BE-492DBF0F762F}" type="pres">
      <dgm:prSet presAssocID="{AEC32586-AA26-4771-849D-FF9FFA090822}" presName="rootText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4B45318-7287-430A-9077-46CA0DED5B0E}" type="pres">
      <dgm:prSet presAssocID="{AEC32586-AA26-4771-849D-FF9FFA090822}" presName="rootConnector" presStyleLbl="node4" presStyleIdx="8" presStyleCnt="16"/>
      <dgm:spPr/>
      <dgm:t>
        <a:bodyPr/>
        <a:lstStyle/>
        <a:p>
          <a:endParaRPr lang="pt-BR"/>
        </a:p>
      </dgm:t>
    </dgm:pt>
    <dgm:pt modelId="{34489FC0-E914-451C-99AD-6DEEF857BBB8}" type="pres">
      <dgm:prSet presAssocID="{AEC32586-AA26-4771-849D-FF9FFA090822}" presName="hierChild4" presStyleCnt="0"/>
      <dgm:spPr/>
    </dgm:pt>
    <dgm:pt modelId="{7D1683A3-FEBF-4BAE-9749-BC55CCC0A0A2}" type="pres">
      <dgm:prSet presAssocID="{AEC32586-AA26-4771-849D-FF9FFA090822}" presName="hierChild5" presStyleCnt="0"/>
      <dgm:spPr/>
    </dgm:pt>
    <dgm:pt modelId="{EA752351-75CA-4688-93C4-A3E23F0AD644}" type="pres">
      <dgm:prSet presAssocID="{54DD5A14-C079-45E4-8908-FD90BDF4EBA2}" presName="Name37" presStyleLbl="parChTrans1D4" presStyleIdx="9" presStyleCnt="16"/>
      <dgm:spPr/>
      <dgm:t>
        <a:bodyPr/>
        <a:lstStyle/>
        <a:p>
          <a:endParaRPr lang="pt-BR"/>
        </a:p>
      </dgm:t>
    </dgm:pt>
    <dgm:pt modelId="{572D0CC8-7323-456E-84BA-72644DF2A8D2}" type="pres">
      <dgm:prSet presAssocID="{60F42471-B6D6-4E29-BA83-4CBCEE06980C}" presName="hierRoot2" presStyleCnt="0">
        <dgm:presLayoutVars>
          <dgm:hierBranch val="init"/>
        </dgm:presLayoutVars>
      </dgm:prSet>
      <dgm:spPr/>
    </dgm:pt>
    <dgm:pt modelId="{F8211E4E-8D38-4209-B439-9DB62A2B0793}" type="pres">
      <dgm:prSet presAssocID="{60F42471-B6D6-4E29-BA83-4CBCEE06980C}" presName="rootComposite" presStyleCnt="0"/>
      <dgm:spPr/>
    </dgm:pt>
    <dgm:pt modelId="{5E6E052C-F525-499A-9358-CF0A09DB20A2}" type="pres">
      <dgm:prSet presAssocID="{60F42471-B6D6-4E29-BA83-4CBCEE06980C}" presName="rootText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695D0C4-C1A1-47EB-96EC-3E7DD5C1379A}" type="pres">
      <dgm:prSet presAssocID="{60F42471-B6D6-4E29-BA83-4CBCEE06980C}" presName="rootConnector" presStyleLbl="node4" presStyleIdx="9" presStyleCnt="16"/>
      <dgm:spPr/>
      <dgm:t>
        <a:bodyPr/>
        <a:lstStyle/>
        <a:p>
          <a:endParaRPr lang="pt-BR"/>
        </a:p>
      </dgm:t>
    </dgm:pt>
    <dgm:pt modelId="{D90AD32D-3DFA-47FF-90D4-7CAD7B5A6229}" type="pres">
      <dgm:prSet presAssocID="{60F42471-B6D6-4E29-BA83-4CBCEE06980C}" presName="hierChild4" presStyleCnt="0"/>
      <dgm:spPr/>
    </dgm:pt>
    <dgm:pt modelId="{880A2731-F1CE-41FB-B973-4C2951A60B51}" type="pres">
      <dgm:prSet presAssocID="{60F42471-B6D6-4E29-BA83-4CBCEE06980C}" presName="hierChild5" presStyleCnt="0"/>
      <dgm:spPr/>
    </dgm:pt>
    <dgm:pt modelId="{8DF576ED-C8FC-4239-B3CA-3C07B6333244}" type="pres">
      <dgm:prSet presAssocID="{C40DE02B-F8C4-44EB-8A5B-4F73BE7F005A}" presName="Name37" presStyleLbl="parChTrans1D4" presStyleIdx="10" presStyleCnt="16"/>
      <dgm:spPr/>
      <dgm:t>
        <a:bodyPr/>
        <a:lstStyle/>
        <a:p>
          <a:endParaRPr lang="pt-BR"/>
        </a:p>
      </dgm:t>
    </dgm:pt>
    <dgm:pt modelId="{AFF5A0F3-4DA0-452A-AD5B-1B609D631814}" type="pres">
      <dgm:prSet presAssocID="{6DB7B401-0FFB-4E15-B467-5BE1763AE457}" presName="hierRoot2" presStyleCnt="0">
        <dgm:presLayoutVars>
          <dgm:hierBranch val="init"/>
        </dgm:presLayoutVars>
      </dgm:prSet>
      <dgm:spPr/>
    </dgm:pt>
    <dgm:pt modelId="{0FB074D7-EA74-46F5-B1E4-C0FC60FCF61A}" type="pres">
      <dgm:prSet presAssocID="{6DB7B401-0FFB-4E15-B467-5BE1763AE457}" presName="rootComposite" presStyleCnt="0"/>
      <dgm:spPr/>
    </dgm:pt>
    <dgm:pt modelId="{842F81B6-AEAB-4EC4-88B4-92C5DF7B2AC7}" type="pres">
      <dgm:prSet presAssocID="{6DB7B401-0FFB-4E15-B467-5BE1763AE457}" presName="rootText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1397647-0BAB-4B14-9F2F-FE49C6A14067}" type="pres">
      <dgm:prSet presAssocID="{6DB7B401-0FFB-4E15-B467-5BE1763AE457}" presName="rootConnector" presStyleLbl="node4" presStyleIdx="10" presStyleCnt="16"/>
      <dgm:spPr/>
      <dgm:t>
        <a:bodyPr/>
        <a:lstStyle/>
        <a:p>
          <a:endParaRPr lang="pt-BR"/>
        </a:p>
      </dgm:t>
    </dgm:pt>
    <dgm:pt modelId="{8A70AB0B-E695-4637-8E62-AC42D57A57BE}" type="pres">
      <dgm:prSet presAssocID="{6DB7B401-0FFB-4E15-B467-5BE1763AE457}" presName="hierChild4" presStyleCnt="0"/>
      <dgm:spPr/>
    </dgm:pt>
    <dgm:pt modelId="{31D86322-4D22-44BA-AEA3-1944DAA1BC82}" type="pres">
      <dgm:prSet presAssocID="{6DB7B401-0FFB-4E15-B467-5BE1763AE457}" presName="hierChild5" presStyleCnt="0"/>
      <dgm:spPr/>
    </dgm:pt>
    <dgm:pt modelId="{7CD02205-10F0-4B8D-9F63-3FFBFCD459FC}" type="pres">
      <dgm:prSet presAssocID="{58892C53-7321-409A-BBD5-C2175EB292E4}" presName="hierChild5" presStyleCnt="0"/>
      <dgm:spPr/>
    </dgm:pt>
    <dgm:pt modelId="{45995B67-B5D5-406B-92B7-DF44BCB8DBA4}" type="pres">
      <dgm:prSet presAssocID="{4A244C1A-AC83-48A4-B8EB-639CA48C6A08}" presName="hierChild5" presStyleCnt="0"/>
      <dgm:spPr/>
    </dgm:pt>
    <dgm:pt modelId="{86B7FF7D-6698-4C4E-B013-024C3FE3430B}" type="pres">
      <dgm:prSet presAssocID="{E90133C7-DD84-4772-92FA-A4F17826293C}" presName="Name37" presStyleLbl="parChTrans1D2" presStyleIdx="2" presStyleCnt="5"/>
      <dgm:spPr/>
      <dgm:t>
        <a:bodyPr/>
        <a:lstStyle/>
        <a:p>
          <a:endParaRPr lang="pt-BR"/>
        </a:p>
      </dgm:t>
    </dgm:pt>
    <dgm:pt modelId="{E1D1C887-C837-4B30-8D1A-6DEF6194F94D}" type="pres">
      <dgm:prSet presAssocID="{8DC202E4-DB6D-4A89-AD93-4B0EBE79C0B4}" presName="hierRoot2" presStyleCnt="0">
        <dgm:presLayoutVars>
          <dgm:hierBranch val="init"/>
        </dgm:presLayoutVars>
      </dgm:prSet>
      <dgm:spPr/>
    </dgm:pt>
    <dgm:pt modelId="{4C189A76-DE32-4AC6-9095-5B47EEB5EF87}" type="pres">
      <dgm:prSet presAssocID="{8DC202E4-DB6D-4A89-AD93-4B0EBE79C0B4}" presName="rootComposite" presStyleCnt="0"/>
      <dgm:spPr/>
    </dgm:pt>
    <dgm:pt modelId="{2D6A004A-EA7C-4441-9418-0DEDEAFCBE03}" type="pres">
      <dgm:prSet presAssocID="{8DC202E4-DB6D-4A89-AD93-4B0EBE79C0B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AFFDD1C-5206-48E3-9CE4-26A4FFF6882C}" type="pres">
      <dgm:prSet presAssocID="{8DC202E4-DB6D-4A89-AD93-4B0EBE79C0B4}" presName="rootConnector" presStyleLbl="node2" presStyleIdx="2" presStyleCnt="3"/>
      <dgm:spPr/>
      <dgm:t>
        <a:bodyPr/>
        <a:lstStyle/>
        <a:p>
          <a:endParaRPr lang="pt-BR"/>
        </a:p>
      </dgm:t>
    </dgm:pt>
    <dgm:pt modelId="{F5478666-9299-4270-8E1F-BCE411FB74A7}" type="pres">
      <dgm:prSet presAssocID="{8DC202E4-DB6D-4A89-AD93-4B0EBE79C0B4}" presName="hierChild4" presStyleCnt="0"/>
      <dgm:spPr/>
    </dgm:pt>
    <dgm:pt modelId="{783E5C63-493A-4F5D-88C9-DBC8431D0997}" type="pres">
      <dgm:prSet presAssocID="{C7E3103D-7EDF-40D9-BECE-92A1816850A3}" presName="Name37" presStyleLbl="parChTrans1D3" presStyleIdx="3" presStyleCnt="5"/>
      <dgm:spPr/>
      <dgm:t>
        <a:bodyPr/>
        <a:lstStyle/>
        <a:p>
          <a:endParaRPr lang="pt-BR"/>
        </a:p>
      </dgm:t>
    </dgm:pt>
    <dgm:pt modelId="{883A39CE-823D-4A65-B3FB-860EB3300335}" type="pres">
      <dgm:prSet presAssocID="{2F532C58-9FAE-4BA0-9AD0-DF5F0A2D9D27}" presName="hierRoot2" presStyleCnt="0">
        <dgm:presLayoutVars>
          <dgm:hierBranch val="init"/>
        </dgm:presLayoutVars>
      </dgm:prSet>
      <dgm:spPr/>
    </dgm:pt>
    <dgm:pt modelId="{AE11495D-0831-455C-92E4-05A2DD811F05}" type="pres">
      <dgm:prSet presAssocID="{2F532C58-9FAE-4BA0-9AD0-DF5F0A2D9D27}" presName="rootComposite" presStyleCnt="0"/>
      <dgm:spPr/>
    </dgm:pt>
    <dgm:pt modelId="{F22906CB-C922-4883-9E51-CF0D9348B3D1}" type="pres">
      <dgm:prSet presAssocID="{2F532C58-9FAE-4BA0-9AD0-DF5F0A2D9D27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C02F5BD-164E-432E-8C4B-2D360D1B0086}" type="pres">
      <dgm:prSet presAssocID="{2F532C58-9FAE-4BA0-9AD0-DF5F0A2D9D27}" presName="rootConnector" presStyleLbl="node3" presStyleIdx="3" presStyleCnt="5"/>
      <dgm:spPr/>
      <dgm:t>
        <a:bodyPr/>
        <a:lstStyle/>
        <a:p>
          <a:endParaRPr lang="pt-BR"/>
        </a:p>
      </dgm:t>
    </dgm:pt>
    <dgm:pt modelId="{FEE186BE-491E-48E6-8A48-47E51F48F37A}" type="pres">
      <dgm:prSet presAssocID="{2F532C58-9FAE-4BA0-9AD0-DF5F0A2D9D27}" presName="hierChild4" presStyleCnt="0"/>
      <dgm:spPr/>
    </dgm:pt>
    <dgm:pt modelId="{2290FEFF-E517-429B-8BDE-29D17F780825}" type="pres">
      <dgm:prSet presAssocID="{722441F2-B2C4-4E98-A83A-76CAAFCFD8D9}" presName="Name37" presStyleLbl="parChTrans1D4" presStyleIdx="11" presStyleCnt="16"/>
      <dgm:spPr/>
      <dgm:t>
        <a:bodyPr/>
        <a:lstStyle/>
        <a:p>
          <a:endParaRPr lang="pt-BR"/>
        </a:p>
      </dgm:t>
    </dgm:pt>
    <dgm:pt modelId="{B57A2247-AF62-4A63-9DE3-4AA8C781DE88}" type="pres">
      <dgm:prSet presAssocID="{1B08BDF2-0D42-4A90-98F6-0E8FB01170DD}" presName="hierRoot2" presStyleCnt="0">
        <dgm:presLayoutVars>
          <dgm:hierBranch val="init"/>
        </dgm:presLayoutVars>
      </dgm:prSet>
      <dgm:spPr/>
    </dgm:pt>
    <dgm:pt modelId="{4ED4B72C-26BF-4820-93AD-F6871500A4CD}" type="pres">
      <dgm:prSet presAssocID="{1B08BDF2-0D42-4A90-98F6-0E8FB01170DD}" presName="rootComposite" presStyleCnt="0"/>
      <dgm:spPr/>
    </dgm:pt>
    <dgm:pt modelId="{58B2AEF3-8066-4590-A8CB-34B9F85440A4}" type="pres">
      <dgm:prSet presAssocID="{1B08BDF2-0D42-4A90-98F6-0E8FB01170DD}" presName="rootText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68DBDDB-BC69-4844-B396-8AAAC72C194D}" type="pres">
      <dgm:prSet presAssocID="{1B08BDF2-0D42-4A90-98F6-0E8FB01170DD}" presName="rootConnector" presStyleLbl="node4" presStyleIdx="11" presStyleCnt="16"/>
      <dgm:spPr/>
      <dgm:t>
        <a:bodyPr/>
        <a:lstStyle/>
        <a:p>
          <a:endParaRPr lang="pt-BR"/>
        </a:p>
      </dgm:t>
    </dgm:pt>
    <dgm:pt modelId="{60398C3E-9BDD-4427-8942-3FFC4206DDF1}" type="pres">
      <dgm:prSet presAssocID="{1B08BDF2-0D42-4A90-98F6-0E8FB01170DD}" presName="hierChild4" presStyleCnt="0"/>
      <dgm:spPr/>
    </dgm:pt>
    <dgm:pt modelId="{214E4D06-DBB2-4403-938A-7957605B6EDE}" type="pres">
      <dgm:prSet presAssocID="{1B08BDF2-0D42-4A90-98F6-0E8FB01170DD}" presName="hierChild5" presStyleCnt="0"/>
      <dgm:spPr/>
    </dgm:pt>
    <dgm:pt modelId="{57990476-64EF-4653-8C48-6631FF8A01E8}" type="pres">
      <dgm:prSet presAssocID="{2F15D652-BE97-49A2-B558-20CD1589DBC8}" presName="Name37" presStyleLbl="parChTrans1D4" presStyleIdx="12" presStyleCnt="16"/>
      <dgm:spPr/>
      <dgm:t>
        <a:bodyPr/>
        <a:lstStyle/>
        <a:p>
          <a:endParaRPr lang="pt-BR"/>
        </a:p>
      </dgm:t>
    </dgm:pt>
    <dgm:pt modelId="{57E9BC2C-09D1-407B-AA2E-1186B9DD8A83}" type="pres">
      <dgm:prSet presAssocID="{24E325E9-7766-452F-8D67-F6F84DA7DDC5}" presName="hierRoot2" presStyleCnt="0">
        <dgm:presLayoutVars>
          <dgm:hierBranch val="init"/>
        </dgm:presLayoutVars>
      </dgm:prSet>
      <dgm:spPr/>
    </dgm:pt>
    <dgm:pt modelId="{D2D825C4-523D-4079-8018-8F2576201DA7}" type="pres">
      <dgm:prSet presAssocID="{24E325E9-7766-452F-8D67-F6F84DA7DDC5}" presName="rootComposite" presStyleCnt="0"/>
      <dgm:spPr/>
    </dgm:pt>
    <dgm:pt modelId="{3FC9795F-5E47-415A-914F-A1A680CA95DD}" type="pres">
      <dgm:prSet presAssocID="{24E325E9-7766-452F-8D67-F6F84DA7DDC5}" presName="rootText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A3A1C5E-879F-4046-81EA-002D413BB15A}" type="pres">
      <dgm:prSet presAssocID="{24E325E9-7766-452F-8D67-F6F84DA7DDC5}" presName="rootConnector" presStyleLbl="node4" presStyleIdx="12" presStyleCnt="16"/>
      <dgm:spPr/>
      <dgm:t>
        <a:bodyPr/>
        <a:lstStyle/>
        <a:p>
          <a:endParaRPr lang="pt-BR"/>
        </a:p>
      </dgm:t>
    </dgm:pt>
    <dgm:pt modelId="{8B68BEB1-490B-4AE9-AFFA-5C3A3A79B505}" type="pres">
      <dgm:prSet presAssocID="{24E325E9-7766-452F-8D67-F6F84DA7DDC5}" presName="hierChild4" presStyleCnt="0"/>
      <dgm:spPr/>
    </dgm:pt>
    <dgm:pt modelId="{A380B6B1-A1CE-4D87-A1BB-4810873E3286}" type="pres">
      <dgm:prSet presAssocID="{24E325E9-7766-452F-8D67-F6F84DA7DDC5}" presName="hierChild5" presStyleCnt="0"/>
      <dgm:spPr/>
    </dgm:pt>
    <dgm:pt modelId="{0D614154-886A-4C00-A41F-EFB66AE56F1D}" type="pres">
      <dgm:prSet presAssocID="{A889D406-97F0-4B1B-B2A7-627DB7643C8A}" presName="Name37" presStyleLbl="parChTrans1D4" presStyleIdx="13" presStyleCnt="16"/>
      <dgm:spPr/>
      <dgm:t>
        <a:bodyPr/>
        <a:lstStyle/>
        <a:p>
          <a:endParaRPr lang="pt-BR"/>
        </a:p>
      </dgm:t>
    </dgm:pt>
    <dgm:pt modelId="{7B874936-8F15-467D-901C-29D8480BF888}" type="pres">
      <dgm:prSet presAssocID="{856DE659-A3A8-4ED1-BC52-6BE25CB0D13D}" presName="hierRoot2" presStyleCnt="0">
        <dgm:presLayoutVars>
          <dgm:hierBranch val="init"/>
        </dgm:presLayoutVars>
      </dgm:prSet>
      <dgm:spPr/>
    </dgm:pt>
    <dgm:pt modelId="{3CBCE5A5-25BF-4307-8E72-8F0EC0BC0A96}" type="pres">
      <dgm:prSet presAssocID="{856DE659-A3A8-4ED1-BC52-6BE25CB0D13D}" presName="rootComposite" presStyleCnt="0"/>
      <dgm:spPr/>
    </dgm:pt>
    <dgm:pt modelId="{BE93E163-D9E4-43F2-8E10-B7EE60181063}" type="pres">
      <dgm:prSet presAssocID="{856DE659-A3A8-4ED1-BC52-6BE25CB0D13D}" presName="rootText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669FD26-4AC2-41DC-AA4A-85B77F713684}" type="pres">
      <dgm:prSet presAssocID="{856DE659-A3A8-4ED1-BC52-6BE25CB0D13D}" presName="rootConnector" presStyleLbl="node4" presStyleIdx="13" presStyleCnt="16"/>
      <dgm:spPr/>
      <dgm:t>
        <a:bodyPr/>
        <a:lstStyle/>
        <a:p>
          <a:endParaRPr lang="pt-BR"/>
        </a:p>
      </dgm:t>
    </dgm:pt>
    <dgm:pt modelId="{0736D1A2-2075-4CB2-9F0C-EBCD200E2BE2}" type="pres">
      <dgm:prSet presAssocID="{856DE659-A3A8-4ED1-BC52-6BE25CB0D13D}" presName="hierChild4" presStyleCnt="0"/>
      <dgm:spPr/>
    </dgm:pt>
    <dgm:pt modelId="{8BFFE48E-7983-43AF-B027-B7BEDA98061C}" type="pres">
      <dgm:prSet presAssocID="{856DE659-A3A8-4ED1-BC52-6BE25CB0D13D}" presName="hierChild5" presStyleCnt="0"/>
      <dgm:spPr/>
    </dgm:pt>
    <dgm:pt modelId="{60A76302-6BBE-498F-9A11-66D9ABDD20A0}" type="pres">
      <dgm:prSet presAssocID="{060916D1-1A1F-43ED-BB74-73760270F6ED}" presName="Name37" presStyleLbl="parChTrans1D4" presStyleIdx="14" presStyleCnt="16"/>
      <dgm:spPr/>
      <dgm:t>
        <a:bodyPr/>
        <a:lstStyle/>
        <a:p>
          <a:endParaRPr lang="pt-BR"/>
        </a:p>
      </dgm:t>
    </dgm:pt>
    <dgm:pt modelId="{0EF5A0BB-6815-4598-A16E-1A1EA6B15F97}" type="pres">
      <dgm:prSet presAssocID="{1CB7538A-E1C7-4BDB-93B3-E9B7A1B5CEE1}" presName="hierRoot2" presStyleCnt="0">
        <dgm:presLayoutVars>
          <dgm:hierBranch val="init"/>
        </dgm:presLayoutVars>
      </dgm:prSet>
      <dgm:spPr/>
    </dgm:pt>
    <dgm:pt modelId="{AF5983BE-CB11-45C5-A6E4-8BC5A6372F4C}" type="pres">
      <dgm:prSet presAssocID="{1CB7538A-E1C7-4BDB-93B3-E9B7A1B5CEE1}" presName="rootComposite" presStyleCnt="0"/>
      <dgm:spPr/>
    </dgm:pt>
    <dgm:pt modelId="{15EEEE62-41F9-47D9-9D0B-71AE42099901}" type="pres">
      <dgm:prSet presAssocID="{1CB7538A-E1C7-4BDB-93B3-E9B7A1B5CEE1}" presName="rootText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60DAD79-6D45-460C-8CF7-71E0F7C568D4}" type="pres">
      <dgm:prSet presAssocID="{1CB7538A-E1C7-4BDB-93B3-E9B7A1B5CEE1}" presName="rootConnector" presStyleLbl="node4" presStyleIdx="14" presStyleCnt="16"/>
      <dgm:spPr/>
      <dgm:t>
        <a:bodyPr/>
        <a:lstStyle/>
        <a:p>
          <a:endParaRPr lang="pt-BR"/>
        </a:p>
      </dgm:t>
    </dgm:pt>
    <dgm:pt modelId="{456A4E2E-FDE8-40EF-A108-C19CCC198B98}" type="pres">
      <dgm:prSet presAssocID="{1CB7538A-E1C7-4BDB-93B3-E9B7A1B5CEE1}" presName="hierChild4" presStyleCnt="0"/>
      <dgm:spPr/>
    </dgm:pt>
    <dgm:pt modelId="{D089D52E-CD34-4F7B-849E-83A2C9D2220B}" type="pres">
      <dgm:prSet presAssocID="{1CB7538A-E1C7-4BDB-93B3-E9B7A1B5CEE1}" presName="hierChild5" presStyleCnt="0"/>
      <dgm:spPr/>
    </dgm:pt>
    <dgm:pt modelId="{EF55855C-498F-4C39-B9C5-20414CCA08CC}" type="pres">
      <dgm:prSet presAssocID="{2F532C58-9FAE-4BA0-9AD0-DF5F0A2D9D27}" presName="hierChild5" presStyleCnt="0"/>
      <dgm:spPr/>
    </dgm:pt>
    <dgm:pt modelId="{B6DF0E9C-B89D-4A83-9FFB-144B86290B75}" type="pres">
      <dgm:prSet presAssocID="{37F364BF-FDF1-44A0-8EB6-B10590DCE125}" presName="Name37" presStyleLbl="parChTrans1D3" presStyleIdx="4" presStyleCnt="5"/>
      <dgm:spPr/>
      <dgm:t>
        <a:bodyPr/>
        <a:lstStyle/>
        <a:p>
          <a:endParaRPr lang="pt-BR"/>
        </a:p>
      </dgm:t>
    </dgm:pt>
    <dgm:pt modelId="{5C179773-1B4D-4C3E-9023-788A6C0660B6}" type="pres">
      <dgm:prSet presAssocID="{F197660F-8A0B-4D77-B196-5FF60F8A48AC}" presName="hierRoot2" presStyleCnt="0">
        <dgm:presLayoutVars>
          <dgm:hierBranch val="init"/>
        </dgm:presLayoutVars>
      </dgm:prSet>
      <dgm:spPr/>
    </dgm:pt>
    <dgm:pt modelId="{58A14DEA-BA39-4915-B97C-208134F0FDDB}" type="pres">
      <dgm:prSet presAssocID="{F197660F-8A0B-4D77-B196-5FF60F8A48AC}" presName="rootComposite" presStyleCnt="0"/>
      <dgm:spPr/>
    </dgm:pt>
    <dgm:pt modelId="{3E6F1F8C-7AD9-498B-8AE1-137601CD0151}" type="pres">
      <dgm:prSet presAssocID="{F197660F-8A0B-4D77-B196-5FF60F8A48AC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E719BF-01CF-411C-9953-3C4972BB2ED8}" type="pres">
      <dgm:prSet presAssocID="{F197660F-8A0B-4D77-B196-5FF60F8A48AC}" presName="rootConnector" presStyleLbl="node3" presStyleIdx="4" presStyleCnt="5"/>
      <dgm:spPr/>
      <dgm:t>
        <a:bodyPr/>
        <a:lstStyle/>
        <a:p>
          <a:endParaRPr lang="pt-BR"/>
        </a:p>
      </dgm:t>
    </dgm:pt>
    <dgm:pt modelId="{DEF2A840-EB2C-433A-9752-2A500B04E84E}" type="pres">
      <dgm:prSet presAssocID="{F197660F-8A0B-4D77-B196-5FF60F8A48AC}" presName="hierChild4" presStyleCnt="0"/>
      <dgm:spPr/>
    </dgm:pt>
    <dgm:pt modelId="{BC963AB0-ED8A-4814-B563-5D271956FF32}" type="pres">
      <dgm:prSet presAssocID="{97BC4EBC-E058-401A-8B0F-3F5CEA5197B5}" presName="Name37" presStyleLbl="parChTrans1D4" presStyleIdx="15" presStyleCnt="16"/>
      <dgm:spPr/>
      <dgm:t>
        <a:bodyPr/>
        <a:lstStyle/>
        <a:p>
          <a:endParaRPr lang="pt-BR"/>
        </a:p>
      </dgm:t>
    </dgm:pt>
    <dgm:pt modelId="{C0D79EC9-B59E-44E3-B43A-6ADED7B15B22}" type="pres">
      <dgm:prSet presAssocID="{D243263B-F826-4D69-8854-482CE5C8E5F6}" presName="hierRoot2" presStyleCnt="0">
        <dgm:presLayoutVars>
          <dgm:hierBranch val="init"/>
        </dgm:presLayoutVars>
      </dgm:prSet>
      <dgm:spPr/>
    </dgm:pt>
    <dgm:pt modelId="{7B0E85D8-5D65-498B-B326-51BE03D0EF1F}" type="pres">
      <dgm:prSet presAssocID="{D243263B-F826-4D69-8854-482CE5C8E5F6}" presName="rootComposite" presStyleCnt="0"/>
      <dgm:spPr/>
    </dgm:pt>
    <dgm:pt modelId="{57147438-A445-4692-921C-02D5E4DC51A4}" type="pres">
      <dgm:prSet presAssocID="{D243263B-F826-4D69-8854-482CE5C8E5F6}" presName="rootText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FB771BE-EC54-4C80-A17A-36B8FC0A9EF0}" type="pres">
      <dgm:prSet presAssocID="{D243263B-F826-4D69-8854-482CE5C8E5F6}" presName="rootConnector" presStyleLbl="node4" presStyleIdx="15" presStyleCnt="16"/>
      <dgm:spPr/>
      <dgm:t>
        <a:bodyPr/>
        <a:lstStyle/>
        <a:p>
          <a:endParaRPr lang="pt-BR"/>
        </a:p>
      </dgm:t>
    </dgm:pt>
    <dgm:pt modelId="{BFA78500-8CC5-4E36-BBFF-5B14D073D58E}" type="pres">
      <dgm:prSet presAssocID="{D243263B-F826-4D69-8854-482CE5C8E5F6}" presName="hierChild4" presStyleCnt="0"/>
      <dgm:spPr/>
    </dgm:pt>
    <dgm:pt modelId="{BB6E9E09-9546-4B88-96AB-00DA467690C2}" type="pres">
      <dgm:prSet presAssocID="{D243263B-F826-4D69-8854-482CE5C8E5F6}" presName="hierChild5" presStyleCnt="0"/>
      <dgm:spPr/>
    </dgm:pt>
    <dgm:pt modelId="{61E32A0D-A613-4D65-A412-410AAB41E3FA}" type="pres">
      <dgm:prSet presAssocID="{F197660F-8A0B-4D77-B196-5FF60F8A48AC}" presName="hierChild5" presStyleCnt="0"/>
      <dgm:spPr/>
    </dgm:pt>
    <dgm:pt modelId="{1F7803B8-3D67-47D9-A644-E2B46FEDEA6B}" type="pres">
      <dgm:prSet presAssocID="{8DC202E4-DB6D-4A89-AD93-4B0EBE79C0B4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5B868021-38D4-4D00-A430-516B620BBDF4}" type="pres">
      <dgm:prSet presAssocID="{C0240E4C-F83C-4FB6-83DE-F6FDEAC1C203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EFA3AA0C-69E4-400D-A267-8E4C2E4548B0}" type="pres">
      <dgm:prSet presAssocID="{1C4D361B-C0A2-464D-80D8-33916E42DB33}" presName="hierRoot3" presStyleCnt="0">
        <dgm:presLayoutVars>
          <dgm:hierBranch val="init"/>
        </dgm:presLayoutVars>
      </dgm:prSet>
      <dgm:spPr/>
    </dgm:pt>
    <dgm:pt modelId="{454D9653-D904-42AD-903A-5BB4C8320C9D}" type="pres">
      <dgm:prSet presAssocID="{1C4D361B-C0A2-464D-80D8-33916E42DB33}" presName="rootComposite3" presStyleCnt="0"/>
      <dgm:spPr/>
    </dgm:pt>
    <dgm:pt modelId="{280645BB-ACF8-4BE6-ABCB-AF00F0AB5D44}" type="pres">
      <dgm:prSet presAssocID="{1C4D361B-C0A2-464D-80D8-33916E42DB33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FB35924-E7B8-42FC-834F-7AEE42A9A621}" type="pres">
      <dgm:prSet presAssocID="{1C4D361B-C0A2-464D-80D8-33916E42DB33}" presName="rootConnector3" presStyleLbl="asst1" presStyleIdx="0" presStyleCnt="2"/>
      <dgm:spPr/>
      <dgm:t>
        <a:bodyPr/>
        <a:lstStyle/>
        <a:p>
          <a:endParaRPr lang="pt-BR"/>
        </a:p>
      </dgm:t>
    </dgm:pt>
    <dgm:pt modelId="{EA3497DB-1C7C-4C55-859D-AB34672C6776}" type="pres">
      <dgm:prSet presAssocID="{1C4D361B-C0A2-464D-80D8-33916E42DB33}" presName="hierChild6" presStyleCnt="0"/>
      <dgm:spPr/>
    </dgm:pt>
    <dgm:pt modelId="{CEA3792E-ECEE-437F-878F-44CC34B6F9CC}" type="pres">
      <dgm:prSet presAssocID="{1C4D361B-C0A2-464D-80D8-33916E42DB33}" presName="hierChild7" presStyleCnt="0"/>
      <dgm:spPr/>
    </dgm:pt>
    <dgm:pt modelId="{9D666FBD-F867-4DA5-8E58-F355CB1D7244}" type="pres">
      <dgm:prSet presAssocID="{0590CF51-7EBE-4838-BBC3-B1FAF90179EE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FFAAE09D-5B12-4993-A761-3C9CF8BA7ED8}" type="pres">
      <dgm:prSet presAssocID="{D23201B0-E010-4FB5-902D-46D27DF48A6E}" presName="hierRoot3" presStyleCnt="0">
        <dgm:presLayoutVars>
          <dgm:hierBranch val="init"/>
        </dgm:presLayoutVars>
      </dgm:prSet>
      <dgm:spPr/>
    </dgm:pt>
    <dgm:pt modelId="{597A5217-C871-4141-A643-D53E74428574}" type="pres">
      <dgm:prSet presAssocID="{D23201B0-E010-4FB5-902D-46D27DF48A6E}" presName="rootComposite3" presStyleCnt="0"/>
      <dgm:spPr/>
    </dgm:pt>
    <dgm:pt modelId="{D8EC0F8B-1C03-48E7-9B97-7172809A6480}" type="pres">
      <dgm:prSet presAssocID="{D23201B0-E010-4FB5-902D-46D27DF48A6E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5F9AB8F-5558-495D-886F-8B00DBF4D897}" type="pres">
      <dgm:prSet presAssocID="{D23201B0-E010-4FB5-902D-46D27DF48A6E}" presName="rootConnector3" presStyleLbl="asst1" presStyleIdx="1" presStyleCnt="2"/>
      <dgm:spPr/>
      <dgm:t>
        <a:bodyPr/>
        <a:lstStyle/>
        <a:p>
          <a:endParaRPr lang="pt-BR"/>
        </a:p>
      </dgm:t>
    </dgm:pt>
    <dgm:pt modelId="{50A4ED80-0BF5-4E04-8996-543C94AC59B7}" type="pres">
      <dgm:prSet presAssocID="{D23201B0-E010-4FB5-902D-46D27DF48A6E}" presName="hierChild6" presStyleCnt="0"/>
      <dgm:spPr/>
    </dgm:pt>
    <dgm:pt modelId="{885255E7-92CF-47F2-AF91-663D5A7712BF}" type="pres">
      <dgm:prSet presAssocID="{D23201B0-E010-4FB5-902D-46D27DF48A6E}" presName="hierChild7" presStyleCnt="0"/>
      <dgm:spPr/>
    </dgm:pt>
  </dgm:ptLst>
  <dgm:cxnLst>
    <dgm:cxn modelId="{7221F000-9878-4F0C-ADED-A279D5AA14E2}" srcId="{F197660F-8A0B-4D77-B196-5FF60F8A48AC}" destId="{D243263B-F826-4D69-8854-482CE5C8E5F6}" srcOrd="0" destOrd="0" parTransId="{97BC4EBC-E058-401A-8B0F-3F5CEA5197B5}" sibTransId="{F991A593-6562-4FA3-AC77-C32C7EAD214F}"/>
    <dgm:cxn modelId="{9F484346-887F-4B75-A5CC-42E76D401E2A}" srcId="{8DC202E4-DB6D-4A89-AD93-4B0EBE79C0B4}" destId="{2F532C58-9FAE-4BA0-9AD0-DF5F0A2D9D27}" srcOrd="0" destOrd="0" parTransId="{C7E3103D-7EDF-40D9-BECE-92A1816850A3}" sibTransId="{2439BF9F-7621-44CE-8EB1-4459C5BB6F29}"/>
    <dgm:cxn modelId="{008761FD-E829-4502-914A-E65635C67AD9}" type="presOf" srcId="{48AC7BAB-96EA-4F13-8EAB-D3537E29BBAD}" destId="{13847DE0-D849-43FD-B77D-E5627D3CF6CD}" srcOrd="1" destOrd="0" presId="urn:microsoft.com/office/officeart/2005/8/layout/orgChart1"/>
    <dgm:cxn modelId="{F50488A9-2DFF-4023-B38F-88E363563BA0}" srcId="{802D29AB-0C27-48DC-96D6-29D23AE3D398}" destId="{1C4D361B-C0A2-464D-80D8-33916E42DB33}" srcOrd="3" destOrd="0" parTransId="{C0240E4C-F83C-4FB6-83DE-F6FDEAC1C203}" sibTransId="{FD4AE259-B9AD-4BC8-8537-C10AB6AE4FC0}"/>
    <dgm:cxn modelId="{797768A5-68F4-4F8A-A9BE-6C8C189866B1}" srcId="{2F532C58-9FAE-4BA0-9AD0-DF5F0A2D9D27}" destId="{24E325E9-7766-452F-8D67-F6F84DA7DDC5}" srcOrd="1" destOrd="0" parTransId="{2F15D652-BE97-49A2-B558-20CD1589DBC8}" sibTransId="{8867AFB0-9329-4FFF-A66D-2A3A1B3039C4}"/>
    <dgm:cxn modelId="{AEABB259-0B31-4D86-B845-D836B5971818}" type="presOf" srcId="{0590CF51-7EBE-4838-BBC3-B1FAF90179EE}" destId="{9D666FBD-F867-4DA5-8E58-F355CB1D7244}" srcOrd="0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9BF0F4A8-23C9-450E-941D-97FA5A90FB00}" srcId="{5E16035F-0CAC-4EB7-8885-787A3B8ABEB0}" destId="{999C0196-D642-4F19-814C-4DA749C8B4CB}" srcOrd="2" destOrd="0" parTransId="{591A8FB4-96FE-4465-BD1D-BF78F99FAC02}" sibTransId="{72FE8A12-503A-444D-BA97-DD1D36023739}"/>
    <dgm:cxn modelId="{541401A9-BAD9-44BD-960A-4460D4763F78}" type="presOf" srcId="{060916D1-1A1F-43ED-BB74-73760270F6ED}" destId="{60A76302-6BBE-498F-9A11-66D9ABDD20A0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406FB3AB-8590-45D6-9222-92180868C524}" srcId="{802D29AB-0C27-48DC-96D6-29D23AE3D398}" destId="{8DC202E4-DB6D-4A89-AD93-4B0EBE79C0B4}" srcOrd="2" destOrd="0" parTransId="{E90133C7-DD84-4772-92FA-A4F17826293C}" sibTransId="{5C2820B3-8C19-4FE5-9B71-CA16CD1F47A4}"/>
    <dgm:cxn modelId="{2EDCD53B-7FB4-4C35-B43B-339AA6A87650}" type="presOf" srcId="{0186EA2A-66B5-46AB-AD2F-B26C397C0EEE}" destId="{4275D0D7-6F0F-4912-A611-F01C645BD38D}" srcOrd="0" destOrd="0" presId="urn:microsoft.com/office/officeart/2005/8/layout/orgChart1"/>
    <dgm:cxn modelId="{A5D4FC38-2837-489D-AB09-9C34D6039CB1}" type="presOf" srcId="{D393181F-DF43-4504-A0DE-8D62074FAB5E}" destId="{25217F5E-4448-4E1F-BD50-2A13AE47C89E}" srcOrd="0" destOrd="0" presId="urn:microsoft.com/office/officeart/2005/8/layout/orgChart1"/>
    <dgm:cxn modelId="{B0B1C651-9D5E-4FDE-9953-2D93C41ECFB9}" type="presOf" srcId="{BCDD25B1-912F-45D3-B292-24555CA5CD70}" destId="{26C9DD35-D620-44B6-8342-BB032BDABF94}" srcOrd="0" destOrd="0" presId="urn:microsoft.com/office/officeart/2005/8/layout/orgChart1"/>
    <dgm:cxn modelId="{C6CB1E8B-BD00-48D0-A10C-3E29D565A730}" type="presOf" srcId="{1B08BDF2-0D42-4A90-98F6-0E8FB01170DD}" destId="{C68DBDDB-BC69-4844-B396-8AAAC72C194D}" srcOrd="1" destOrd="0" presId="urn:microsoft.com/office/officeart/2005/8/layout/orgChart1"/>
    <dgm:cxn modelId="{7061041F-C0DD-49DA-ABE0-9CEF60703CF9}" type="presOf" srcId="{9CCAC1F5-09C1-4FB0-8C1D-4B196F58A9B1}" destId="{6435A5CA-B262-4AFB-8F7E-1CCA23EC9FC0}" srcOrd="0" destOrd="0" presId="urn:microsoft.com/office/officeart/2005/8/layout/orgChart1"/>
    <dgm:cxn modelId="{B4EF1EC9-2CD2-461F-84BD-B8FE5326B081}" type="presOf" srcId="{9CCAC1F5-09C1-4FB0-8C1D-4B196F58A9B1}" destId="{26D4D8C2-07ED-4B40-98D2-00B8DE3290A8}" srcOrd="1" destOrd="0" presId="urn:microsoft.com/office/officeart/2005/8/layout/orgChart1"/>
    <dgm:cxn modelId="{2F0FAD79-09D1-4FA6-9489-84CAEB8B4BC7}" srcId="{58892C53-7321-409A-BBD5-C2175EB292E4}" destId="{60F42471-B6D6-4E29-BA83-4CBCEE06980C}" srcOrd="1" destOrd="0" parTransId="{54DD5A14-C079-45E4-8908-FD90BDF4EBA2}" sibTransId="{2C027C3F-2BE4-4BB0-BA76-C18B0B48C51B}"/>
    <dgm:cxn modelId="{48E60E42-D4E4-4D3B-820E-0796EE96E76A}" type="presOf" srcId="{099F5B0A-94DF-4F57-A412-260FC9DD8AA8}" destId="{7E5EA128-2547-4891-97BF-14E05B8101E1}" srcOrd="0" destOrd="0" presId="urn:microsoft.com/office/officeart/2005/8/layout/orgChart1"/>
    <dgm:cxn modelId="{EC658441-BAD9-4CF2-8FF4-C804972B330C}" type="presOf" srcId="{A70AEA90-33EC-45D1-AD7E-3CD78182B7F0}" destId="{DF9E675A-F6F1-4930-A7D6-5EF87CC773C7}" srcOrd="1" destOrd="0" presId="urn:microsoft.com/office/officeart/2005/8/layout/orgChart1"/>
    <dgm:cxn modelId="{1C44F0FD-DE25-4386-A12A-774F799BDAEC}" type="presOf" srcId="{6DB7B401-0FFB-4E15-B467-5BE1763AE457}" destId="{71397647-0BAB-4B14-9F2F-FE49C6A14067}" srcOrd="1" destOrd="0" presId="urn:microsoft.com/office/officeart/2005/8/layout/orgChart1"/>
    <dgm:cxn modelId="{D76A2BE0-B3B5-41C6-BD88-39CD63579ED7}" type="presOf" srcId="{4A244C1A-AC83-48A4-B8EB-639CA48C6A08}" destId="{A78ED374-6B66-4DB2-84C3-FDDF8E778D09}" srcOrd="0" destOrd="0" presId="urn:microsoft.com/office/officeart/2005/8/layout/orgChart1"/>
    <dgm:cxn modelId="{6188BF6B-101F-4172-BEB8-BA5CE18EF3BA}" type="presOf" srcId="{4B7C5C19-DEC4-4716-BD4B-3E328508A2B3}" destId="{6ADE3E5E-EB87-4C49-A226-6B573A988C56}" srcOrd="0" destOrd="0" presId="urn:microsoft.com/office/officeart/2005/8/layout/orgChart1"/>
    <dgm:cxn modelId="{978C41BE-200F-4548-93FA-A464A9395E4E}" type="presOf" srcId="{591A8FB4-96FE-4465-BD1D-BF78F99FAC02}" destId="{225F04FE-F466-44C8-9299-91FD182D5F09}" srcOrd="0" destOrd="0" presId="urn:microsoft.com/office/officeart/2005/8/layout/orgChart1"/>
    <dgm:cxn modelId="{8CF04425-2353-45FB-8C42-58F06B8A74BD}" srcId="{2F532C58-9FAE-4BA0-9AD0-DF5F0A2D9D27}" destId="{856DE659-A3A8-4ED1-BC52-6BE25CB0D13D}" srcOrd="2" destOrd="0" parTransId="{A889D406-97F0-4B1B-B2A7-627DB7643C8A}" sibTransId="{45995CF4-E8F0-4F0A-976C-3086B0039F32}"/>
    <dgm:cxn modelId="{954BB71B-7201-4095-8238-F205774688BE}" type="presOf" srcId="{C40DE02B-F8C4-44EB-8A5B-4F73BE7F005A}" destId="{8DF576ED-C8FC-4239-B3CA-3C07B6333244}" srcOrd="0" destOrd="0" presId="urn:microsoft.com/office/officeart/2005/8/layout/orgChart1"/>
    <dgm:cxn modelId="{3D250ED4-6439-4E7F-A64D-9340565B3E33}" type="presOf" srcId="{6DB7B401-0FFB-4E15-B467-5BE1763AE457}" destId="{842F81B6-AEAB-4EC4-88B4-92C5DF7B2AC7}" srcOrd="0" destOrd="0" presId="urn:microsoft.com/office/officeart/2005/8/layout/orgChart1"/>
    <dgm:cxn modelId="{D4AD6192-2ADC-4FF7-9CFD-46F405265439}" srcId="{802D29AB-0C27-48DC-96D6-29D23AE3D398}" destId="{4A244C1A-AC83-48A4-B8EB-639CA48C6A08}" srcOrd="1" destOrd="0" parTransId="{EFDAB59C-F15E-4B4F-82F1-C5AB1A04232A}" sibTransId="{BC5602C8-1AE6-4A2C-A3B9-95E55FC61191}"/>
    <dgm:cxn modelId="{2ED076FA-2882-44D8-90C9-E20235A5706F}" srcId="{A70AEA90-33EC-45D1-AD7E-3CD78182B7F0}" destId="{D97D4424-007E-4334-9D56-A7F2934B2609}" srcOrd="0" destOrd="0" parTransId="{9E1CA4F2-C805-40B2-A6D0-E78985482C53}" sibTransId="{9BB62425-CD4F-41AD-8292-254CEE329E9A}"/>
    <dgm:cxn modelId="{10032850-2FBB-4CCD-8A1D-211289877097}" type="presOf" srcId="{F197660F-8A0B-4D77-B196-5FF60F8A48AC}" destId="{84E719BF-01CF-411C-9953-3C4972BB2ED8}" srcOrd="1" destOrd="0" presId="urn:microsoft.com/office/officeart/2005/8/layout/orgChart1"/>
    <dgm:cxn modelId="{08817B9E-8034-42F9-942C-1F83FF00F7F6}" type="presOf" srcId="{2F15D652-BE97-49A2-B558-20CD1589DBC8}" destId="{57990476-64EF-4653-8C48-6631FF8A01E8}" srcOrd="0" destOrd="0" presId="urn:microsoft.com/office/officeart/2005/8/layout/orgChart1"/>
    <dgm:cxn modelId="{4C85A6E1-711A-4A1A-9E52-5BD1DCFD2C3B}" srcId="{5E16035F-0CAC-4EB7-8885-787A3B8ABEB0}" destId="{BBA048A9-1ED8-4D9F-B67D-72C123E55CA7}" srcOrd="5" destOrd="0" parTransId="{0809C100-87D8-4EF4-AC43-19A76C4F39C1}" sibTransId="{7BEFA4B2-A681-4589-8B0D-7306D0253583}"/>
    <dgm:cxn modelId="{20BE47D1-8D38-4E55-9A7E-C2F7AA02DB59}" srcId="{A70AEA90-33EC-45D1-AD7E-3CD78182B7F0}" destId="{0186EA2A-66B5-46AB-AD2F-B26C397C0EEE}" srcOrd="1" destOrd="0" parTransId="{98DA3D86-8269-41C8-A4DC-9A05C3B925A4}" sibTransId="{5E665D57-9AD3-45DB-AA0F-EF07C985C371}"/>
    <dgm:cxn modelId="{16B67DC1-3F8B-4EF2-978D-1BFDD2815A21}" srcId="{8DC202E4-DB6D-4A89-AD93-4B0EBE79C0B4}" destId="{F197660F-8A0B-4D77-B196-5FF60F8A48AC}" srcOrd="1" destOrd="0" parTransId="{37F364BF-FDF1-44A0-8EB6-B10590DCE125}" sibTransId="{3E8462E6-2F82-4757-BBA2-B4D35C67B440}"/>
    <dgm:cxn modelId="{FD73BCB9-2FF8-471E-B28B-3AAD23B00D5D}" type="presOf" srcId="{1C4D361B-C0A2-464D-80D8-33916E42DB33}" destId="{1FB35924-E7B8-42FC-834F-7AEE42A9A621}" srcOrd="1" destOrd="0" presId="urn:microsoft.com/office/officeart/2005/8/layout/orgChart1"/>
    <dgm:cxn modelId="{94AFC4F8-0E0C-496A-AD28-318CD352E6E0}" type="presOf" srcId="{7F9F7ADE-5357-4BC8-9B50-6A7EDEF58AC7}" destId="{46022A27-CF1F-4380-B52D-2B87707DA91B}" srcOrd="0" destOrd="0" presId="urn:microsoft.com/office/officeart/2005/8/layout/orgChart1"/>
    <dgm:cxn modelId="{8B084529-C62E-4C4F-8E1E-3F5B43C60281}" type="presOf" srcId="{C7E3103D-7EDF-40D9-BECE-92A1816850A3}" destId="{783E5C63-493A-4F5D-88C9-DBC8431D0997}" srcOrd="0" destOrd="0" presId="urn:microsoft.com/office/officeart/2005/8/layout/orgChart1"/>
    <dgm:cxn modelId="{D35D849B-6DAD-43B2-9AC9-90BCB7D87350}" type="presOf" srcId="{AEC32586-AA26-4771-849D-FF9FFA090822}" destId="{9923E0A6-20E5-4E46-98BE-492DBF0F762F}" srcOrd="0" destOrd="0" presId="urn:microsoft.com/office/officeart/2005/8/layout/orgChart1"/>
    <dgm:cxn modelId="{8F402ACE-06FA-4288-91F5-54C1482D0B77}" type="presOf" srcId="{4414CA36-C389-45E4-8A2B-FF21F01CCC5D}" destId="{AD62F545-C1BE-48DD-811B-658B3DE83EB3}" srcOrd="0" destOrd="0" presId="urn:microsoft.com/office/officeart/2005/8/layout/orgChart1"/>
    <dgm:cxn modelId="{D422D0EA-188C-470F-8F5A-C94853FFF042}" srcId="{9CCAC1F5-09C1-4FB0-8C1D-4B196F58A9B1}" destId="{5E16035F-0CAC-4EB7-8885-787A3B8ABEB0}" srcOrd="1" destOrd="0" parTransId="{65F19FF9-024F-4566-AB8D-ABAEF879B1F2}" sibTransId="{66F7E153-CFCE-45F1-B8C8-D34695C5739B}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26511677-D507-4ABA-9E8F-BB8B677BFD9A}" type="presOf" srcId="{D243263B-F826-4D69-8854-482CE5C8E5F6}" destId="{EFB771BE-EC54-4C80-A17A-36B8FC0A9EF0}" srcOrd="1" destOrd="0" presId="urn:microsoft.com/office/officeart/2005/8/layout/orgChart1"/>
    <dgm:cxn modelId="{F404EADF-ED7A-4912-81F0-75C71DE235EB}" type="presOf" srcId="{856DE659-A3A8-4ED1-BC52-6BE25CB0D13D}" destId="{BE93E163-D9E4-43F2-8E10-B7EE60181063}" srcOrd="0" destOrd="0" presId="urn:microsoft.com/office/officeart/2005/8/layout/orgChart1"/>
    <dgm:cxn modelId="{DD27A779-19D9-46A9-9073-C54664210621}" srcId="{5E16035F-0CAC-4EB7-8885-787A3B8ABEB0}" destId="{B69D062E-95D1-4D11-850F-201F54D085B2}" srcOrd="4" destOrd="0" parTransId="{7F9F7ADE-5357-4BC8-9B50-6A7EDEF58AC7}" sibTransId="{66DCF655-D2B5-46AC-81B7-618F9572DE3A}"/>
    <dgm:cxn modelId="{2766665E-1726-4408-A51A-4DD167CA40BB}" type="presOf" srcId="{60F42471-B6D6-4E29-BA83-4CBCEE06980C}" destId="{4695D0C4-C1A1-47EB-96EC-3E7DD5C1379A}" srcOrd="1" destOrd="0" presId="urn:microsoft.com/office/officeart/2005/8/layout/orgChart1"/>
    <dgm:cxn modelId="{876CAB4B-B3FA-45E5-B0EA-26C9014089C7}" type="presOf" srcId="{97BC4EBC-E058-401A-8B0F-3F5CEA5197B5}" destId="{BC963AB0-ED8A-4814-B563-5D271956FF32}" srcOrd="0" destOrd="0" presId="urn:microsoft.com/office/officeart/2005/8/layout/orgChart1"/>
    <dgm:cxn modelId="{433F0604-5D79-4111-AE83-6ABB0845CC07}" type="presOf" srcId="{9E1CA4F2-C805-40B2-A6D0-E78985482C53}" destId="{60CBAFD3-C178-4595-A7F4-E1122FCD6D44}" srcOrd="0" destOrd="0" presId="urn:microsoft.com/office/officeart/2005/8/layout/orgChart1"/>
    <dgm:cxn modelId="{1605B37F-8A29-406F-92B6-E3776431FCC7}" type="presOf" srcId="{0186EA2A-66B5-46AB-AD2F-B26C397C0EEE}" destId="{1B1DE1A2-E4B0-418B-B2BD-101DC447DE4B}" srcOrd="1" destOrd="0" presId="urn:microsoft.com/office/officeart/2005/8/layout/orgChart1"/>
    <dgm:cxn modelId="{71FCF044-278C-4607-94D9-DD5F46877784}" srcId="{9CCAC1F5-09C1-4FB0-8C1D-4B196F58A9B1}" destId="{A70AEA90-33EC-45D1-AD7E-3CD78182B7F0}" srcOrd="0" destOrd="0" parTransId="{D393181F-DF43-4504-A0DE-8D62074FAB5E}" sibTransId="{51CAA6CE-CDC3-4F35-AE6B-EFC51065BFA1}"/>
    <dgm:cxn modelId="{E79E5E62-4612-4835-B133-343F4A704913}" type="presOf" srcId="{5E16035F-0CAC-4EB7-8885-787A3B8ABEB0}" destId="{642EC020-7EF0-4CED-AD38-380F90484EFC}" srcOrd="1" destOrd="0" presId="urn:microsoft.com/office/officeart/2005/8/layout/orgChart1"/>
    <dgm:cxn modelId="{22FC5A08-D63D-4B4D-B132-4BAA0DC14B7E}" type="presOf" srcId="{98DA3D86-8269-41C8-A4DC-9A05C3B925A4}" destId="{388CE134-948B-42F8-9835-F03C5E7DC69A}" srcOrd="0" destOrd="0" presId="urn:microsoft.com/office/officeart/2005/8/layout/orgChart1"/>
    <dgm:cxn modelId="{E89AC604-83AC-4242-A91A-265D717F3A1E}" srcId="{802D29AB-0C27-48DC-96D6-29D23AE3D398}" destId="{9CCAC1F5-09C1-4FB0-8C1D-4B196F58A9B1}" srcOrd="0" destOrd="0" parTransId="{4414CA36-C389-45E4-8A2B-FF21F01CCC5D}" sibTransId="{AB86FCC2-6D44-4B26-A1FB-C74565C7307D}"/>
    <dgm:cxn modelId="{D50CF129-EC88-4326-A23B-B713E772A41F}" type="presOf" srcId="{48AC7BAB-96EA-4F13-8EAB-D3537E29BBAD}" destId="{E7C59001-ECBC-4613-A38B-A8E03954C703}" srcOrd="0" destOrd="0" presId="urn:microsoft.com/office/officeart/2005/8/layout/orgChart1"/>
    <dgm:cxn modelId="{7D521865-1A7F-4767-B3AB-E6AB252F856D}" type="presOf" srcId="{C0240E4C-F83C-4FB6-83DE-F6FDEAC1C203}" destId="{5B868021-38D4-4D00-A430-516B620BBDF4}" srcOrd="0" destOrd="0" presId="urn:microsoft.com/office/officeart/2005/8/layout/orgChart1"/>
    <dgm:cxn modelId="{B8A990DA-27D6-4394-96DC-6C6327698D81}" type="presOf" srcId="{65F19FF9-024F-4566-AB8D-ABAEF879B1F2}" destId="{F32C4149-D21F-4512-B410-E91E842A9852}" srcOrd="0" destOrd="0" presId="urn:microsoft.com/office/officeart/2005/8/layout/orgChart1"/>
    <dgm:cxn modelId="{375F023B-BD20-4AF5-A438-062A9126D85E}" type="presOf" srcId="{073BE5A5-6D69-47C9-A4AA-49060310C322}" destId="{C30EFAC0-B99F-4B3E-9EAD-4C274D53BC3E}" srcOrd="0" destOrd="0" presId="urn:microsoft.com/office/officeart/2005/8/layout/orgChart1"/>
    <dgm:cxn modelId="{49502217-233F-4F40-8D54-B199E7E299D0}" type="presOf" srcId="{9726B44B-AB2D-485B-857B-AAB0058DF434}" destId="{B4F62EDC-9079-492A-AA67-5E00932623FC}" srcOrd="0" destOrd="0" presId="urn:microsoft.com/office/officeart/2005/8/layout/orgChart1"/>
    <dgm:cxn modelId="{EC81FB9E-0D57-469C-BA97-8C7150CF7188}" srcId="{4A244C1A-AC83-48A4-B8EB-639CA48C6A08}" destId="{58892C53-7321-409A-BBD5-C2175EB292E4}" srcOrd="0" destOrd="0" parTransId="{4B7C5C19-DEC4-4716-BD4B-3E328508A2B3}" sibTransId="{A409E9B0-BD92-4E5F-B5C8-A22186698233}"/>
    <dgm:cxn modelId="{EA494DFE-35BA-4F79-B008-7303396E2D03}" type="presOf" srcId="{BBA048A9-1ED8-4D9F-B67D-72C123E55CA7}" destId="{5B44F0FB-CD98-44AA-A49F-7328019A0790}" srcOrd="1" destOrd="0" presId="urn:microsoft.com/office/officeart/2005/8/layout/orgChart1"/>
    <dgm:cxn modelId="{C105F842-9ED1-477A-BBE0-6C01D75FCEB0}" type="presOf" srcId="{D243263B-F826-4D69-8854-482CE5C8E5F6}" destId="{57147438-A445-4692-921C-02D5E4DC51A4}" srcOrd="0" destOrd="0" presId="urn:microsoft.com/office/officeart/2005/8/layout/orgChart1"/>
    <dgm:cxn modelId="{DD744625-EF74-4713-AD92-D59ED2BE77E4}" type="presOf" srcId="{B69D062E-95D1-4D11-850F-201F54D085B2}" destId="{0807EBEF-3263-48BE-BF67-AC7E8BE590D0}" srcOrd="1" destOrd="0" presId="urn:microsoft.com/office/officeart/2005/8/layout/orgChart1"/>
    <dgm:cxn modelId="{8B39FF95-70DE-45B2-8D37-2455661AADF1}" type="presOf" srcId="{58892C53-7321-409A-BBD5-C2175EB292E4}" destId="{571B21F1-0CE3-43F5-AB7B-ABEE44BED5F0}" srcOrd="0" destOrd="0" presId="urn:microsoft.com/office/officeart/2005/8/layout/orgChart1"/>
    <dgm:cxn modelId="{983FB204-9348-4607-AEA5-C013C5030F59}" type="presOf" srcId="{0809C100-87D8-4EF4-AC43-19A76C4F39C1}" destId="{BFE890A1-4936-479C-8A7B-D3DF80E0203F}" srcOrd="0" destOrd="0" presId="urn:microsoft.com/office/officeart/2005/8/layout/orgChart1"/>
    <dgm:cxn modelId="{50501F9B-2A2E-4C38-82CF-0DACDDF67719}" type="presOf" srcId="{4A244C1A-AC83-48A4-B8EB-639CA48C6A08}" destId="{90673233-EF57-4AA5-BBB7-2B3813EC36BC}" srcOrd="1" destOrd="0" presId="urn:microsoft.com/office/officeart/2005/8/layout/orgChart1"/>
    <dgm:cxn modelId="{2E8FF46C-D903-4236-9BC5-F8FD81F4E579}" type="presOf" srcId="{41FD840D-F04B-4D59-ADE0-9BCDA11BE8A6}" destId="{959D8172-3710-4D12-BFFC-9BAB88477B93}" srcOrd="0" destOrd="0" presId="urn:microsoft.com/office/officeart/2005/8/layout/orgChart1"/>
    <dgm:cxn modelId="{26BCECBC-FD5C-4B76-AADD-D077A7A45367}" srcId="{5E16035F-0CAC-4EB7-8885-787A3B8ABEB0}" destId="{BCDD25B1-912F-45D3-B292-24555CA5CD70}" srcOrd="1" destOrd="0" parTransId="{CB0F6A72-CA8F-4874-81D5-CDA532CD9494}" sibTransId="{4DDB9AFE-1E41-4E84-88DB-33F27E09CBBF}"/>
    <dgm:cxn modelId="{909EE77F-67B7-485F-A7FC-8BE147D0C087}" type="presOf" srcId="{BCDD25B1-912F-45D3-B292-24555CA5CD70}" destId="{7CC8FA4F-6338-478B-89BD-1844AFE8CE80}" srcOrd="1" destOrd="0" presId="urn:microsoft.com/office/officeart/2005/8/layout/orgChart1"/>
    <dgm:cxn modelId="{E1992973-9343-4615-A0F9-024BE08B8C74}" type="presOf" srcId="{54DD5A14-C079-45E4-8908-FD90BDF4EBA2}" destId="{EA752351-75CA-4688-93C4-A3E23F0AD644}" srcOrd="0" destOrd="0" presId="urn:microsoft.com/office/officeart/2005/8/layout/orgChart1"/>
    <dgm:cxn modelId="{A6A68B2B-75F9-489B-8984-4F44CA08D732}" type="presOf" srcId="{60F42471-B6D6-4E29-BA83-4CBCEE06980C}" destId="{5E6E052C-F525-499A-9358-CF0A09DB20A2}" srcOrd="0" destOrd="0" presId="urn:microsoft.com/office/officeart/2005/8/layout/orgChart1"/>
    <dgm:cxn modelId="{6CBD9917-D1D5-4EDB-8E76-7E9A6566C351}" srcId="{2F532C58-9FAE-4BA0-9AD0-DF5F0A2D9D27}" destId="{1CB7538A-E1C7-4BDB-93B3-E9B7A1B5CEE1}" srcOrd="3" destOrd="0" parTransId="{060916D1-1A1F-43ED-BB74-73760270F6ED}" sibTransId="{6E78C214-07C7-43B3-B237-46132F17EF26}"/>
    <dgm:cxn modelId="{841B5AA4-8294-445B-B063-B78D3FDF6FB6}" type="presOf" srcId="{BBA048A9-1ED8-4D9F-B67D-72C123E55CA7}" destId="{58B7A337-5CD9-447E-BB8D-DD87FF3D29E2}" srcOrd="0" destOrd="0" presId="urn:microsoft.com/office/officeart/2005/8/layout/orgChart1"/>
    <dgm:cxn modelId="{7B6ECE2C-EE96-4506-B48B-E4F68850C5D7}" type="presOf" srcId="{24E325E9-7766-452F-8D67-F6F84DA7DDC5}" destId="{3FC9795F-5E47-415A-914F-A1A680CA95DD}" srcOrd="0" destOrd="0" presId="urn:microsoft.com/office/officeart/2005/8/layout/orgChart1"/>
    <dgm:cxn modelId="{E0115973-3749-4AD0-A2DA-DC115A1F4BBE}" srcId="{58892C53-7321-409A-BBD5-C2175EB292E4}" destId="{6DB7B401-0FFB-4E15-B467-5BE1763AE457}" srcOrd="2" destOrd="0" parTransId="{C40DE02B-F8C4-44EB-8A5B-4F73BE7F005A}" sibTransId="{D7508ED6-87BD-4B2B-8CC7-80C31B4B3373}"/>
    <dgm:cxn modelId="{2846743A-13EB-44F1-BBFC-01EEFFECAF8F}" type="presOf" srcId="{A70AEA90-33EC-45D1-AD7E-3CD78182B7F0}" destId="{1E38B53E-F223-4637-A427-E19D74CE6580}" srcOrd="0" destOrd="0" presId="urn:microsoft.com/office/officeart/2005/8/layout/orgChart1"/>
    <dgm:cxn modelId="{DCBA2906-9225-4F38-BE08-B07FE568F902}" type="presOf" srcId="{856DE659-A3A8-4ED1-BC52-6BE25CB0D13D}" destId="{A669FD26-4AC2-41DC-AA4A-85B77F713684}" srcOrd="1" destOrd="0" presId="urn:microsoft.com/office/officeart/2005/8/layout/orgChart1"/>
    <dgm:cxn modelId="{1E30FA88-B073-4DD1-B095-2AB6A6D301AA}" srcId="{802D29AB-0C27-48DC-96D6-29D23AE3D398}" destId="{D23201B0-E010-4FB5-902D-46D27DF48A6E}" srcOrd="4" destOrd="0" parTransId="{0590CF51-7EBE-4838-BBC3-B1FAF90179EE}" sibTransId="{A6CE226D-2746-4EAA-B9E6-C2C3DA6C0467}"/>
    <dgm:cxn modelId="{5DDCE120-1487-4934-8C44-6CCB3FEE0743}" type="presOf" srcId="{B69D062E-95D1-4D11-850F-201F54D085B2}" destId="{0D569320-E41D-405F-9DBE-727599B718CF}" srcOrd="0" destOrd="0" presId="urn:microsoft.com/office/officeart/2005/8/layout/orgChart1"/>
    <dgm:cxn modelId="{7A21D820-23AB-436B-B170-2E087A30CC1D}" type="presOf" srcId="{58892C53-7321-409A-BBD5-C2175EB292E4}" destId="{61FEC27D-D379-4C55-BAEE-4AD2762354A6}" srcOrd="1" destOrd="0" presId="urn:microsoft.com/office/officeart/2005/8/layout/orgChart1"/>
    <dgm:cxn modelId="{C7D37430-DF96-4BAC-B073-ED84BB66DF4A}" type="presOf" srcId="{CB0F6A72-CA8F-4874-81D5-CDA532CD9494}" destId="{9784D6D8-34DD-44E6-8371-F49C89D8C8F7}" srcOrd="0" destOrd="0" presId="urn:microsoft.com/office/officeart/2005/8/layout/orgChart1"/>
    <dgm:cxn modelId="{205C221E-E1D9-4DC3-BEE6-3E721D27CCAF}" type="presOf" srcId="{999C0196-D642-4F19-814C-4DA749C8B4CB}" destId="{ECB52605-2B78-400A-A6C2-122E88F20DCC}" srcOrd="1" destOrd="0" presId="urn:microsoft.com/office/officeart/2005/8/layout/orgChart1"/>
    <dgm:cxn modelId="{45DAC3C4-39F9-4DE2-8447-B97A710F7097}" srcId="{5E16035F-0CAC-4EB7-8885-787A3B8ABEB0}" destId="{41FD840D-F04B-4D59-ADE0-9BCDA11BE8A6}" srcOrd="0" destOrd="0" parTransId="{073BE5A5-6D69-47C9-A4AA-49060310C322}" sibTransId="{30594E2A-3B2C-411F-A302-9727C40995E2}"/>
    <dgm:cxn modelId="{A13E3668-17B3-4E02-AF77-0B3499669723}" type="presOf" srcId="{24E325E9-7766-452F-8D67-F6F84DA7DDC5}" destId="{3A3A1C5E-879F-4046-81EA-002D413BB15A}" srcOrd="1" destOrd="0" presId="urn:microsoft.com/office/officeart/2005/8/layout/orgChart1"/>
    <dgm:cxn modelId="{9E93A6BE-688E-4AA7-B30B-8212D9AFA510}" type="presOf" srcId="{5E16035F-0CAC-4EB7-8885-787A3B8ABEB0}" destId="{5FFBCEF3-9B8E-4339-9864-52CF96D638EE}" srcOrd="0" destOrd="0" presId="urn:microsoft.com/office/officeart/2005/8/layout/orgChart1"/>
    <dgm:cxn modelId="{F6AD68AE-D7E0-4DDB-B774-3942233192B3}" type="presOf" srcId="{D23201B0-E010-4FB5-902D-46D27DF48A6E}" destId="{85F9AB8F-5558-495D-886F-8B00DBF4D897}" srcOrd="1" destOrd="0" presId="urn:microsoft.com/office/officeart/2005/8/layout/orgChart1"/>
    <dgm:cxn modelId="{F0DFB374-C4BD-4B46-8FC4-CCDD482A5499}" type="presOf" srcId="{8DC202E4-DB6D-4A89-AD93-4B0EBE79C0B4}" destId="{2D6A004A-EA7C-4441-9418-0DEDEAFCBE03}" srcOrd="0" destOrd="0" presId="urn:microsoft.com/office/officeart/2005/8/layout/orgChart1"/>
    <dgm:cxn modelId="{DB48D713-317A-48BC-8B14-0E8940A909E0}" type="presOf" srcId="{1C4D361B-C0A2-464D-80D8-33916E42DB33}" destId="{280645BB-ACF8-4BE6-ABCB-AF00F0AB5D44}" srcOrd="0" destOrd="0" presId="urn:microsoft.com/office/officeart/2005/8/layout/orgChart1"/>
    <dgm:cxn modelId="{83A993F7-7CEC-42BE-82FB-60FE56789673}" type="presOf" srcId="{2F532C58-9FAE-4BA0-9AD0-DF5F0A2D9D27}" destId="{F22906CB-C922-4883-9E51-CF0D9348B3D1}" srcOrd="0" destOrd="0" presId="urn:microsoft.com/office/officeart/2005/8/layout/orgChart1"/>
    <dgm:cxn modelId="{62B65705-22D1-4BD0-81B2-910CC81976D3}" type="presOf" srcId="{D97D4424-007E-4334-9D56-A7F2934B2609}" destId="{17AB8E16-9CBC-4B75-963A-9BA8B95B8498}" srcOrd="0" destOrd="0" presId="urn:microsoft.com/office/officeart/2005/8/layout/orgChart1"/>
    <dgm:cxn modelId="{4B16B4A0-EC59-4915-8251-40F5CD27E38F}" srcId="{58892C53-7321-409A-BBD5-C2175EB292E4}" destId="{AEC32586-AA26-4771-849D-FF9FFA090822}" srcOrd="0" destOrd="0" parTransId="{099F5B0A-94DF-4F57-A412-260FC9DD8AA8}" sibTransId="{B1195E7F-7783-49F2-A001-1D72E6BAD909}"/>
    <dgm:cxn modelId="{232A6ADC-BEE1-4E64-9957-4AA9B9DED48C}" type="presOf" srcId="{2F532C58-9FAE-4BA0-9AD0-DF5F0A2D9D27}" destId="{AC02F5BD-164E-432E-8C4B-2D360D1B0086}" srcOrd="1" destOrd="0" presId="urn:microsoft.com/office/officeart/2005/8/layout/orgChart1"/>
    <dgm:cxn modelId="{05FEFC10-7816-4865-96CE-40575CF0F0EB}" type="presOf" srcId="{1CB7538A-E1C7-4BDB-93B3-E9B7A1B5CEE1}" destId="{160DAD79-6D45-460C-8CF7-71E0F7C568D4}" srcOrd="1" destOrd="0" presId="urn:microsoft.com/office/officeart/2005/8/layout/orgChart1"/>
    <dgm:cxn modelId="{AE39CE51-7B4E-48B8-BC08-F6DD5AA202E1}" type="presOf" srcId="{EFDAB59C-F15E-4B4F-82F1-C5AB1A04232A}" destId="{464DA3AE-92A1-4D3E-B57D-9BB4A0BC11FD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A7571F92-85C4-451A-9178-5BD1F405FA7C}" type="presOf" srcId="{41FD840D-F04B-4D59-ADE0-9BCDA11BE8A6}" destId="{834448EF-E12D-4521-B0B7-162A87131AB5}" srcOrd="1" destOrd="0" presId="urn:microsoft.com/office/officeart/2005/8/layout/orgChart1"/>
    <dgm:cxn modelId="{8CD35E50-FF7D-40A3-8225-59A193B0CA16}" type="presOf" srcId="{AEC32586-AA26-4771-849D-FF9FFA090822}" destId="{E4B45318-7287-430A-9077-46CA0DED5B0E}" srcOrd="1" destOrd="0" presId="urn:microsoft.com/office/officeart/2005/8/layout/orgChart1"/>
    <dgm:cxn modelId="{17827204-CAC1-48BF-9038-82BF2A2F6368}" srcId="{5E16035F-0CAC-4EB7-8885-787A3B8ABEB0}" destId="{48AC7BAB-96EA-4F13-8EAB-D3537E29BBAD}" srcOrd="3" destOrd="0" parTransId="{9726B44B-AB2D-485B-857B-AAB0058DF434}" sibTransId="{4C75B748-F17D-4146-A95E-F1D22D3FB669}"/>
    <dgm:cxn modelId="{63B85E45-0ACF-4671-B942-1DEED0F37362}" type="presOf" srcId="{1CB7538A-E1C7-4BDB-93B3-E9B7A1B5CEE1}" destId="{15EEEE62-41F9-47D9-9D0B-71AE42099901}" srcOrd="0" destOrd="0" presId="urn:microsoft.com/office/officeart/2005/8/layout/orgChart1"/>
    <dgm:cxn modelId="{0DCD7C13-CD15-4492-9420-6DA76D913344}" type="presOf" srcId="{D23201B0-E010-4FB5-902D-46D27DF48A6E}" destId="{D8EC0F8B-1C03-48E7-9B97-7172809A6480}" srcOrd="0" destOrd="0" presId="urn:microsoft.com/office/officeart/2005/8/layout/orgChart1"/>
    <dgm:cxn modelId="{3AB7746A-49FD-4F9B-9741-8939A21E03D6}" type="presOf" srcId="{A889D406-97F0-4B1B-B2A7-627DB7643C8A}" destId="{0D614154-886A-4C00-A41F-EFB66AE56F1D}" srcOrd="0" destOrd="0" presId="urn:microsoft.com/office/officeart/2005/8/layout/orgChart1"/>
    <dgm:cxn modelId="{66DF5741-ADAE-44E3-A307-7DA8DDCDD894}" type="presOf" srcId="{999C0196-D642-4F19-814C-4DA749C8B4CB}" destId="{1F95BFD9-96DB-453D-858F-6A2EA2BB1BC5}" srcOrd="0" destOrd="0" presId="urn:microsoft.com/office/officeart/2005/8/layout/orgChart1"/>
    <dgm:cxn modelId="{11DE23AE-2376-48D4-B906-D3C03D0F41A5}" type="presOf" srcId="{1B08BDF2-0D42-4A90-98F6-0E8FB01170DD}" destId="{58B2AEF3-8066-4590-A8CB-34B9F85440A4}" srcOrd="0" destOrd="0" presId="urn:microsoft.com/office/officeart/2005/8/layout/orgChart1"/>
    <dgm:cxn modelId="{7A8BCD6B-7C42-48BE-8403-A67AF6C3FDFF}" type="presOf" srcId="{37F364BF-FDF1-44A0-8EB6-B10590DCE125}" destId="{B6DF0E9C-B89D-4A83-9FFB-144B86290B75}" srcOrd="0" destOrd="0" presId="urn:microsoft.com/office/officeart/2005/8/layout/orgChart1"/>
    <dgm:cxn modelId="{3B2AA131-1C66-4EA8-BAF9-8CFDEDDED03B}" type="presOf" srcId="{D97D4424-007E-4334-9D56-A7F2934B2609}" destId="{CF771A4E-149E-4B1E-8987-93C6842DC61F}" srcOrd="1" destOrd="0" presId="urn:microsoft.com/office/officeart/2005/8/layout/orgChart1"/>
    <dgm:cxn modelId="{DFACDC64-92BC-4F09-9A3C-C9E61648451E}" type="presOf" srcId="{8DC202E4-DB6D-4A89-AD93-4B0EBE79C0B4}" destId="{DAFFDD1C-5206-48E3-9CE4-26A4FFF6882C}" srcOrd="1" destOrd="0" presId="urn:microsoft.com/office/officeart/2005/8/layout/orgChart1"/>
    <dgm:cxn modelId="{027E782F-5CF2-4744-9DD8-4D53706837A4}" type="presOf" srcId="{E90133C7-DD84-4772-92FA-A4F17826293C}" destId="{86B7FF7D-6698-4C4E-B013-024C3FE3430B}" srcOrd="0" destOrd="0" presId="urn:microsoft.com/office/officeart/2005/8/layout/orgChart1"/>
    <dgm:cxn modelId="{B202E5CF-B8C7-4699-967D-8A65A93BB9F9}" type="presOf" srcId="{722441F2-B2C4-4E98-A83A-76CAAFCFD8D9}" destId="{2290FEFF-E517-429B-8BDE-29D17F780825}" srcOrd="0" destOrd="0" presId="urn:microsoft.com/office/officeart/2005/8/layout/orgChart1"/>
    <dgm:cxn modelId="{2A31D429-ABBC-40F0-8FCF-B9B97AADC6C7}" srcId="{2F532C58-9FAE-4BA0-9AD0-DF5F0A2D9D27}" destId="{1B08BDF2-0D42-4A90-98F6-0E8FB01170DD}" srcOrd="0" destOrd="0" parTransId="{722441F2-B2C4-4E98-A83A-76CAAFCFD8D9}" sibTransId="{1AAA0FD1-902D-407B-89E5-57FBD79628F7}"/>
    <dgm:cxn modelId="{E8953DAC-BDA3-4CB3-A56E-47FEC93D1EB8}" type="presOf" srcId="{F197660F-8A0B-4D77-B196-5FF60F8A48AC}" destId="{3E6F1F8C-7AD9-498B-8AE1-137601CD0151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17DAF069-F7D5-4AC1-862C-17B7DE2A7582}" type="presParOf" srcId="{389B67B3-C8AA-405B-9866-D700050B5F7B}" destId="{AD62F545-C1BE-48DD-811B-658B3DE83EB3}" srcOrd="0" destOrd="0" presId="urn:microsoft.com/office/officeart/2005/8/layout/orgChart1"/>
    <dgm:cxn modelId="{598DAF1E-ECF4-4FC1-8B6C-1D724A43E948}" type="presParOf" srcId="{389B67B3-C8AA-405B-9866-D700050B5F7B}" destId="{E7DB569A-3F8F-4AD5-AF7B-A0D6F3FAD9CD}" srcOrd="1" destOrd="0" presId="urn:microsoft.com/office/officeart/2005/8/layout/orgChart1"/>
    <dgm:cxn modelId="{613B9B9E-FFC1-4601-B451-099D2B6266C1}" type="presParOf" srcId="{E7DB569A-3F8F-4AD5-AF7B-A0D6F3FAD9CD}" destId="{4C2F9662-F584-4AB4-A73F-9C2304D4A7BE}" srcOrd="0" destOrd="0" presId="urn:microsoft.com/office/officeart/2005/8/layout/orgChart1"/>
    <dgm:cxn modelId="{24F11DFD-9481-46E8-B108-BFFADD55C1F0}" type="presParOf" srcId="{4C2F9662-F584-4AB4-A73F-9C2304D4A7BE}" destId="{6435A5CA-B262-4AFB-8F7E-1CCA23EC9FC0}" srcOrd="0" destOrd="0" presId="urn:microsoft.com/office/officeart/2005/8/layout/orgChart1"/>
    <dgm:cxn modelId="{6D5D7D50-D6C9-47C4-9665-F80140A02583}" type="presParOf" srcId="{4C2F9662-F584-4AB4-A73F-9C2304D4A7BE}" destId="{26D4D8C2-07ED-4B40-98D2-00B8DE3290A8}" srcOrd="1" destOrd="0" presId="urn:microsoft.com/office/officeart/2005/8/layout/orgChart1"/>
    <dgm:cxn modelId="{25892CA5-5EB2-4139-A6A3-169336E8232E}" type="presParOf" srcId="{E7DB569A-3F8F-4AD5-AF7B-A0D6F3FAD9CD}" destId="{C2E5D315-D43D-461A-8134-AB1238706583}" srcOrd="1" destOrd="0" presId="urn:microsoft.com/office/officeart/2005/8/layout/orgChart1"/>
    <dgm:cxn modelId="{15B9D3B0-7EBE-495E-A91D-4F530E3BB993}" type="presParOf" srcId="{C2E5D315-D43D-461A-8134-AB1238706583}" destId="{25217F5E-4448-4E1F-BD50-2A13AE47C89E}" srcOrd="0" destOrd="0" presId="urn:microsoft.com/office/officeart/2005/8/layout/orgChart1"/>
    <dgm:cxn modelId="{7AF19F27-6CC3-4175-9E05-8D33B0B93943}" type="presParOf" srcId="{C2E5D315-D43D-461A-8134-AB1238706583}" destId="{54920BE4-F392-422E-8BAC-D613AD53F841}" srcOrd="1" destOrd="0" presId="urn:microsoft.com/office/officeart/2005/8/layout/orgChart1"/>
    <dgm:cxn modelId="{36A1CD5D-4448-482F-BEFE-F77CBACD7BEE}" type="presParOf" srcId="{54920BE4-F392-422E-8BAC-D613AD53F841}" destId="{277BDFA5-7E62-427E-BE6E-FBF2E9B0E0CB}" srcOrd="0" destOrd="0" presId="urn:microsoft.com/office/officeart/2005/8/layout/orgChart1"/>
    <dgm:cxn modelId="{F7C93A71-D228-4E13-B3D5-F3383CA437FF}" type="presParOf" srcId="{277BDFA5-7E62-427E-BE6E-FBF2E9B0E0CB}" destId="{1E38B53E-F223-4637-A427-E19D74CE6580}" srcOrd="0" destOrd="0" presId="urn:microsoft.com/office/officeart/2005/8/layout/orgChart1"/>
    <dgm:cxn modelId="{CBF194AE-4473-44D5-A025-93487ABD1F3F}" type="presParOf" srcId="{277BDFA5-7E62-427E-BE6E-FBF2E9B0E0CB}" destId="{DF9E675A-F6F1-4930-A7D6-5EF87CC773C7}" srcOrd="1" destOrd="0" presId="urn:microsoft.com/office/officeart/2005/8/layout/orgChart1"/>
    <dgm:cxn modelId="{E0502297-6C67-40BB-A4ED-FB76DF25D02F}" type="presParOf" srcId="{54920BE4-F392-422E-8BAC-D613AD53F841}" destId="{7B2201D5-AC33-4B62-8523-F128B769D4F4}" srcOrd="1" destOrd="0" presId="urn:microsoft.com/office/officeart/2005/8/layout/orgChart1"/>
    <dgm:cxn modelId="{2F6B5A63-3A67-49F2-8689-B4B6CF300555}" type="presParOf" srcId="{7B2201D5-AC33-4B62-8523-F128B769D4F4}" destId="{60CBAFD3-C178-4595-A7F4-E1122FCD6D44}" srcOrd="0" destOrd="0" presId="urn:microsoft.com/office/officeart/2005/8/layout/orgChart1"/>
    <dgm:cxn modelId="{F2ECF6B2-17A7-4695-9EFF-43D02B72F247}" type="presParOf" srcId="{7B2201D5-AC33-4B62-8523-F128B769D4F4}" destId="{5EC6572C-B7AA-48C9-8659-7C1FE221B828}" srcOrd="1" destOrd="0" presId="urn:microsoft.com/office/officeart/2005/8/layout/orgChart1"/>
    <dgm:cxn modelId="{28A40B70-FE68-49E4-9A43-16E0C2834767}" type="presParOf" srcId="{5EC6572C-B7AA-48C9-8659-7C1FE221B828}" destId="{71FC2D3C-8BB0-4069-BEF5-7BFB56974988}" srcOrd="0" destOrd="0" presId="urn:microsoft.com/office/officeart/2005/8/layout/orgChart1"/>
    <dgm:cxn modelId="{E721BBA4-2E8B-4973-B359-88E5CF1C67A6}" type="presParOf" srcId="{71FC2D3C-8BB0-4069-BEF5-7BFB56974988}" destId="{17AB8E16-9CBC-4B75-963A-9BA8B95B8498}" srcOrd="0" destOrd="0" presId="urn:microsoft.com/office/officeart/2005/8/layout/orgChart1"/>
    <dgm:cxn modelId="{3F9DDD0A-9E5C-46EE-9A05-ECA7628A6499}" type="presParOf" srcId="{71FC2D3C-8BB0-4069-BEF5-7BFB56974988}" destId="{CF771A4E-149E-4B1E-8987-93C6842DC61F}" srcOrd="1" destOrd="0" presId="urn:microsoft.com/office/officeart/2005/8/layout/orgChart1"/>
    <dgm:cxn modelId="{E0A64A1B-D65C-4B7F-893C-29361627DB85}" type="presParOf" srcId="{5EC6572C-B7AA-48C9-8659-7C1FE221B828}" destId="{B73D98BF-13C8-439F-931D-9A48717B2421}" srcOrd="1" destOrd="0" presId="urn:microsoft.com/office/officeart/2005/8/layout/orgChart1"/>
    <dgm:cxn modelId="{FD00CF80-1C76-4C69-9D0C-D3EF8D690BEE}" type="presParOf" srcId="{5EC6572C-B7AA-48C9-8659-7C1FE221B828}" destId="{A4B511AF-5B14-4179-943D-514CDC0B78EF}" srcOrd="2" destOrd="0" presId="urn:microsoft.com/office/officeart/2005/8/layout/orgChart1"/>
    <dgm:cxn modelId="{CC89B584-D63C-47D0-91F7-4B8BCFD36895}" type="presParOf" srcId="{7B2201D5-AC33-4B62-8523-F128B769D4F4}" destId="{388CE134-948B-42F8-9835-F03C5E7DC69A}" srcOrd="2" destOrd="0" presId="urn:microsoft.com/office/officeart/2005/8/layout/orgChart1"/>
    <dgm:cxn modelId="{9D883011-CA48-4420-A2B4-1C3123CCD0E2}" type="presParOf" srcId="{7B2201D5-AC33-4B62-8523-F128B769D4F4}" destId="{7140A8DD-A2B9-4000-AD07-D79308E780CA}" srcOrd="3" destOrd="0" presId="urn:microsoft.com/office/officeart/2005/8/layout/orgChart1"/>
    <dgm:cxn modelId="{845B804B-DB66-4BC2-90B0-8771029DA7AD}" type="presParOf" srcId="{7140A8DD-A2B9-4000-AD07-D79308E780CA}" destId="{50EAC2C0-8BD1-4959-867C-9F9FDBCC9981}" srcOrd="0" destOrd="0" presId="urn:microsoft.com/office/officeart/2005/8/layout/orgChart1"/>
    <dgm:cxn modelId="{7FBA833E-A3AB-4F0A-A2F5-4629D99B1C01}" type="presParOf" srcId="{50EAC2C0-8BD1-4959-867C-9F9FDBCC9981}" destId="{4275D0D7-6F0F-4912-A611-F01C645BD38D}" srcOrd="0" destOrd="0" presId="urn:microsoft.com/office/officeart/2005/8/layout/orgChart1"/>
    <dgm:cxn modelId="{9DF0BE8A-1E28-471B-8207-D2B3FD7947D7}" type="presParOf" srcId="{50EAC2C0-8BD1-4959-867C-9F9FDBCC9981}" destId="{1B1DE1A2-E4B0-418B-B2BD-101DC447DE4B}" srcOrd="1" destOrd="0" presId="urn:microsoft.com/office/officeart/2005/8/layout/orgChart1"/>
    <dgm:cxn modelId="{468C46FA-4F6E-4386-9214-CF2C9B638A82}" type="presParOf" srcId="{7140A8DD-A2B9-4000-AD07-D79308E780CA}" destId="{B5E46CD1-52EE-43C3-8387-36FACBD4B013}" srcOrd="1" destOrd="0" presId="urn:microsoft.com/office/officeart/2005/8/layout/orgChart1"/>
    <dgm:cxn modelId="{E5100213-6001-446E-8D14-088D1A8BD548}" type="presParOf" srcId="{7140A8DD-A2B9-4000-AD07-D79308E780CA}" destId="{30C7DDA5-F481-4C55-B474-EAA1784F3E35}" srcOrd="2" destOrd="0" presId="urn:microsoft.com/office/officeart/2005/8/layout/orgChart1"/>
    <dgm:cxn modelId="{1E959660-1D06-4F5F-90AE-1550ACD2A3DC}" type="presParOf" srcId="{54920BE4-F392-422E-8BAC-D613AD53F841}" destId="{13FA80F0-6C75-449A-8E44-05A2D7311812}" srcOrd="2" destOrd="0" presId="urn:microsoft.com/office/officeart/2005/8/layout/orgChart1"/>
    <dgm:cxn modelId="{DE083155-5BAE-422E-99DC-BF9DA75466C4}" type="presParOf" srcId="{C2E5D315-D43D-461A-8134-AB1238706583}" destId="{F32C4149-D21F-4512-B410-E91E842A9852}" srcOrd="2" destOrd="0" presId="urn:microsoft.com/office/officeart/2005/8/layout/orgChart1"/>
    <dgm:cxn modelId="{3A54FE37-7044-40E2-AD83-830991646DEA}" type="presParOf" srcId="{C2E5D315-D43D-461A-8134-AB1238706583}" destId="{82D46715-0328-4AA3-8092-A794F6617598}" srcOrd="3" destOrd="0" presId="urn:microsoft.com/office/officeart/2005/8/layout/orgChart1"/>
    <dgm:cxn modelId="{EB6E601A-60F6-47F2-A958-7CC9CE5A84F4}" type="presParOf" srcId="{82D46715-0328-4AA3-8092-A794F6617598}" destId="{C83167BA-3F2F-4545-A616-9862DD945A6A}" srcOrd="0" destOrd="0" presId="urn:microsoft.com/office/officeart/2005/8/layout/orgChart1"/>
    <dgm:cxn modelId="{DFDC2B5C-A970-4A92-87A3-81140FDF00AB}" type="presParOf" srcId="{C83167BA-3F2F-4545-A616-9862DD945A6A}" destId="{5FFBCEF3-9B8E-4339-9864-52CF96D638EE}" srcOrd="0" destOrd="0" presId="urn:microsoft.com/office/officeart/2005/8/layout/orgChart1"/>
    <dgm:cxn modelId="{96FD81CD-F3C9-4462-8F20-32D0B48773B6}" type="presParOf" srcId="{C83167BA-3F2F-4545-A616-9862DD945A6A}" destId="{642EC020-7EF0-4CED-AD38-380F90484EFC}" srcOrd="1" destOrd="0" presId="urn:microsoft.com/office/officeart/2005/8/layout/orgChart1"/>
    <dgm:cxn modelId="{83B3DFB5-569F-4709-9A71-F14ED143F636}" type="presParOf" srcId="{82D46715-0328-4AA3-8092-A794F6617598}" destId="{BC08E13C-BA05-4D56-954F-5C949B0D9147}" srcOrd="1" destOrd="0" presId="urn:microsoft.com/office/officeart/2005/8/layout/orgChart1"/>
    <dgm:cxn modelId="{A0217999-3DEC-44BD-B876-654F2C4709A3}" type="presParOf" srcId="{BC08E13C-BA05-4D56-954F-5C949B0D9147}" destId="{C30EFAC0-B99F-4B3E-9EAD-4C274D53BC3E}" srcOrd="0" destOrd="0" presId="urn:microsoft.com/office/officeart/2005/8/layout/orgChart1"/>
    <dgm:cxn modelId="{93E36F4E-3A81-475B-B23D-87C31884FEC1}" type="presParOf" srcId="{BC08E13C-BA05-4D56-954F-5C949B0D9147}" destId="{F1679C1F-9AF2-4098-88F8-045A337D7283}" srcOrd="1" destOrd="0" presId="urn:microsoft.com/office/officeart/2005/8/layout/orgChart1"/>
    <dgm:cxn modelId="{91852ABB-D09B-4222-8C77-303A9880F6D4}" type="presParOf" srcId="{F1679C1F-9AF2-4098-88F8-045A337D7283}" destId="{55D5E95B-087E-4ED4-96C8-088D0490325A}" srcOrd="0" destOrd="0" presId="urn:microsoft.com/office/officeart/2005/8/layout/orgChart1"/>
    <dgm:cxn modelId="{3160248A-3780-44CD-98AF-707792297CB0}" type="presParOf" srcId="{55D5E95B-087E-4ED4-96C8-088D0490325A}" destId="{959D8172-3710-4D12-BFFC-9BAB88477B93}" srcOrd="0" destOrd="0" presId="urn:microsoft.com/office/officeart/2005/8/layout/orgChart1"/>
    <dgm:cxn modelId="{9BC7437F-FF78-4E5D-BAFD-709154ABCAF1}" type="presParOf" srcId="{55D5E95B-087E-4ED4-96C8-088D0490325A}" destId="{834448EF-E12D-4521-B0B7-162A87131AB5}" srcOrd="1" destOrd="0" presId="urn:microsoft.com/office/officeart/2005/8/layout/orgChart1"/>
    <dgm:cxn modelId="{37F334D6-AA98-4E16-A9AB-BE381099B32D}" type="presParOf" srcId="{F1679C1F-9AF2-4098-88F8-045A337D7283}" destId="{FB392377-2AAB-49AB-AEB9-EA35848E8E8F}" srcOrd="1" destOrd="0" presId="urn:microsoft.com/office/officeart/2005/8/layout/orgChart1"/>
    <dgm:cxn modelId="{8E1F489B-04DF-4FCC-A5FB-9D9146A3E9FB}" type="presParOf" srcId="{F1679C1F-9AF2-4098-88F8-045A337D7283}" destId="{6A10372F-5C15-4400-8297-0278F9875440}" srcOrd="2" destOrd="0" presId="urn:microsoft.com/office/officeart/2005/8/layout/orgChart1"/>
    <dgm:cxn modelId="{1378C9AA-6FF8-4DA2-AA19-049F40906CBD}" type="presParOf" srcId="{BC08E13C-BA05-4D56-954F-5C949B0D9147}" destId="{9784D6D8-34DD-44E6-8371-F49C89D8C8F7}" srcOrd="2" destOrd="0" presId="urn:microsoft.com/office/officeart/2005/8/layout/orgChart1"/>
    <dgm:cxn modelId="{8F27D234-9317-4B8B-92B9-AABCE4B0D9DA}" type="presParOf" srcId="{BC08E13C-BA05-4D56-954F-5C949B0D9147}" destId="{35E8999B-9F98-41DB-B376-93B77DA48E93}" srcOrd="3" destOrd="0" presId="urn:microsoft.com/office/officeart/2005/8/layout/orgChart1"/>
    <dgm:cxn modelId="{2B227976-6A15-4BE2-B826-EDD64664AA66}" type="presParOf" srcId="{35E8999B-9F98-41DB-B376-93B77DA48E93}" destId="{FBEFF6A6-05E3-4270-994A-352BC21D92C4}" srcOrd="0" destOrd="0" presId="urn:microsoft.com/office/officeart/2005/8/layout/orgChart1"/>
    <dgm:cxn modelId="{78912E9D-769F-42A7-92A5-CD1D508130C0}" type="presParOf" srcId="{FBEFF6A6-05E3-4270-994A-352BC21D92C4}" destId="{26C9DD35-D620-44B6-8342-BB032BDABF94}" srcOrd="0" destOrd="0" presId="urn:microsoft.com/office/officeart/2005/8/layout/orgChart1"/>
    <dgm:cxn modelId="{E831271C-8026-4D61-BC06-EC96508E6235}" type="presParOf" srcId="{FBEFF6A6-05E3-4270-994A-352BC21D92C4}" destId="{7CC8FA4F-6338-478B-89BD-1844AFE8CE80}" srcOrd="1" destOrd="0" presId="urn:microsoft.com/office/officeart/2005/8/layout/orgChart1"/>
    <dgm:cxn modelId="{B9AE5E56-317A-4734-9BA3-ED89AF3DF1D1}" type="presParOf" srcId="{35E8999B-9F98-41DB-B376-93B77DA48E93}" destId="{31CB99A9-15EB-4660-9A57-8BC77A1F1EF8}" srcOrd="1" destOrd="0" presId="urn:microsoft.com/office/officeart/2005/8/layout/orgChart1"/>
    <dgm:cxn modelId="{75A1D6B3-9F54-4772-92B6-F2F2C0E95687}" type="presParOf" srcId="{35E8999B-9F98-41DB-B376-93B77DA48E93}" destId="{70D9034E-7E4C-4CA9-B383-978A1BFD7754}" srcOrd="2" destOrd="0" presId="urn:microsoft.com/office/officeart/2005/8/layout/orgChart1"/>
    <dgm:cxn modelId="{C9AC170A-CDED-4627-8C7A-57F7E3662FAE}" type="presParOf" srcId="{BC08E13C-BA05-4D56-954F-5C949B0D9147}" destId="{225F04FE-F466-44C8-9299-91FD182D5F09}" srcOrd="4" destOrd="0" presId="urn:microsoft.com/office/officeart/2005/8/layout/orgChart1"/>
    <dgm:cxn modelId="{6E4698BB-E8E3-4CBF-AF88-7A42E50D51A1}" type="presParOf" srcId="{BC08E13C-BA05-4D56-954F-5C949B0D9147}" destId="{D1CCE6BE-0367-473F-A6A4-DC2E859335D3}" srcOrd="5" destOrd="0" presId="urn:microsoft.com/office/officeart/2005/8/layout/orgChart1"/>
    <dgm:cxn modelId="{58D488F8-AE9A-4A9A-810D-EF1218F63CDF}" type="presParOf" srcId="{D1CCE6BE-0367-473F-A6A4-DC2E859335D3}" destId="{B3CF52E8-36A7-41C7-965D-A714F232CC68}" srcOrd="0" destOrd="0" presId="urn:microsoft.com/office/officeart/2005/8/layout/orgChart1"/>
    <dgm:cxn modelId="{5391E8B4-9543-4D53-93FA-E0D84D7B28E4}" type="presParOf" srcId="{B3CF52E8-36A7-41C7-965D-A714F232CC68}" destId="{1F95BFD9-96DB-453D-858F-6A2EA2BB1BC5}" srcOrd="0" destOrd="0" presId="urn:microsoft.com/office/officeart/2005/8/layout/orgChart1"/>
    <dgm:cxn modelId="{8A61EEF5-0F2A-44AE-A4EF-3B1FB33B60D1}" type="presParOf" srcId="{B3CF52E8-36A7-41C7-965D-A714F232CC68}" destId="{ECB52605-2B78-400A-A6C2-122E88F20DCC}" srcOrd="1" destOrd="0" presId="urn:microsoft.com/office/officeart/2005/8/layout/orgChart1"/>
    <dgm:cxn modelId="{E531BF63-FA13-45DD-B852-1798E9D07132}" type="presParOf" srcId="{D1CCE6BE-0367-473F-A6A4-DC2E859335D3}" destId="{C68BAFD9-6327-4FFE-83DA-46E66256E586}" srcOrd="1" destOrd="0" presId="urn:microsoft.com/office/officeart/2005/8/layout/orgChart1"/>
    <dgm:cxn modelId="{D0D2632E-0213-431D-97F2-68597259AC56}" type="presParOf" srcId="{D1CCE6BE-0367-473F-A6A4-DC2E859335D3}" destId="{2643EE8F-4593-4CED-97B8-2A5777335FA4}" srcOrd="2" destOrd="0" presId="urn:microsoft.com/office/officeart/2005/8/layout/orgChart1"/>
    <dgm:cxn modelId="{E906A9B3-A662-47D2-9927-0850C92BABDB}" type="presParOf" srcId="{BC08E13C-BA05-4D56-954F-5C949B0D9147}" destId="{B4F62EDC-9079-492A-AA67-5E00932623FC}" srcOrd="6" destOrd="0" presId="urn:microsoft.com/office/officeart/2005/8/layout/orgChart1"/>
    <dgm:cxn modelId="{A9A53AF0-2E0E-4D52-B7FC-1089B0E4D858}" type="presParOf" srcId="{BC08E13C-BA05-4D56-954F-5C949B0D9147}" destId="{9674A909-06F4-44E4-9E02-A7A20CAE6E44}" srcOrd="7" destOrd="0" presId="urn:microsoft.com/office/officeart/2005/8/layout/orgChart1"/>
    <dgm:cxn modelId="{ED2B7F24-DBD5-4F00-A462-32721160CA6F}" type="presParOf" srcId="{9674A909-06F4-44E4-9E02-A7A20CAE6E44}" destId="{DFCB5BB5-46E1-4536-BB44-50E1430345A6}" srcOrd="0" destOrd="0" presId="urn:microsoft.com/office/officeart/2005/8/layout/orgChart1"/>
    <dgm:cxn modelId="{8F596272-4633-42A1-968A-5DDCBEAE90F3}" type="presParOf" srcId="{DFCB5BB5-46E1-4536-BB44-50E1430345A6}" destId="{E7C59001-ECBC-4613-A38B-A8E03954C703}" srcOrd="0" destOrd="0" presId="urn:microsoft.com/office/officeart/2005/8/layout/orgChart1"/>
    <dgm:cxn modelId="{2C5EA22F-2593-4361-B4EE-C2C0AB985DF2}" type="presParOf" srcId="{DFCB5BB5-46E1-4536-BB44-50E1430345A6}" destId="{13847DE0-D849-43FD-B77D-E5627D3CF6CD}" srcOrd="1" destOrd="0" presId="urn:microsoft.com/office/officeart/2005/8/layout/orgChart1"/>
    <dgm:cxn modelId="{E7FB915E-628C-4397-9722-DD0AD8BB8038}" type="presParOf" srcId="{9674A909-06F4-44E4-9E02-A7A20CAE6E44}" destId="{0A8D268B-0DA0-41CE-96F8-E223C55807B9}" srcOrd="1" destOrd="0" presId="urn:microsoft.com/office/officeart/2005/8/layout/orgChart1"/>
    <dgm:cxn modelId="{7CFD1684-5891-4462-B3AD-B81A93D6BED0}" type="presParOf" srcId="{9674A909-06F4-44E4-9E02-A7A20CAE6E44}" destId="{B4E3C117-EC79-4E68-AAF8-B0E011803A12}" srcOrd="2" destOrd="0" presId="urn:microsoft.com/office/officeart/2005/8/layout/orgChart1"/>
    <dgm:cxn modelId="{6A2D42C9-BD4E-4881-937D-F330F5ADA7BA}" type="presParOf" srcId="{BC08E13C-BA05-4D56-954F-5C949B0D9147}" destId="{46022A27-CF1F-4380-B52D-2B87707DA91B}" srcOrd="8" destOrd="0" presId="urn:microsoft.com/office/officeart/2005/8/layout/orgChart1"/>
    <dgm:cxn modelId="{A7C3BF5A-1D39-4E2B-A16C-5A32F83AC05F}" type="presParOf" srcId="{BC08E13C-BA05-4D56-954F-5C949B0D9147}" destId="{6D7F1C34-6228-4441-A1A2-A5BA1A1F566F}" srcOrd="9" destOrd="0" presId="urn:microsoft.com/office/officeart/2005/8/layout/orgChart1"/>
    <dgm:cxn modelId="{08A49718-6CE6-4FBC-B2E3-7C13F9C677E8}" type="presParOf" srcId="{6D7F1C34-6228-4441-A1A2-A5BA1A1F566F}" destId="{122774D9-1578-4FB6-A4A1-0606E16EC8FB}" srcOrd="0" destOrd="0" presId="urn:microsoft.com/office/officeart/2005/8/layout/orgChart1"/>
    <dgm:cxn modelId="{C3AF7C32-D0D1-45F9-B6F5-52F11B97A9EA}" type="presParOf" srcId="{122774D9-1578-4FB6-A4A1-0606E16EC8FB}" destId="{0D569320-E41D-405F-9DBE-727599B718CF}" srcOrd="0" destOrd="0" presId="urn:microsoft.com/office/officeart/2005/8/layout/orgChart1"/>
    <dgm:cxn modelId="{A986DFAF-78FC-45D2-A03B-8691D434D4C7}" type="presParOf" srcId="{122774D9-1578-4FB6-A4A1-0606E16EC8FB}" destId="{0807EBEF-3263-48BE-BF67-AC7E8BE590D0}" srcOrd="1" destOrd="0" presId="urn:microsoft.com/office/officeart/2005/8/layout/orgChart1"/>
    <dgm:cxn modelId="{80D6C5C5-412A-4DAC-B654-EA793CD0A98B}" type="presParOf" srcId="{6D7F1C34-6228-4441-A1A2-A5BA1A1F566F}" destId="{AA1B7C37-E220-4F44-8E75-E3C536EEDC2E}" srcOrd="1" destOrd="0" presId="urn:microsoft.com/office/officeart/2005/8/layout/orgChart1"/>
    <dgm:cxn modelId="{BD0BA33C-723B-4613-8532-DB14D2B179AC}" type="presParOf" srcId="{6D7F1C34-6228-4441-A1A2-A5BA1A1F566F}" destId="{70314A15-5856-4DE8-A34D-A7AC29D130F0}" srcOrd="2" destOrd="0" presId="urn:microsoft.com/office/officeart/2005/8/layout/orgChart1"/>
    <dgm:cxn modelId="{0BE017E6-1AEE-484B-AE20-32D1E1CBF84B}" type="presParOf" srcId="{BC08E13C-BA05-4D56-954F-5C949B0D9147}" destId="{BFE890A1-4936-479C-8A7B-D3DF80E0203F}" srcOrd="10" destOrd="0" presId="urn:microsoft.com/office/officeart/2005/8/layout/orgChart1"/>
    <dgm:cxn modelId="{22EA3E44-D024-4636-A548-0B4EC278BB0B}" type="presParOf" srcId="{BC08E13C-BA05-4D56-954F-5C949B0D9147}" destId="{0AAAE9E4-D1B1-4CEE-A3E0-A5077617A072}" srcOrd="11" destOrd="0" presId="urn:microsoft.com/office/officeart/2005/8/layout/orgChart1"/>
    <dgm:cxn modelId="{4B95BFB7-E5A7-4786-9706-61AB76527DA9}" type="presParOf" srcId="{0AAAE9E4-D1B1-4CEE-A3E0-A5077617A072}" destId="{97E1CB2A-98C4-4433-88B2-F2FF3A82F794}" srcOrd="0" destOrd="0" presId="urn:microsoft.com/office/officeart/2005/8/layout/orgChart1"/>
    <dgm:cxn modelId="{5311B1BA-D10B-440D-A2F3-C4B1CCD5135D}" type="presParOf" srcId="{97E1CB2A-98C4-4433-88B2-F2FF3A82F794}" destId="{58B7A337-5CD9-447E-BB8D-DD87FF3D29E2}" srcOrd="0" destOrd="0" presId="urn:microsoft.com/office/officeart/2005/8/layout/orgChart1"/>
    <dgm:cxn modelId="{4AE2BD82-0E96-4BBB-8719-B8E70254D3FF}" type="presParOf" srcId="{97E1CB2A-98C4-4433-88B2-F2FF3A82F794}" destId="{5B44F0FB-CD98-44AA-A49F-7328019A0790}" srcOrd="1" destOrd="0" presId="urn:microsoft.com/office/officeart/2005/8/layout/orgChart1"/>
    <dgm:cxn modelId="{BCB0C05E-7C9B-4E58-9657-5625A6EF64EB}" type="presParOf" srcId="{0AAAE9E4-D1B1-4CEE-A3E0-A5077617A072}" destId="{1CA6DFC5-7F74-4B77-A432-925E4FC66DCA}" srcOrd="1" destOrd="0" presId="urn:microsoft.com/office/officeart/2005/8/layout/orgChart1"/>
    <dgm:cxn modelId="{7FD7050F-D0E5-43F6-A47C-3CEDC2741A5E}" type="presParOf" srcId="{0AAAE9E4-D1B1-4CEE-A3E0-A5077617A072}" destId="{665143DC-BF35-404C-A23B-302FAF0AA2BF}" srcOrd="2" destOrd="0" presId="urn:microsoft.com/office/officeart/2005/8/layout/orgChart1"/>
    <dgm:cxn modelId="{C9833254-42C0-474C-8413-43D9071FF0C1}" type="presParOf" srcId="{82D46715-0328-4AA3-8092-A794F6617598}" destId="{DA3FFEC8-B9AB-4EE2-BC79-F98580650F25}" srcOrd="2" destOrd="0" presId="urn:microsoft.com/office/officeart/2005/8/layout/orgChart1"/>
    <dgm:cxn modelId="{850B3ADD-3584-4DF3-BB97-B32EC9E438A4}" type="presParOf" srcId="{E7DB569A-3F8F-4AD5-AF7B-A0D6F3FAD9CD}" destId="{73C270D3-26EE-41F0-875F-825E6EA507E5}" srcOrd="2" destOrd="0" presId="urn:microsoft.com/office/officeart/2005/8/layout/orgChart1"/>
    <dgm:cxn modelId="{EB001545-3DF5-4FE6-9243-7D311784A1B9}" type="presParOf" srcId="{389B67B3-C8AA-405B-9866-D700050B5F7B}" destId="{464DA3AE-92A1-4D3E-B57D-9BB4A0BC11FD}" srcOrd="2" destOrd="0" presId="urn:microsoft.com/office/officeart/2005/8/layout/orgChart1"/>
    <dgm:cxn modelId="{6DC8F6EC-26E8-4ADA-92D7-2B3D391092B8}" type="presParOf" srcId="{389B67B3-C8AA-405B-9866-D700050B5F7B}" destId="{3DC8157D-4F99-416B-B971-07448485E95A}" srcOrd="3" destOrd="0" presId="urn:microsoft.com/office/officeart/2005/8/layout/orgChart1"/>
    <dgm:cxn modelId="{AEFECA2B-D548-4609-99B9-A8DE889ECDF5}" type="presParOf" srcId="{3DC8157D-4F99-416B-B971-07448485E95A}" destId="{F2E89C73-4605-4224-9477-01DAFC24BEEB}" srcOrd="0" destOrd="0" presId="urn:microsoft.com/office/officeart/2005/8/layout/orgChart1"/>
    <dgm:cxn modelId="{2A93FB23-55F6-4A6B-A99F-13B3A47438ED}" type="presParOf" srcId="{F2E89C73-4605-4224-9477-01DAFC24BEEB}" destId="{A78ED374-6B66-4DB2-84C3-FDDF8E778D09}" srcOrd="0" destOrd="0" presId="urn:microsoft.com/office/officeart/2005/8/layout/orgChart1"/>
    <dgm:cxn modelId="{A7622FFC-862A-4BE3-ADD0-417A3C3667E4}" type="presParOf" srcId="{F2E89C73-4605-4224-9477-01DAFC24BEEB}" destId="{90673233-EF57-4AA5-BBB7-2B3813EC36BC}" srcOrd="1" destOrd="0" presId="urn:microsoft.com/office/officeart/2005/8/layout/orgChart1"/>
    <dgm:cxn modelId="{4F037625-87C3-4C4D-AC28-5B895E2FE7F9}" type="presParOf" srcId="{3DC8157D-4F99-416B-B971-07448485E95A}" destId="{D7843745-765A-44ED-A1CE-EA6E7FB2CC10}" srcOrd="1" destOrd="0" presId="urn:microsoft.com/office/officeart/2005/8/layout/orgChart1"/>
    <dgm:cxn modelId="{B8B9A23A-9E25-47F8-8B0E-8A31AD239164}" type="presParOf" srcId="{D7843745-765A-44ED-A1CE-EA6E7FB2CC10}" destId="{6ADE3E5E-EB87-4C49-A226-6B573A988C56}" srcOrd="0" destOrd="0" presId="urn:microsoft.com/office/officeart/2005/8/layout/orgChart1"/>
    <dgm:cxn modelId="{53DC0F46-A7F6-4733-919A-25E5D69DEAF2}" type="presParOf" srcId="{D7843745-765A-44ED-A1CE-EA6E7FB2CC10}" destId="{4A2503F7-9FED-448E-8885-E270513618D4}" srcOrd="1" destOrd="0" presId="urn:microsoft.com/office/officeart/2005/8/layout/orgChart1"/>
    <dgm:cxn modelId="{EE05FE3D-B05B-4EC9-9085-0A91BFEFD5CE}" type="presParOf" srcId="{4A2503F7-9FED-448E-8885-E270513618D4}" destId="{E217A1CC-E86A-494D-8DFB-611057C75993}" srcOrd="0" destOrd="0" presId="urn:microsoft.com/office/officeart/2005/8/layout/orgChart1"/>
    <dgm:cxn modelId="{DE397F8B-1B52-49CB-AF60-BC3C28F03523}" type="presParOf" srcId="{E217A1CC-E86A-494D-8DFB-611057C75993}" destId="{571B21F1-0CE3-43F5-AB7B-ABEE44BED5F0}" srcOrd="0" destOrd="0" presId="urn:microsoft.com/office/officeart/2005/8/layout/orgChart1"/>
    <dgm:cxn modelId="{8393EACF-2C56-4B22-993A-747827EEFC91}" type="presParOf" srcId="{E217A1CC-E86A-494D-8DFB-611057C75993}" destId="{61FEC27D-D379-4C55-BAEE-4AD2762354A6}" srcOrd="1" destOrd="0" presId="urn:microsoft.com/office/officeart/2005/8/layout/orgChart1"/>
    <dgm:cxn modelId="{A1CD062D-0889-47C3-B2B3-D40517E26F8A}" type="presParOf" srcId="{4A2503F7-9FED-448E-8885-E270513618D4}" destId="{DC8ED8DA-A4E3-4F47-B478-8463B1C0CBBE}" srcOrd="1" destOrd="0" presId="urn:microsoft.com/office/officeart/2005/8/layout/orgChart1"/>
    <dgm:cxn modelId="{FB84FB72-29E5-4E1A-B4DC-A5CBC75625C0}" type="presParOf" srcId="{DC8ED8DA-A4E3-4F47-B478-8463B1C0CBBE}" destId="{7E5EA128-2547-4891-97BF-14E05B8101E1}" srcOrd="0" destOrd="0" presId="urn:microsoft.com/office/officeart/2005/8/layout/orgChart1"/>
    <dgm:cxn modelId="{B6BFA073-F066-4519-BE1F-39B4097EA703}" type="presParOf" srcId="{DC8ED8DA-A4E3-4F47-B478-8463B1C0CBBE}" destId="{07EA9C1D-4DBB-4BCF-BBCE-ECE42E234C17}" srcOrd="1" destOrd="0" presId="urn:microsoft.com/office/officeart/2005/8/layout/orgChart1"/>
    <dgm:cxn modelId="{AF4104E4-6FA2-49AE-B439-8940077D89A7}" type="presParOf" srcId="{07EA9C1D-4DBB-4BCF-BBCE-ECE42E234C17}" destId="{32542925-6BF3-4B7B-8594-4983589944EE}" srcOrd="0" destOrd="0" presId="urn:microsoft.com/office/officeart/2005/8/layout/orgChart1"/>
    <dgm:cxn modelId="{41FD10C8-9BD4-4435-9A80-1220915FC446}" type="presParOf" srcId="{32542925-6BF3-4B7B-8594-4983589944EE}" destId="{9923E0A6-20E5-4E46-98BE-492DBF0F762F}" srcOrd="0" destOrd="0" presId="urn:microsoft.com/office/officeart/2005/8/layout/orgChart1"/>
    <dgm:cxn modelId="{ACEB4FC3-728B-4EC0-83F7-6CE98C4AE215}" type="presParOf" srcId="{32542925-6BF3-4B7B-8594-4983589944EE}" destId="{E4B45318-7287-430A-9077-46CA0DED5B0E}" srcOrd="1" destOrd="0" presId="urn:microsoft.com/office/officeart/2005/8/layout/orgChart1"/>
    <dgm:cxn modelId="{E4C00592-1647-46EF-B252-9EAB916A40DD}" type="presParOf" srcId="{07EA9C1D-4DBB-4BCF-BBCE-ECE42E234C17}" destId="{34489FC0-E914-451C-99AD-6DEEF857BBB8}" srcOrd="1" destOrd="0" presId="urn:microsoft.com/office/officeart/2005/8/layout/orgChart1"/>
    <dgm:cxn modelId="{8271ACB6-5E81-4F5A-8795-0E69ED65738D}" type="presParOf" srcId="{07EA9C1D-4DBB-4BCF-BBCE-ECE42E234C17}" destId="{7D1683A3-FEBF-4BAE-9749-BC55CCC0A0A2}" srcOrd="2" destOrd="0" presId="urn:microsoft.com/office/officeart/2005/8/layout/orgChart1"/>
    <dgm:cxn modelId="{347F58EF-1D97-4677-B386-880BB87BBC6C}" type="presParOf" srcId="{DC8ED8DA-A4E3-4F47-B478-8463B1C0CBBE}" destId="{EA752351-75CA-4688-93C4-A3E23F0AD644}" srcOrd="2" destOrd="0" presId="urn:microsoft.com/office/officeart/2005/8/layout/orgChart1"/>
    <dgm:cxn modelId="{F589A1FB-1F8F-423C-B4B9-E6B4AE3E9CC0}" type="presParOf" srcId="{DC8ED8DA-A4E3-4F47-B478-8463B1C0CBBE}" destId="{572D0CC8-7323-456E-84BA-72644DF2A8D2}" srcOrd="3" destOrd="0" presId="urn:microsoft.com/office/officeart/2005/8/layout/orgChart1"/>
    <dgm:cxn modelId="{30D5662F-B2F8-48A8-A27D-0AA8E16EFA8D}" type="presParOf" srcId="{572D0CC8-7323-456E-84BA-72644DF2A8D2}" destId="{F8211E4E-8D38-4209-B439-9DB62A2B0793}" srcOrd="0" destOrd="0" presId="urn:microsoft.com/office/officeart/2005/8/layout/orgChart1"/>
    <dgm:cxn modelId="{99BDEF01-0270-4E69-AA36-061F92C2F363}" type="presParOf" srcId="{F8211E4E-8D38-4209-B439-9DB62A2B0793}" destId="{5E6E052C-F525-499A-9358-CF0A09DB20A2}" srcOrd="0" destOrd="0" presId="urn:microsoft.com/office/officeart/2005/8/layout/orgChart1"/>
    <dgm:cxn modelId="{25A28F18-D7DB-4615-B17A-0DE12CDCEFFB}" type="presParOf" srcId="{F8211E4E-8D38-4209-B439-9DB62A2B0793}" destId="{4695D0C4-C1A1-47EB-96EC-3E7DD5C1379A}" srcOrd="1" destOrd="0" presId="urn:microsoft.com/office/officeart/2005/8/layout/orgChart1"/>
    <dgm:cxn modelId="{3F92568A-3C15-4FD7-BC2D-FF1203F1DDF7}" type="presParOf" srcId="{572D0CC8-7323-456E-84BA-72644DF2A8D2}" destId="{D90AD32D-3DFA-47FF-90D4-7CAD7B5A6229}" srcOrd="1" destOrd="0" presId="urn:microsoft.com/office/officeart/2005/8/layout/orgChart1"/>
    <dgm:cxn modelId="{5E2AC173-CBC2-48FB-ACE8-CF6614604318}" type="presParOf" srcId="{572D0CC8-7323-456E-84BA-72644DF2A8D2}" destId="{880A2731-F1CE-41FB-B973-4C2951A60B51}" srcOrd="2" destOrd="0" presId="urn:microsoft.com/office/officeart/2005/8/layout/orgChart1"/>
    <dgm:cxn modelId="{2CD40431-141F-4798-A4CA-F1C6570E3DC9}" type="presParOf" srcId="{DC8ED8DA-A4E3-4F47-B478-8463B1C0CBBE}" destId="{8DF576ED-C8FC-4239-B3CA-3C07B6333244}" srcOrd="4" destOrd="0" presId="urn:microsoft.com/office/officeart/2005/8/layout/orgChart1"/>
    <dgm:cxn modelId="{7EC4E189-57C1-48D0-B365-6FB07B84FF2E}" type="presParOf" srcId="{DC8ED8DA-A4E3-4F47-B478-8463B1C0CBBE}" destId="{AFF5A0F3-4DA0-452A-AD5B-1B609D631814}" srcOrd="5" destOrd="0" presId="urn:microsoft.com/office/officeart/2005/8/layout/orgChart1"/>
    <dgm:cxn modelId="{A8FED1F2-4902-48A3-8577-2FDDDC8B3CB2}" type="presParOf" srcId="{AFF5A0F3-4DA0-452A-AD5B-1B609D631814}" destId="{0FB074D7-EA74-46F5-B1E4-C0FC60FCF61A}" srcOrd="0" destOrd="0" presId="urn:microsoft.com/office/officeart/2005/8/layout/orgChart1"/>
    <dgm:cxn modelId="{50A9B5A9-F84A-4649-A6CE-EB25DE0FE374}" type="presParOf" srcId="{0FB074D7-EA74-46F5-B1E4-C0FC60FCF61A}" destId="{842F81B6-AEAB-4EC4-88B4-92C5DF7B2AC7}" srcOrd="0" destOrd="0" presId="urn:microsoft.com/office/officeart/2005/8/layout/orgChart1"/>
    <dgm:cxn modelId="{9FA93328-5C3A-4A30-88E1-E1B5AAF5E855}" type="presParOf" srcId="{0FB074D7-EA74-46F5-B1E4-C0FC60FCF61A}" destId="{71397647-0BAB-4B14-9F2F-FE49C6A14067}" srcOrd="1" destOrd="0" presId="urn:microsoft.com/office/officeart/2005/8/layout/orgChart1"/>
    <dgm:cxn modelId="{9E34B93E-DC7F-47A4-B261-5BC68CC86866}" type="presParOf" srcId="{AFF5A0F3-4DA0-452A-AD5B-1B609D631814}" destId="{8A70AB0B-E695-4637-8E62-AC42D57A57BE}" srcOrd="1" destOrd="0" presId="urn:microsoft.com/office/officeart/2005/8/layout/orgChart1"/>
    <dgm:cxn modelId="{B4A90786-576A-4948-B884-DB9E483E30F1}" type="presParOf" srcId="{AFF5A0F3-4DA0-452A-AD5B-1B609D631814}" destId="{31D86322-4D22-44BA-AEA3-1944DAA1BC82}" srcOrd="2" destOrd="0" presId="urn:microsoft.com/office/officeart/2005/8/layout/orgChart1"/>
    <dgm:cxn modelId="{4BB3F8E3-BD25-49AA-8B40-1B9A7B4CFB69}" type="presParOf" srcId="{4A2503F7-9FED-448E-8885-E270513618D4}" destId="{7CD02205-10F0-4B8D-9F63-3FFBFCD459FC}" srcOrd="2" destOrd="0" presId="urn:microsoft.com/office/officeart/2005/8/layout/orgChart1"/>
    <dgm:cxn modelId="{1CC6893D-9D70-4B6F-9DFC-69876A12C5A6}" type="presParOf" srcId="{3DC8157D-4F99-416B-B971-07448485E95A}" destId="{45995B67-B5D5-406B-92B7-DF44BCB8DBA4}" srcOrd="2" destOrd="0" presId="urn:microsoft.com/office/officeart/2005/8/layout/orgChart1"/>
    <dgm:cxn modelId="{CEE448DF-9288-4C23-A3CB-F8C01DF8D4D5}" type="presParOf" srcId="{389B67B3-C8AA-405B-9866-D700050B5F7B}" destId="{86B7FF7D-6698-4C4E-B013-024C3FE3430B}" srcOrd="4" destOrd="0" presId="urn:microsoft.com/office/officeart/2005/8/layout/orgChart1"/>
    <dgm:cxn modelId="{FA036276-DAD8-4B56-8D11-E3716AA22EB8}" type="presParOf" srcId="{389B67B3-C8AA-405B-9866-D700050B5F7B}" destId="{E1D1C887-C837-4B30-8D1A-6DEF6194F94D}" srcOrd="5" destOrd="0" presId="urn:microsoft.com/office/officeart/2005/8/layout/orgChart1"/>
    <dgm:cxn modelId="{3A17C44A-3943-4C78-8064-84206CDB8156}" type="presParOf" srcId="{E1D1C887-C837-4B30-8D1A-6DEF6194F94D}" destId="{4C189A76-DE32-4AC6-9095-5B47EEB5EF87}" srcOrd="0" destOrd="0" presId="urn:microsoft.com/office/officeart/2005/8/layout/orgChart1"/>
    <dgm:cxn modelId="{05D5A4BC-DBF6-48AB-B4DD-168ABC450BFF}" type="presParOf" srcId="{4C189A76-DE32-4AC6-9095-5B47EEB5EF87}" destId="{2D6A004A-EA7C-4441-9418-0DEDEAFCBE03}" srcOrd="0" destOrd="0" presId="urn:microsoft.com/office/officeart/2005/8/layout/orgChart1"/>
    <dgm:cxn modelId="{BC62D3F2-96AA-4F6D-85D5-986B5EF4829A}" type="presParOf" srcId="{4C189A76-DE32-4AC6-9095-5B47EEB5EF87}" destId="{DAFFDD1C-5206-48E3-9CE4-26A4FFF6882C}" srcOrd="1" destOrd="0" presId="urn:microsoft.com/office/officeart/2005/8/layout/orgChart1"/>
    <dgm:cxn modelId="{AD4E52E3-3791-407B-A863-430ECC1A45AB}" type="presParOf" srcId="{E1D1C887-C837-4B30-8D1A-6DEF6194F94D}" destId="{F5478666-9299-4270-8E1F-BCE411FB74A7}" srcOrd="1" destOrd="0" presId="urn:microsoft.com/office/officeart/2005/8/layout/orgChart1"/>
    <dgm:cxn modelId="{5D023DAF-D5B0-42F0-8ACD-D1C1CDC50D7F}" type="presParOf" srcId="{F5478666-9299-4270-8E1F-BCE411FB74A7}" destId="{783E5C63-493A-4F5D-88C9-DBC8431D0997}" srcOrd="0" destOrd="0" presId="urn:microsoft.com/office/officeart/2005/8/layout/orgChart1"/>
    <dgm:cxn modelId="{4AD4A4C2-732D-4846-A670-0C8ED06D86D9}" type="presParOf" srcId="{F5478666-9299-4270-8E1F-BCE411FB74A7}" destId="{883A39CE-823D-4A65-B3FB-860EB3300335}" srcOrd="1" destOrd="0" presId="urn:microsoft.com/office/officeart/2005/8/layout/orgChart1"/>
    <dgm:cxn modelId="{3B3FCF91-D4AB-4CB6-84DD-44E48C4C1F5E}" type="presParOf" srcId="{883A39CE-823D-4A65-B3FB-860EB3300335}" destId="{AE11495D-0831-455C-92E4-05A2DD811F05}" srcOrd="0" destOrd="0" presId="urn:microsoft.com/office/officeart/2005/8/layout/orgChart1"/>
    <dgm:cxn modelId="{827C7FF1-62CF-4D52-9B53-D559FABA7073}" type="presParOf" srcId="{AE11495D-0831-455C-92E4-05A2DD811F05}" destId="{F22906CB-C922-4883-9E51-CF0D9348B3D1}" srcOrd="0" destOrd="0" presId="urn:microsoft.com/office/officeart/2005/8/layout/orgChart1"/>
    <dgm:cxn modelId="{567E686C-7243-4821-8A44-4DD6C461C0CE}" type="presParOf" srcId="{AE11495D-0831-455C-92E4-05A2DD811F05}" destId="{AC02F5BD-164E-432E-8C4B-2D360D1B0086}" srcOrd="1" destOrd="0" presId="urn:microsoft.com/office/officeart/2005/8/layout/orgChart1"/>
    <dgm:cxn modelId="{55EB76E0-958C-4D19-868E-53BFE15D9507}" type="presParOf" srcId="{883A39CE-823D-4A65-B3FB-860EB3300335}" destId="{FEE186BE-491E-48E6-8A48-47E51F48F37A}" srcOrd="1" destOrd="0" presId="urn:microsoft.com/office/officeart/2005/8/layout/orgChart1"/>
    <dgm:cxn modelId="{A766A94D-95CD-44C2-9F25-F54FEA10DD7F}" type="presParOf" srcId="{FEE186BE-491E-48E6-8A48-47E51F48F37A}" destId="{2290FEFF-E517-429B-8BDE-29D17F780825}" srcOrd="0" destOrd="0" presId="urn:microsoft.com/office/officeart/2005/8/layout/orgChart1"/>
    <dgm:cxn modelId="{84060D54-00AC-446E-B463-FB3BD8EC4C9B}" type="presParOf" srcId="{FEE186BE-491E-48E6-8A48-47E51F48F37A}" destId="{B57A2247-AF62-4A63-9DE3-4AA8C781DE88}" srcOrd="1" destOrd="0" presId="urn:microsoft.com/office/officeart/2005/8/layout/orgChart1"/>
    <dgm:cxn modelId="{15BE3DB9-81BB-486F-AEBE-BFB3E6EE72F3}" type="presParOf" srcId="{B57A2247-AF62-4A63-9DE3-4AA8C781DE88}" destId="{4ED4B72C-26BF-4820-93AD-F6871500A4CD}" srcOrd="0" destOrd="0" presId="urn:microsoft.com/office/officeart/2005/8/layout/orgChart1"/>
    <dgm:cxn modelId="{31592BBA-E376-4296-BD27-76DC6BA1F5C3}" type="presParOf" srcId="{4ED4B72C-26BF-4820-93AD-F6871500A4CD}" destId="{58B2AEF3-8066-4590-A8CB-34B9F85440A4}" srcOrd="0" destOrd="0" presId="urn:microsoft.com/office/officeart/2005/8/layout/orgChart1"/>
    <dgm:cxn modelId="{D811489F-58AB-42E1-88DB-FAF8CD0AC8D7}" type="presParOf" srcId="{4ED4B72C-26BF-4820-93AD-F6871500A4CD}" destId="{C68DBDDB-BC69-4844-B396-8AAAC72C194D}" srcOrd="1" destOrd="0" presId="urn:microsoft.com/office/officeart/2005/8/layout/orgChart1"/>
    <dgm:cxn modelId="{8E76B6BC-58DF-452E-9A54-06D7A0C6B6A0}" type="presParOf" srcId="{B57A2247-AF62-4A63-9DE3-4AA8C781DE88}" destId="{60398C3E-9BDD-4427-8942-3FFC4206DDF1}" srcOrd="1" destOrd="0" presId="urn:microsoft.com/office/officeart/2005/8/layout/orgChart1"/>
    <dgm:cxn modelId="{CC0D61CE-2DB1-474D-BA39-BC6E87D87BAA}" type="presParOf" srcId="{B57A2247-AF62-4A63-9DE3-4AA8C781DE88}" destId="{214E4D06-DBB2-4403-938A-7957605B6EDE}" srcOrd="2" destOrd="0" presId="urn:microsoft.com/office/officeart/2005/8/layout/orgChart1"/>
    <dgm:cxn modelId="{1B01E4DB-DE45-47DE-B2B7-2486348E8B2C}" type="presParOf" srcId="{FEE186BE-491E-48E6-8A48-47E51F48F37A}" destId="{57990476-64EF-4653-8C48-6631FF8A01E8}" srcOrd="2" destOrd="0" presId="urn:microsoft.com/office/officeart/2005/8/layout/orgChart1"/>
    <dgm:cxn modelId="{0E1DA8E8-25C6-49CB-A762-DCDEB5D113B8}" type="presParOf" srcId="{FEE186BE-491E-48E6-8A48-47E51F48F37A}" destId="{57E9BC2C-09D1-407B-AA2E-1186B9DD8A83}" srcOrd="3" destOrd="0" presId="urn:microsoft.com/office/officeart/2005/8/layout/orgChart1"/>
    <dgm:cxn modelId="{A78BC840-1D81-4FDB-AADA-B755487C1E62}" type="presParOf" srcId="{57E9BC2C-09D1-407B-AA2E-1186B9DD8A83}" destId="{D2D825C4-523D-4079-8018-8F2576201DA7}" srcOrd="0" destOrd="0" presId="urn:microsoft.com/office/officeart/2005/8/layout/orgChart1"/>
    <dgm:cxn modelId="{10E9779F-9648-438D-84C2-683196B674BB}" type="presParOf" srcId="{D2D825C4-523D-4079-8018-8F2576201DA7}" destId="{3FC9795F-5E47-415A-914F-A1A680CA95DD}" srcOrd="0" destOrd="0" presId="urn:microsoft.com/office/officeart/2005/8/layout/orgChart1"/>
    <dgm:cxn modelId="{23D3130D-BFBD-455C-9E42-B99B33BA00CB}" type="presParOf" srcId="{D2D825C4-523D-4079-8018-8F2576201DA7}" destId="{3A3A1C5E-879F-4046-81EA-002D413BB15A}" srcOrd="1" destOrd="0" presId="urn:microsoft.com/office/officeart/2005/8/layout/orgChart1"/>
    <dgm:cxn modelId="{C1A7FEFE-240D-4757-9CD5-0D33E6A2CE9A}" type="presParOf" srcId="{57E9BC2C-09D1-407B-AA2E-1186B9DD8A83}" destId="{8B68BEB1-490B-4AE9-AFFA-5C3A3A79B505}" srcOrd="1" destOrd="0" presId="urn:microsoft.com/office/officeart/2005/8/layout/orgChart1"/>
    <dgm:cxn modelId="{7BCF6E0C-D7E7-43B6-9170-7575199E5608}" type="presParOf" srcId="{57E9BC2C-09D1-407B-AA2E-1186B9DD8A83}" destId="{A380B6B1-A1CE-4D87-A1BB-4810873E3286}" srcOrd="2" destOrd="0" presId="urn:microsoft.com/office/officeart/2005/8/layout/orgChart1"/>
    <dgm:cxn modelId="{C5C4597C-A853-419A-B58F-4FF684B5876B}" type="presParOf" srcId="{FEE186BE-491E-48E6-8A48-47E51F48F37A}" destId="{0D614154-886A-4C00-A41F-EFB66AE56F1D}" srcOrd="4" destOrd="0" presId="urn:microsoft.com/office/officeart/2005/8/layout/orgChart1"/>
    <dgm:cxn modelId="{D8C43199-05BC-4143-9123-2F2478FBB97D}" type="presParOf" srcId="{FEE186BE-491E-48E6-8A48-47E51F48F37A}" destId="{7B874936-8F15-467D-901C-29D8480BF888}" srcOrd="5" destOrd="0" presId="urn:microsoft.com/office/officeart/2005/8/layout/orgChart1"/>
    <dgm:cxn modelId="{5E0E374C-3B38-448D-884D-EFF241A662C2}" type="presParOf" srcId="{7B874936-8F15-467D-901C-29D8480BF888}" destId="{3CBCE5A5-25BF-4307-8E72-8F0EC0BC0A96}" srcOrd="0" destOrd="0" presId="urn:microsoft.com/office/officeart/2005/8/layout/orgChart1"/>
    <dgm:cxn modelId="{3E3A0A40-332C-4CDA-AF83-1F020FBE1BDC}" type="presParOf" srcId="{3CBCE5A5-25BF-4307-8E72-8F0EC0BC0A96}" destId="{BE93E163-D9E4-43F2-8E10-B7EE60181063}" srcOrd="0" destOrd="0" presId="urn:microsoft.com/office/officeart/2005/8/layout/orgChart1"/>
    <dgm:cxn modelId="{45DE3CA7-1CE6-4C33-A873-6BBDE1C36076}" type="presParOf" srcId="{3CBCE5A5-25BF-4307-8E72-8F0EC0BC0A96}" destId="{A669FD26-4AC2-41DC-AA4A-85B77F713684}" srcOrd="1" destOrd="0" presId="urn:microsoft.com/office/officeart/2005/8/layout/orgChart1"/>
    <dgm:cxn modelId="{05924772-3887-4D50-BCA9-25ACE9B11F6A}" type="presParOf" srcId="{7B874936-8F15-467D-901C-29D8480BF888}" destId="{0736D1A2-2075-4CB2-9F0C-EBCD200E2BE2}" srcOrd="1" destOrd="0" presId="urn:microsoft.com/office/officeart/2005/8/layout/orgChart1"/>
    <dgm:cxn modelId="{CC8BBDA8-47F9-4B0F-A3D4-4A099FD65B2C}" type="presParOf" srcId="{7B874936-8F15-467D-901C-29D8480BF888}" destId="{8BFFE48E-7983-43AF-B027-B7BEDA98061C}" srcOrd="2" destOrd="0" presId="urn:microsoft.com/office/officeart/2005/8/layout/orgChart1"/>
    <dgm:cxn modelId="{DF362B2B-DA6F-41CB-8EA7-2CECE906300F}" type="presParOf" srcId="{FEE186BE-491E-48E6-8A48-47E51F48F37A}" destId="{60A76302-6BBE-498F-9A11-66D9ABDD20A0}" srcOrd="6" destOrd="0" presId="urn:microsoft.com/office/officeart/2005/8/layout/orgChart1"/>
    <dgm:cxn modelId="{D6403239-964A-44C5-887E-F1360E2D566F}" type="presParOf" srcId="{FEE186BE-491E-48E6-8A48-47E51F48F37A}" destId="{0EF5A0BB-6815-4598-A16E-1A1EA6B15F97}" srcOrd="7" destOrd="0" presId="urn:microsoft.com/office/officeart/2005/8/layout/orgChart1"/>
    <dgm:cxn modelId="{6CC1DA3B-9C9C-40B9-80CE-408B2C277C79}" type="presParOf" srcId="{0EF5A0BB-6815-4598-A16E-1A1EA6B15F97}" destId="{AF5983BE-CB11-45C5-A6E4-8BC5A6372F4C}" srcOrd="0" destOrd="0" presId="urn:microsoft.com/office/officeart/2005/8/layout/orgChart1"/>
    <dgm:cxn modelId="{1599FED4-208D-46F2-BD88-7BAE20BCFDD0}" type="presParOf" srcId="{AF5983BE-CB11-45C5-A6E4-8BC5A6372F4C}" destId="{15EEEE62-41F9-47D9-9D0B-71AE42099901}" srcOrd="0" destOrd="0" presId="urn:microsoft.com/office/officeart/2005/8/layout/orgChart1"/>
    <dgm:cxn modelId="{93D01507-757F-4EE0-AB3D-47E0E31E521E}" type="presParOf" srcId="{AF5983BE-CB11-45C5-A6E4-8BC5A6372F4C}" destId="{160DAD79-6D45-460C-8CF7-71E0F7C568D4}" srcOrd="1" destOrd="0" presId="urn:microsoft.com/office/officeart/2005/8/layout/orgChart1"/>
    <dgm:cxn modelId="{075F7AC6-5480-4F20-B751-D2A369F1239B}" type="presParOf" srcId="{0EF5A0BB-6815-4598-A16E-1A1EA6B15F97}" destId="{456A4E2E-FDE8-40EF-A108-C19CCC198B98}" srcOrd="1" destOrd="0" presId="urn:microsoft.com/office/officeart/2005/8/layout/orgChart1"/>
    <dgm:cxn modelId="{9C01AE0E-FB9C-4B91-928A-9BC5980E3853}" type="presParOf" srcId="{0EF5A0BB-6815-4598-A16E-1A1EA6B15F97}" destId="{D089D52E-CD34-4F7B-849E-83A2C9D2220B}" srcOrd="2" destOrd="0" presId="urn:microsoft.com/office/officeart/2005/8/layout/orgChart1"/>
    <dgm:cxn modelId="{84CAAB2E-AE87-4BC8-976B-4AE46F91B9AF}" type="presParOf" srcId="{883A39CE-823D-4A65-B3FB-860EB3300335}" destId="{EF55855C-498F-4C39-B9C5-20414CCA08CC}" srcOrd="2" destOrd="0" presId="urn:microsoft.com/office/officeart/2005/8/layout/orgChart1"/>
    <dgm:cxn modelId="{552BC29A-FA21-4239-8097-717C893226CE}" type="presParOf" srcId="{F5478666-9299-4270-8E1F-BCE411FB74A7}" destId="{B6DF0E9C-B89D-4A83-9FFB-144B86290B75}" srcOrd="2" destOrd="0" presId="urn:microsoft.com/office/officeart/2005/8/layout/orgChart1"/>
    <dgm:cxn modelId="{6673004F-8BC8-440B-9097-005D31A4386F}" type="presParOf" srcId="{F5478666-9299-4270-8E1F-BCE411FB74A7}" destId="{5C179773-1B4D-4C3E-9023-788A6C0660B6}" srcOrd="3" destOrd="0" presId="urn:microsoft.com/office/officeart/2005/8/layout/orgChart1"/>
    <dgm:cxn modelId="{0B95A68C-BFD1-417D-B9BC-177CCB07DFF2}" type="presParOf" srcId="{5C179773-1B4D-4C3E-9023-788A6C0660B6}" destId="{58A14DEA-BA39-4915-B97C-208134F0FDDB}" srcOrd="0" destOrd="0" presId="urn:microsoft.com/office/officeart/2005/8/layout/orgChart1"/>
    <dgm:cxn modelId="{1A3820B4-FA7B-428E-B865-DFB95B88B3E4}" type="presParOf" srcId="{58A14DEA-BA39-4915-B97C-208134F0FDDB}" destId="{3E6F1F8C-7AD9-498B-8AE1-137601CD0151}" srcOrd="0" destOrd="0" presId="urn:microsoft.com/office/officeart/2005/8/layout/orgChart1"/>
    <dgm:cxn modelId="{ED52A555-02CD-471B-949F-C56844579AEF}" type="presParOf" srcId="{58A14DEA-BA39-4915-B97C-208134F0FDDB}" destId="{84E719BF-01CF-411C-9953-3C4972BB2ED8}" srcOrd="1" destOrd="0" presId="urn:microsoft.com/office/officeart/2005/8/layout/orgChart1"/>
    <dgm:cxn modelId="{7A539E6A-8071-4DD3-9200-2FEEF6BE2075}" type="presParOf" srcId="{5C179773-1B4D-4C3E-9023-788A6C0660B6}" destId="{DEF2A840-EB2C-433A-9752-2A500B04E84E}" srcOrd="1" destOrd="0" presId="urn:microsoft.com/office/officeart/2005/8/layout/orgChart1"/>
    <dgm:cxn modelId="{4BD36F80-EBF7-4BC1-9FCD-36BFF592472B}" type="presParOf" srcId="{DEF2A840-EB2C-433A-9752-2A500B04E84E}" destId="{BC963AB0-ED8A-4814-B563-5D271956FF32}" srcOrd="0" destOrd="0" presId="urn:microsoft.com/office/officeart/2005/8/layout/orgChart1"/>
    <dgm:cxn modelId="{B14F5107-878E-4DC8-B83F-6D232CF9B914}" type="presParOf" srcId="{DEF2A840-EB2C-433A-9752-2A500B04E84E}" destId="{C0D79EC9-B59E-44E3-B43A-6ADED7B15B22}" srcOrd="1" destOrd="0" presId="urn:microsoft.com/office/officeart/2005/8/layout/orgChart1"/>
    <dgm:cxn modelId="{4BF4F018-229D-48CA-A753-1AEEC3641631}" type="presParOf" srcId="{C0D79EC9-B59E-44E3-B43A-6ADED7B15B22}" destId="{7B0E85D8-5D65-498B-B326-51BE03D0EF1F}" srcOrd="0" destOrd="0" presId="urn:microsoft.com/office/officeart/2005/8/layout/orgChart1"/>
    <dgm:cxn modelId="{581F714A-415C-49A7-BA7F-5087984281D8}" type="presParOf" srcId="{7B0E85D8-5D65-498B-B326-51BE03D0EF1F}" destId="{57147438-A445-4692-921C-02D5E4DC51A4}" srcOrd="0" destOrd="0" presId="urn:microsoft.com/office/officeart/2005/8/layout/orgChart1"/>
    <dgm:cxn modelId="{F9378F38-3867-46FA-B5CC-BC21C7175E9F}" type="presParOf" srcId="{7B0E85D8-5D65-498B-B326-51BE03D0EF1F}" destId="{EFB771BE-EC54-4C80-A17A-36B8FC0A9EF0}" srcOrd="1" destOrd="0" presId="urn:microsoft.com/office/officeart/2005/8/layout/orgChart1"/>
    <dgm:cxn modelId="{861C6E26-EFF4-4180-8CC7-9E80333053B5}" type="presParOf" srcId="{C0D79EC9-B59E-44E3-B43A-6ADED7B15B22}" destId="{BFA78500-8CC5-4E36-BBFF-5B14D073D58E}" srcOrd="1" destOrd="0" presId="urn:microsoft.com/office/officeart/2005/8/layout/orgChart1"/>
    <dgm:cxn modelId="{7D4A83B7-F56B-4150-9FB8-6CA991E1FC6D}" type="presParOf" srcId="{C0D79EC9-B59E-44E3-B43A-6ADED7B15B22}" destId="{BB6E9E09-9546-4B88-96AB-00DA467690C2}" srcOrd="2" destOrd="0" presId="urn:microsoft.com/office/officeart/2005/8/layout/orgChart1"/>
    <dgm:cxn modelId="{C2D9F34F-EDA0-4EC0-91AD-4D486BB32677}" type="presParOf" srcId="{5C179773-1B4D-4C3E-9023-788A6C0660B6}" destId="{61E32A0D-A613-4D65-A412-410AAB41E3FA}" srcOrd="2" destOrd="0" presId="urn:microsoft.com/office/officeart/2005/8/layout/orgChart1"/>
    <dgm:cxn modelId="{75A999CC-8C2C-4499-B847-14A9F0DDD846}" type="presParOf" srcId="{E1D1C887-C837-4B30-8D1A-6DEF6194F94D}" destId="{1F7803B8-3D67-47D9-A644-E2B46FEDEA6B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1AA267E7-A519-4201-A9D0-1E3D27FEE6FB}" type="presParOf" srcId="{99F0F1EC-BED5-4FC3-9450-FA6DBF4920D9}" destId="{5B868021-38D4-4D00-A430-516B620BBDF4}" srcOrd="0" destOrd="0" presId="urn:microsoft.com/office/officeart/2005/8/layout/orgChart1"/>
    <dgm:cxn modelId="{4B826B5F-3DC5-4BB1-80F4-887CE8681816}" type="presParOf" srcId="{99F0F1EC-BED5-4FC3-9450-FA6DBF4920D9}" destId="{EFA3AA0C-69E4-400D-A267-8E4C2E4548B0}" srcOrd="1" destOrd="0" presId="urn:microsoft.com/office/officeart/2005/8/layout/orgChart1"/>
    <dgm:cxn modelId="{9314A8EA-1BA0-4689-97B0-0FA1EFE8B66E}" type="presParOf" srcId="{EFA3AA0C-69E4-400D-A267-8E4C2E4548B0}" destId="{454D9653-D904-42AD-903A-5BB4C8320C9D}" srcOrd="0" destOrd="0" presId="urn:microsoft.com/office/officeart/2005/8/layout/orgChart1"/>
    <dgm:cxn modelId="{8B8B936B-5698-4728-9D0B-19D0E0F7FCB8}" type="presParOf" srcId="{454D9653-D904-42AD-903A-5BB4C8320C9D}" destId="{280645BB-ACF8-4BE6-ABCB-AF00F0AB5D44}" srcOrd="0" destOrd="0" presId="urn:microsoft.com/office/officeart/2005/8/layout/orgChart1"/>
    <dgm:cxn modelId="{FA5F5DAD-DFC0-4970-861B-B5AB993C0B67}" type="presParOf" srcId="{454D9653-D904-42AD-903A-5BB4C8320C9D}" destId="{1FB35924-E7B8-42FC-834F-7AEE42A9A621}" srcOrd="1" destOrd="0" presId="urn:microsoft.com/office/officeart/2005/8/layout/orgChart1"/>
    <dgm:cxn modelId="{944C17CF-A312-4A83-8011-7776A34A0841}" type="presParOf" srcId="{EFA3AA0C-69E4-400D-A267-8E4C2E4548B0}" destId="{EA3497DB-1C7C-4C55-859D-AB34672C6776}" srcOrd="1" destOrd="0" presId="urn:microsoft.com/office/officeart/2005/8/layout/orgChart1"/>
    <dgm:cxn modelId="{A09DF1C9-AB1B-4E3A-B030-46BD1C88D039}" type="presParOf" srcId="{EFA3AA0C-69E4-400D-A267-8E4C2E4548B0}" destId="{CEA3792E-ECEE-437F-878F-44CC34B6F9CC}" srcOrd="2" destOrd="0" presId="urn:microsoft.com/office/officeart/2005/8/layout/orgChart1"/>
    <dgm:cxn modelId="{BBB2045E-4DCD-4052-8A04-08F1421BF69E}" type="presParOf" srcId="{99F0F1EC-BED5-4FC3-9450-FA6DBF4920D9}" destId="{9D666FBD-F867-4DA5-8E58-F355CB1D7244}" srcOrd="2" destOrd="0" presId="urn:microsoft.com/office/officeart/2005/8/layout/orgChart1"/>
    <dgm:cxn modelId="{B2B5E910-C0F2-4F79-ABF0-07D398083AA7}" type="presParOf" srcId="{99F0F1EC-BED5-4FC3-9450-FA6DBF4920D9}" destId="{FFAAE09D-5B12-4993-A761-3C9CF8BA7ED8}" srcOrd="3" destOrd="0" presId="urn:microsoft.com/office/officeart/2005/8/layout/orgChart1"/>
    <dgm:cxn modelId="{AEFF279A-CB1B-41A7-BFD8-A03674BA0D32}" type="presParOf" srcId="{FFAAE09D-5B12-4993-A761-3C9CF8BA7ED8}" destId="{597A5217-C871-4141-A643-D53E74428574}" srcOrd="0" destOrd="0" presId="urn:microsoft.com/office/officeart/2005/8/layout/orgChart1"/>
    <dgm:cxn modelId="{47A5F741-7C9D-4EBB-BC3B-19487D645A2A}" type="presParOf" srcId="{597A5217-C871-4141-A643-D53E74428574}" destId="{D8EC0F8B-1C03-48E7-9B97-7172809A6480}" srcOrd="0" destOrd="0" presId="urn:microsoft.com/office/officeart/2005/8/layout/orgChart1"/>
    <dgm:cxn modelId="{2EF0D477-3041-46C3-9B68-CBEFB7DC33E6}" type="presParOf" srcId="{597A5217-C871-4141-A643-D53E74428574}" destId="{85F9AB8F-5558-495D-886F-8B00DBF4D897}" srcOrd="1" destOrd="0" presId="urn:microsoft.com/office/officeart/2005/8/layout/orgChart1"/>
    <dgm:cxn modelId="{B84B0443-0BDB-4966-8A66-074272720390}" type="presParOf" srcId="{FFAAE09D-5B12-4993-A761-3C9CF8BA7ED8}" destId="{50A4ED80-0BF5-4E04-8996-543C94AC59B7}" srcOrd="1" destOrd="0" presId="urn:microsoft.com/office/officeart/2005/8/layout/orgChart1"/>
    <dgm:cxn modelId="{67E4C3D3-D272-4ACA-9763-DC66378D810D}" type="presParOf" srcId="{FFAAE09D-5B12-4993-A761-3C9CF8BA7ED8}" destId="{885255E7-92CF-47F2-AF91-663D5A7712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SERVIÇOS URBANOS E MANUTENÇÃO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9CCAC1F5-09C1-4FB0-8C1D-4B196F58A9B1}">
      <dgm:prSet phldrT="[Texto]"/>
      <dgm:spPr>
        <a:solidFill>
          <a:schemeClr val="accent3"/>
        </a:solidFill>
      </dgm:spPr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4414CA36-C389-45E4-8A2B-FF21F01CCC5D}" type="parTrans" cxnId="{E89AC604-83AC-4242-A91A-265D717F3A1E}">
      <dgm:prSet/>
      <dgm:spPr/>
      <dgm:t>
        <a:bodyPr/>
        <a:lstStyle/>
        <a:p>
          <a:endParaRPr lang="pt-BR"/>
        </a:p>
      </dgm:t>
    </dgm:pt>
    <dgm:pt modelId="{AB86FCC2-6D44-4B26-A1FB-C74565C7307D}" type="sibTrans" cxnId="{E89AC604-83AC-4242-A91A-265D717F3A1E}">
      <dgm:prSet/>
      <dgm:spPr/>
      <dgm:t>
        <a:bodyPr/>
        <a:lstStyle/>
        <a:p>
          <a:endParaRPr lang="pt-BR"/>
        </a:p>
      </dgm:t>
    </dgm:pt>
    <dgm:pt modelId="{BE5C4D25-DBF7-4435-AD32-B5FCD9D496BF}">
      <dgm:prSet/>
      <dgm:spPr/>
      <dgm:t>
        <a:bodyPr/>
        <a:lstStyle/>
        <a:p>
          <a:r>
            <a:rPr lang="pt-BR" dirty="0" smtClean="0"/>
            <a:t>DEPARTAMENTO OPERACIONAL E MANUTENÇÃO DE PRÓPRIOS MUNICIPAIS</a:t>
          </a:r>
          <a:endParaRPr lang="pt-BR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FF06A188-A853-4A57-90E4-B7D1CA6917F9}">
      <dgm:prSet/>
      <dgm:spPr/>
      <dgm:t>
        <a:bodyPr/>
        <a:lstStyle/>
        <a:p>
          <a:r>
            <a:rPr lang="pt-BR" dirty="0" smtClean="0"/>
            <a:t>DIVISÃO DE CONSERVAÇÃO VIAS URBANAS</a:t>
          </a:r>
          <a:endParaRPr lang="pt-BR" dirty="0"/>
        </a:p>
      </dgm:t>
    </dgm:pt>
    <dgm:pt modelId="{4AFDB7EB-2608-4BBB-B4D6-218F7204B94E}" type="parTrans" cxnId="{6AB80A06-55EC-4781-92B9-78FD0BFB210E}">
      <dgm:prSet/>
      <dgm:spPr/>
      <dgm:t>
        <a:bodyPr/>
        <a:lstStyle/>
        <a:p>
          <a:endParaRPr lang="pt-BR"/>
        </a:p>
      </dgm:t>
    </dgm:pt>
    <dgm:pt modelId="{60446C51-2A63-429C-96E6-956DE9007D70}" type="sibTrans" cxnId="{6AB80A06-55EC-4781-92B9-78FD0BFB210E}">
      <dgm:prSet/>
      <dgm:spPr/>
      <dgm:t>
        <a:bodyPr/>
        <a:lstStyle/>
        <a:p>
          <a:endParaRPr lang="pt-BR"/>
        </a:p>
      </dgm:t>
    </dgm:pt>
    <dgm:pt modelId="{3CBEC1C1-E38C-444D-9A46-606B8FE7F511}">
      <dgm:prSet/>
      <dgm:spPr/>
      <dgm:t>
        <a:bodyPr/>
        <a:lstStyle/>
        <a:p>
          <a:r>
            <a:rPr lang="pt-BR" dirty="0" smtClean="0"/>
            <a:t>DIVISÃO DE MANUTENÇÃO DE MÁQUINAS E EQUIPAMENTOS</a:t>
          </a:r>
          <a:endParaRPr lang="pt-BR" dirty="0"/>
        </a:p>
      </dgm:t>
    </dgm:pt>
    <dgm:pt modelId="{3E8D4D25-8E96-43D7-BEE3-4F55AD8805E5}" type="parTrans" cxnId="{FFED12F0-09AD-4A59-93BC-A1AF02006F57}">
      <dgm:prSet/>
      <dgm:spPr/>
      <dgm:t>
        <a:bodyPr/>
        <a:lstStyle/>
        <a:p>
          <a:endParaRPr lang="pt-BR"/>
        </a:p>
      </dgm:t>
    </dgm:pt>
    <dgm:pt modelId="{22A8F188-41E5-40DC-8076-762DC2059120}" type="sibTrans" cxnId="{FFED12F0-09AD-4A59-93BC-A1AF02006F57}">
      <dgm:prSet/>
      <dgm:spPr/>
      <dgm:t>
        <a:bodyPr/>
        <a:lstStyle/>
        <a:p>
          <a:endParaRPr lang="pt-BR"/>
        </a:p>
      </dgm:t>
    </dgm:pt>
    <dgm:pt modelId="{49C244FA-4778-4D38-8A7D-F1C1672D3849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778C0AEC-58B0-43B9-B8E9-20CDB510ACFD}" type="parTrans" cxnId="{83098A2D-D3B0-4922-ABE6-E60608C1D906}">
      <dgm:prSet/>
      <dgm:spPr/>
      <dgm:t>
        <a:bodyPr/>
        <a:lstStyle/>
        <a:p>
          <a:endParaRPr lang="pt-BR"/>
        </a:p>
      </dgm:t>
    </dgm:pt>
    <dgm:pt modelId="{E0F21DF7-85A3-4A95-AAD2-2FFECE77E713}" type="sibTrans" cxnId="{83098A2D-D3B0-4922-ABE6-E60608C1D906}">
      <dgm:prSet/>
      <dgm:spPr/>
      <dgm:t>
        <a:bodyPr/>
        <a:lstStyle/>
        <a:p>
          <a:endParaRPr lang="pt-BR"/>
        </a:p>
      </dgm:t>
    </dgm:pt>
    <dgm:pt modelId="{F3638776-1778-4C47-AC96-4F10052364D4}">
      <dgm:prSet/>
      <dgm:spPr/>
      <dgm:t>
        <a:bodyPr/>
        <a:lstStyle/>
        <a:p>
          <a:r>
            <a:rPr lang="pt-BR" dirty="0" smtClean="0"/>
            <a:t>SUBSECRETARIA DE ZELADORIA MUNICIPAL</a:t>
          </a:r>
          <a:endParaRPr lang="pt-BR" dirty="0"/>
        </a:p>
      </dgm:t>
    </dgm:pt>
    <dgm:pt modelId="{A4C59B6E-B5D8-43AA-AAA4-8F546E763014}" type="parTrans" cxnId="{C97D05B8-52EC-42F4-A308-2BE2663D0FE6}">
      <dgm:prSet/>
      <dgm:spPr/>
      <dgm:t>
        <a:bodyPr/>
        <a:lstStyle/>
        <a:p>
          <a:endParaRPr lang="pt-BR"/>
        </a:p>
      </dgm:t>
    </dgm:pt>
    <dgm:pt modelId="{ED5C371F-5EBA-4224-B8EF-42BC40A13946}" type="sibTrans" cxnId="{C97D05B8-52EC-42F4-A308-2BE2663D0FE6}">
      <dgm:prSet/>
      <dgm:spPr/>
      <dgm:t>
        <a:bodyPr/>
        <a:lstStyle/>
        <a:p>
          <a:endParaRPr lang="pt-BR"/>
        </a:p>
      </dgm:t>
    </dgm:pt>
    <dgm:pt modelId="{DC2733C6-0C73-42C0-BB9D-84B961D20360}">
      <dgm:prSet/>
      <dgm:spPr>
        <a:solidFill>
          <a:schemeClr val="accent3"/>
        </a:solidFill>
      </dgm:spPr>
      <dgm:t>
        <a:bodyPr/>
        <a:lstStyle/>
        <a:p>
          <a:r>
            <a:rPr lang="pt-BR" dirty="0" smtClean="0"/>
            <a:t>DEPARTAMENTO CEMITÉRIO MUNICIPAL</a:t>
          </a:r>
          <a:endParaRPr lang="pt-BR" dirty="0"/>
        </a:p>
      </dgm:t>
    </dgm:pt>
    <dgm:pt modelId="{AD0EA6B8-867C-4C46-A391-4FAAE5557603}" type="parTrans" cxnId="{9F93BFFC-A4E5-4807-BA2D-10EBD3614015}">
      <dgm:prSet/>
      <dgm:spPr/>
      <dgm:t>
        <a:bodyPr/>
        <a:lstStyle/>
        <a:p>
          <a:endParaRPr lang="pt-BR"/>
        </a:p>
      </dgm:t>
    </dgm:pt>
    <dgm:pt modelId="{4B874488-01B4-4B77-B5FD-F18BFBEE54A9}" type="sibTrans" cxnId="{9F93BFFC-A4E5-4807-BA2D-10EBD3614015}">
      <dgm:prSet/>
      <dgm:spPr/>
      <dgm:t>
        <a:bodyPr/>
        <a:lstStyle/>
        <a:p>
          <a:endParaRPr lang="pt-BR"/>
        </a:p>
      </dgm:t>
    </dgm:pt>
    <dgm:pt modelId="{546BAA6D-B409-4A08-AB59-90D969580833}">
      <dgm:prSet/>
      <dgm:spPr>
        <a:solidFill>
          <a:schemeClr val="accent4"/>
        </a:solidFill>
      </dgm:spPr>
      <dgm:t>
        <a:bodyPr/>
        <a:lstStyle/>
        <a:p>
          <a:r>
            <a:rPr lang="pt-BR" dirty="0" smtClean="0"/>
            <a:t>DIVISÃO ADMINISTRATIVA</a:t>
          </a:r>
          <a:endParaRPr lang="pt-BR" dirty="0"/>
        </a:p>
      </dgm:t>
    </dgm:pt>
    <dgm:pt modelId="{FE8D4541-E4ED-46A4-9F97-4764FEF3C862}" type="parTrans" cxnId="{FF0A9A70-0C62-4DAD-9E22-28FD3DB4C6DA}">
      <dgm:prSet/>
      <dgm:spPr/>
      <dgm:t>
        <a:bodyPr/>
        <a:lstStyle/>
        <a:p>
          <a:endParaRPr lang="pt-BR"/>
        </a:p>
      </dgm:t>
    </dgm:pt>
    <dgm:pt modelId="{061DC124-B3B9-4735-A0EA-44722CDEC9AE}" type="sibTrans" cxnId="{FF0A9A70-0C62-4DAD-9E22-28FD3DB4C6DA}">
      <dgm:prSet/>
      <dgm:spPr/>
      <dgm:t>
        <a:bodyPr/>
        <a:lstStyle/>
        <a:p>
          <a:endParaRPr lang="pt-BR"/>
        </a:p>
      </dgm:t>
    </dgm:pt>
    <dgm:pt modelId="{E5278EC9-3FD4-4B93-AB9B-F6DBB778FF34}">
      <dgm:prSet/>
      <dgm:spPr>
        <a:solidFill>
          <a:schemeClr val="accent4"/>
        </a:solidFill>
      </dgm:spPr>
      <dgm:t>
        <a:bodyPr/>
        <a:lstStyle/>
        <a:p>
          <a:r>
            <a:rPr lang="pt-BR" dirty="0" smtClean="0"/>
            <a:t>DIVISÃO DE SERVIÇOS</a:t>
          </a:r>
          <a:endParaRPr lang="pt-BR" dirty="0"/>
        </a:p>
      </dgm:t>
    </dgm:pt>
    <dgm:pt modelId="{229CD7AC-474E-4D43-A2E5-F9DBF304E7EA}" type="parTrans" cxnId="{99FA8758-DADC-4D84-ABEC-6E49A352EF45}">
      <dgm:prSet/>
      <dgm:spPr/>
      <dgm:t>
        <a:bodyPr/>
        <a:lstStyle/>
        <a:p>
          <a:endParaRPr lang="pt-BR"/>
        </a:p>
      </dgm:t>
    </dgm:pt>
    <dgm:pt modelId="{1FA714C3-9B53-4C12-8F91-D97D9175E8DE}" type="sibTrans" cxnId="{99FA8758-DADC-4D84-ABEC-6E49A352EF45}">
      <dgm:prSet/>
      <dgm:spPr/>
      <dgm:t>
        <a:bodyPr/>
        <a:lstStyle/>
        <a:p>
          <a:endParaRPr lang="pt-BR"/>
        </a:p>
      </dgm:t>
    </dgm:pt>
    <dgm:pt modelId="{9E25B251-D6D3-4709-8D6C-87F9CCDCAA91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RECAPEAMENTO</a:t>
          </a:r>
          <a:endParaRPr lang="pt-BR" dirty="0"/>
        </a:p>
      </dgm:t>
    </dgm:pt>
    <dgm:pt modelId="{4FE026FB-FB01-47BD-BC49-4C00B9E9FEC5}" type="parTrans" cxnId="{B2B5E73E-90FC-4755-8D66-92542B8CD68E}">
      <dgm:prSet/>
      <dgm:spPr/>
      <dgm:t>
        <a:bodyPr/>
        <a:lstStyle/>
        <a:p>
          <a:endParaRPr lang="pt-BR"/>
        </a:p>
      </dgm:t>
    </dgm:pt>
    <dgm:pt modelId="{3DC78FDA-6112-466C-A5A7-F263AA198096}" type="sibTrans" cxnId="{B2B5E73E-90FC-4755-8D66-92542B8CD68E}">
      <dgm:prSet/>
      <dgm:spPr/>
      <dgm:t>
        <a:bodyPr/>
        <a:lstStyle/>
        <a:p>
          <a:endParaRPr lang="pt-BR"/>
        </a:p>
      </dgm:t>
    </dgm:pt>
    <dgm:pt modelId="{FB5C3921-1734-442E-9E01-C7EFBC91FD80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GUIAS, SARJETAS E BUEIROS</a:t>
          </a:r>
          <a:endParaRPr lang="pt-BR" dirty="0"/>
        </a:p>
      </dgm:t>
    </dgm:pt>
    <dgm:pt modelId="{58502A65-41F6-46B1-B32F-832E8E5D31FC}" type="parTrans" cxnId="{534FA38F-10CE-430A-BD4E-98211EF24CB5}">
      <dgm:prSet/>
      <dgm:spPr/>
      <dgm:t>
        <a:bodyPr/>
        <a:lstStyle/>
        <a:p>
          <a:endParaRPr lang="pt-BR"/>
        </a:p>
      </dgm:t>
    </dgm:pt>
    <dgm:pt modelId="{66ED1983-D292-478D-B0B1-DF6496971918}" type="sibTrans" cxnId="{534FA38F-10CE-430A-BD4E-98211EF24CB5}">
      <dgm:prSet/>
      <dgm:spPr/>
      <dgm:t>
        <a:bodyPr/>
        <a:lstStyle/>
        <a:p>
          <a:endParaRPr lang="pt-BR"/>
        </a:p>
      </dgm:t>
    </dgm:pt>
    <dgm:pt modelId="{F0B38230-8A14-4C69-9D26-6EAF01B10500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HIDRÁULICA</a:t>
          </a:r>
          <a:endParaRPr lang="pt-BR" dirty="0"/>
        </a:p>
      </dgm:t>
    </dgm:pt>
    <dgm:pt modelId="{111039BF-2DB8-4225-BAC3-A1E6C8914317}" type="parTrans" cxnId="{2510068E-63A1-4A17-A3DE-D0DD7716336C}">
      <dgm:prSet/>
      <dgm:spPr/>
      <dgm:t>
        <a:bodyPr/>
        <a:lstStyle/>
        <a:p>
          <a:endParaRPr lang="pt-BR"/>
        </a:p>
      </dgm:t>
    </dgm:pt>
    <dgm:pt modelId="{F5D43E8B-36D9-47CF-BB34-57120BD3E035}" type="sibTrans" cxnId="{2510068E-63A1-4A17-A3DE-D0DD7716336C}">
      <dgm:prSet/>
      <dgm:spPr/>
      <dgm:t>
        <a:bodyPr/>
        <a:lstStyle/>
        <a:p>
          <a:endParaRPr lang="pt-BR"/>
        </a:p>
      </dgm:t>
    </dgm:pt>
    <dgm:pt modelId="{E8B3B43A-0B11-494B-82BE-F3668E5EBE2B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ELÉTRICA</a:t>
          </a:r>
          <a:endParaRPr lang="pt-BR" dirty="0"/>
        </a:p>
      </dgm:t>
    </dgm:pt>
    <dgm:pt modelId="{0D666DF1-6263-4FA8-B310-29E4EF2C3FBD}" type="parTrans" cxnId="{BEAB86CA-ACFD-4E2F-A288-5689DAAE64E3}">
      <dgm:prSet/>
      <dgm:spPr/>
      <dgm:t>
        <a:bodyPr/>
        <a:lstStyle/>
        <a:p>
          <a:endParaRPr lang="pt-BR"/>
        </a:p>
      </dgm:t>
    </dgm:pt>
    <dgm:pt modelId="{867F8628-13BD-435A-AE1F-4D0DD0EA4C6E}" type="sibTrans" cxnId="{BEAB86CA-ACFD-4E2F-A288-5689DAAE64E3}">
      <dgm:prSet/>
      <dgm:spPr/>
      <dgm:t>
        <a:bodyPr/>
        <a:lstStyle/>
        <a:p>
          <a:endParaRPr lang="pt-BR"/>
        </a:p>
      </dgm:t>
    </dgm:pt>
    <dgm:pt modelId="{8F1CBE99-51C6-4077-90AB-35133D9B1C74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MARCENARIA</a:t>
          </a:r>
          <a:endParaRPr lang="pt-BR" dirty="0"/>
        </a:p>
      </dgm:t>
    </dgm:pt>
    <dgm:pt modelId="{68CC34E0-0C38-4697-A024-0B9C8EFB4F57}" type="parTrans" cxnId="{083452FB-05DF-4D40-AAE3-621ECC4195C0}">
      <dgm:prSet/>
      <dgm:spPr/>
      <dgm:t>
        <a:bodyPr/>
        <a:lstStyle/>
        <a:p>
          <a:endParaRPr lang="pt-BR"/>
        </a:p>
      </dgm:t>
    </dgm:pt>
    <dgm:pt modelId="{A7C68808-CC0B-4945-A6AA-C5F109E5FA0C}" type="sibTrans" cxnId="{083452FB-05DF-4D40-AAE3-621ECC4195C0}">
      <dgm:prSet/>
      <dgm:spPr/>
      <dgm:t>
        <a:bodyPr/>
        <a:lstStyle/>
        <a:p>
          <a:endParaRPr lang="pt-BR"/>
        </a:p>
      </dgm:t>
    </dgm:pt>
    <dgm:pt modelId="{17B8F485-8859-4F51-AA26-5D779BBC1682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ALVENARIA</a:t>
          </a:r>
          <a:endParaRPr lang="pt-BR" dirty="0"/>
        </a:p>
      </dgm:t>
    </dgm:pt>
    <dgm:pt modelId="{D8BD1DB1-AD76-4C20-9A26-6D8533300EAE}" type="parTrans" cxnId="{04D25182-93CA-481C-889E-1A4E1F23F77A}">
      <dgm:prSet/>
      <dgm:spPr/>
      <dgm:t>
        <a:bodyPr/>
        <a:lstStyle/>
        <a:p>
          <a:endParaRPr lang="pt-BR"/>
        </a:p>
      </dgm:t>
    </dgm:pt>
    <dgm:pt modelId="{2F3CD409-B6D8-42DA-9E4D-9FA3A194DD1F}" type="sibTrans" cxnId="{04D25182-93CA-481C-889E-1A4E1F23F77A}">
      <dgm:prSet/>
      <dgm:spPr/>
      <dgm:t>
        <a:bodyPr/>
        <a:lstStyle/>
        <a:p>
          <a:endParaRPr lang="pt-BR"/>
        </a:p>
      </dgm:t>
    </dgm:pt>
    <dgm:pt modelId="{329AD0A2-0F46-4738-A3D9-D09C62C999B5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PINTURA</a:t>
          </a:r>
          <a:endParaRPr lang="pt-BR" dirty="0"/>
        </a:p>
      </dgm:t>
    </dgm:pt>
    <dgm:pt modelId="{1212FB2A-F590-44DD-B2D6-6D9A536EA18F}" type="parTrans" cxnId="{639B480F-4C22-4113-8B1F-FBA86E5CA02D}">
      <dgm:prSet/>
      <dgm:spPr/>
      <dgm:t>
        <a:bodyPr/>
        <a:lstStyle/>
        <a:p>
          <a:endParaRPr lang="pt-BR"/>
        </a:p>
      </dgm:t>
    </dgm:pt>
    <dgm:pt modelId="{E2725EEE-4E08-4555-8885-830B9BFF6185}" type="sibTrans" cxnId="{639B480F-4C22-4113-8B1F-FBA86E5CA02D}">
      <dgm:prSet/>
      <dgm:spPr/>
      <dgm:t>
        <a:bodyPr/>
        <a:lstStyle/>
        <a:p>
          <a:endParaRPr lang="pt-BR"/>
        </a:p>
      </dgm:t>
    </dgm:pt>
    <dgm:pt modelId="{419029FE-8B50-4D1E-A4B1-87044F2E0209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PRODUÇÃO DE ARTEFATOS</a:t>
          </a:r>
          <a:endParaRPr lang="pt-BR" dirty="0"/>
        </a:p>
      </dgm:t>
    </dgm:pt>
    <dgm:pt modelId="{135F5E9D-D67A-4D13-9AB4-3DF945D34EEA}" type="parTrans" cxnId="{1C3F187A-CAFB-4802-BEC3-5C7A9674306E}">
      <dgm:prSet/>
      <dgm:spPr/>
      <dgm:t>
        <a:bodyPr/>
        <a:lstStyle/>
        <a:p>
          <a:endParaRPr lang="pt-BR"/>
        </a:p>
      </dgm:t>
    </dgm:pt>
    <dgm:pt modelId="{6760AAFF-293D-4548-A79F-B07DAF467C74}" type="sibTrans" cxnId="{1C3F187A-CAFB-4802-BEC3-5C7A9674306E}">
      <dgm:prSet/>
      <dgm:spPr/>
      <dgm:t>
        <a:bodyPr/>
        <a:lstStyle/>
        <a:p>
          <a:endParaRPr lang="pt-BR"/>
        </a:p>
      </dgm:t>
    </dgm:pt>
    <dgm:pt modelId="{9ECB88F8-FB65-4C39-A66E-D4F9AD43F1EC}">
      <dgm:prSet/>
      <dgm:spPr/>
      <dgm:t>
        <a:bodyPr/>
        <a:lstStyle/>
        <a:p>
          <a:r>
            <a:rPr lang="pt-BR" dirty="0" smtClean="0"/>
            <a:t>DEPARTAMENTO DE GESTÃO DE FROTAS</a:t>
          </a:r>
          <a:endParaRPr lang="pt-BR" dirty="0"/>
        </a:p>
      </dgm:t>
    </dgm:pt>
    <dgm:pt modelId="{FF908EE1-40D1-4385-9C53-669F83EF2871}" type="parTrans" cxnId="{771E6F81-CBCA-423E-A5BA-95B078EC110B}">
      <dgm:prSet/>
      <dgm:spPr/>
      <dgm:t>
        <a:bodyPr/>
        <a:lstStyle/>
        <a:p>
          <a:endParaRPr lang="pt-BR"/>
        </a:p>
      </dgm:t>
    </dgm:pt>
    <dgm:pt modelId="{A7B19E66-E91B-4D3C-86D0-C090EC31DF72}" type="sibTrans" cxnId="{771E6F81-CBCA-423E-A5BA-95B078EC110B}">
      <dgm:prSet/>
      <dgm:spPr/>
      <dgm:t>
        <a:bodyPr/>
        <a:lstStyle/>
        <a:p>
          <a:endParaRPr lang="pt-BR"/>
        </a:p>
      </dgm:t>
    </dgm:pt>
    <dgm:pt modelId="{4B83B89D-436F-449E-B0B6-48E2FA86A9AA}">
      <dgm:prSet/>
      <dgm:spPr/>
      <dgm:t>
        <a:bodyPr/>
        <a:lstStyle/>
        <a:p>
          <a:r>
            <a:rPr lang="pt-BR" dirty="0" smtClean="0"/>
            <a:t>DIVIÃO DE CONTROLE DE FROTA</a:t>
          </a:r>
          <a:endParaRPr lang="pt-BR" dirty="0"/>
        </a:p>
      </dgm:t>
    </dgm:pt>
    <dgm:pt modelId="{36D79F58-2857-4A41-BE8F-F482CEBD79F9}" type="parTrans" cxnId="{08453EED-8D5C-416D-8F05-A757ED4F549E}">
      <dgm:prSet/>
      <dgm:spPr/>
      <dgm:t>
        <a:bodyPr/>
        <a:lstStyle/>
        <a:p>
          <a:endParaRPr lang="pt-BR"/>
        </a:p>
      </dgm:t>
    </dgm:pt>
    <dgm:pt modelId="{3B07CF1D-0412-4CED-87F2-8B48E3EC5B7A}" type="sibTrans" cxnId="{08453EED-8D5C-416D-8F05-A757ED4F549E}">
      <dgm:prSet/>
      <dgm:spPr/>
      <dgm:t>
        <a:bodyPr/>
        <a:lstStyle/>
        <a:p>
          <a:endParaRPr lang="pt-BR"/>
        </a:p>
      </dgm:t>
    </dgm:pt>
    <dgm:pt modelId="{1C9BF604-281D-4062-A33B-436039616B79}">
      <dgm:prSet/>
      <dgm:spPr/>
      <dgm:t>
        <a:bodyPr/>
        <a:lstStyle/>
        <a:p>
          <a:r>
            <a:rPr lang="pt-BR" dirty="0" smtClean="0"/>
            <a:t>DIVISÃO DE MANUTENÇÃO DA FROTA</a:t>
          </a:r>
          <a:endParaRPr lang="pt-BR" dirty="0"/>
        </a:p>
      </dgm:t>
    </dgm:pt>
    <dgm:pt modelId="{2F57B505-6BA8-4737-B4FC-652336926C56}" type="parTrans" cxnId="{44DF35C7-8B2D-4198-8DE1-4E09767D8551}">
      <dgm:prSet/>
      <dgm:spPr/>
      <dgm:t>
        <a:bodyPr/>
        <a:lstStyle/>
        <a:p>
          <a:endParaRPr lang="pt-BR"/>
        </a:p>
      </dgm:t>
    </dgm:pt>
    <dgm:pt modelId="{1CADE522-D0B5-4BE0-AC6E-D0EFF4C6E0DC}" type="sibTrans" cxnId="{44DF35C7-8B2D-4198-8DE1-4E09767D8551}">
      <dgm:prSet/>
      <dgm:spPr/>
      <dgm:t>
        <a:bodyPr/>
        <a:lstStyle/>
        <a:p>
          <a:endParaRPr lang="pt-BR"/>
        </a:p>
      </dgm:t>
    </dgm:pt>
    <dgm:pt modelId="{447440F7-9A1A-4698-B14E-970AED87D9AE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DOCUMENTOS E GE~STÃO</a:t>
          </a:r>
          <a:endParaRPr lang="pt-BR" dirty="0"/>
        </a:p>
      </dgm:t>
    </dgm:pt>
    <dgm:pt modelId="{B6E4D376-C736-4664-B089-5DC0DA190719}" type="parTrans" cxnId="{845D16CD-FF6B-4E06-AAD6-F7F687D12506}">
      <dgm:prSet/>
      <dgm:spPr/>
      <dgm:t>
        <a:bodyPr/>
        <a:lstStyle/>
        <a:p>
          <a:endParaRPr lang="pt-BR"/>
        </a:p>
      </dgm:t>
    </dgm:pt>
    <dgm:pt modelId="{CFE200CD-CB3E-4C61-BD1A-2B04B82D536F}" type="sibTrans" cxnId="{845D16CD-FF6B-4E06-AAD6-F7F687D12506}">
      <dgm:prSet/>
      <dgm:spPr/>
      <dgm:t>
        <a:bodyPr/>
        <a:lstStyle/>
        <a:p>
          <a:endParaRPr lang="pt-BR"/>
        </a:p>
      </dgm:t>
    </dgm:pt>
    <dgm:pt modelId="{021CAA0C-57C8-4C5A-B889-D38C5EE3F982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MECÂNICA</a:t>
          </a:r>
          <a:endParaRPr lang="pt-BR" dirty="0"/>
        </a:p>
      </dgm:t>
    </dgm:pt>
    <dgm:pt modelId="{125978A7-6FBB-46A6-AB3D-DC18BC3A6702}" type="parTrans" cxnId="{C573BA3A-9B0E-4D4C-8546-7ECF52DCFEE6}">
      <dgm:prSet/>
      <dgm:spPr/>
      <dgm:t>
        <a:bodyPr/>
        <a:lstStyle/>
        <a:p>
          <a:endParaRPr lang="pt-BR"/>
        </a:p>
      </dgm:t>
    </dgm:pt>
    <dgm:pt modelId="{92078970-08F0-4EA2-A62E-F44609710F02}" type="sibTrans" cxnId="{C573BA3A-9B0E-4D4C-8546-7ECF52DCFEE6}">
      <dgm:prSet/>
      <dgm:spPr/>
      <dgm:t>
        <a:bodyPr/>
        <a:lstStyle/>
        <a:p>
          <a:endParaRPr lang="pt-BR"/>
        </a:p>
      </dgm:t>
    </dgm:pt>
    <dgm:pt modelId="{B75804D2-C023-42EE-A893-F515B9DC1613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PLENEJAMENTO E DISTRIBUIÇÃO DE FROTA</a:t>
          </a:r>
          <a:endParaRPr lang="pt-BR" dirty="0"/>
        </a:p>
      </dgm:t>
    </dgm:pt>
    <dgm:pt modelId="{F048AA3C-7DED-4C1E-A798-7C359DFAE170}" type="parTrans" cxnId="{A0C41D1E-44F5-4798-81C7-8A8069116067}">
      <dgm:prSet/>
      <dgm:spPr/>
      <dgm:t>
        <a:bodyPr/>
        <a:lstStyle/>
        <a:p>
          <a:endParaRPr lang="pt-BR"/>
        </a:p>
      </dgm:t>
    </dgm:pt>
    <dgm:pt modelId="{3AFC035C-DE9B-4C27-9C8B-049BCD697AD1}" type="sibTrans" cxnId="{A0C41D1E-44F5-4798-81C7-8A8069116067}">
      <dgm:prSet/>
      <dgm:spPr/>
      <dgm:t>
        <a:bodyPr/>
        <a:lstStyle/>
        <a:p>
          <a:endParaRPr lang="pt-BR"/>
        </a:p>
      </dgm:t>
    </dgm:pt>
    <dgm:pt modelId="{C3E9D03C-15B5-44AF-B6A8-75DFC13FBCC7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FUNILARIA E PINTURA</a:t>
          </a:r>
          <a:endParaRPr lang="pt-BR" dirty="0"/>
        </a:p>
      </dgm:t>
    </dgm:pt>
    <dgm:pt modelId="{B36E6C55-86AE-4104-81B3-DF2B39272D0D}" type="parTrans" cxnId="{B927075F-7604-4892-9989-2E371E79D4AD}">
      <dgm:prSet/>
      <dgm:spPr/>
      <dgm:t>
        <a:bodyPr/>
        <a:lstStyle/>
        <a:p>
          <a:endParaRPr lang="pt-BR"/>
        </a:p>
      </dgm:t>
    </dgm:pt>
    <dgm:pt modelId="{9BE2231B-F291-4127-9663-3DA14E7232C6}" type="sibTrans" cxnId="{B927075F-7604-4892-9989-2E371E79D4AD}">
      <dgm:prSet/>
      <dgm:spPr/>
      <dgm:t>
        <a:bodyPr/>
        <a:lstStyle/>
        <a:p>
          <a:endParaRPr lang="pt-BR"/>
        </a:p>
      </dgm:t>
    </dgm:pt>
    <dgm:pt modelId="{AB681A04-8C1F-4C9F-A3FB-F2A25FFE168D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BORRACHARIA E ELÉTRICA</a:t>
          </a:r>
          <a:endParaRPr lang="pt-BR" dirty="0"/>
        </a:p>
      </dgm:t>
    </dgm:pt>
    <dgm:pt modelId="{BA6B16CD-FA73-4371-A63A-21B70D895417}" type="parTrans" cxnId="{E0A2C4B4-499E-4467-977F-174A6D102BF1}">
      <dgm:prSet/>
      <dgm:spPr/>
      <dgm:t>
        <a:bodyPr/>
        <a:lstStyle/>
        <a:p>
          <a:endParaRPr lang="pt-BR"/>
        </a:p>
      </dgm:t>
    </dgm:pt>
    <dgm:pt modelId="{BC0F8D45-FB90-4384-BD86-39C1E710F49C}" type="sibTrans" cxnId="{E0A2C4B4-499E-4467-977F-174A6D102BF1}">
      <dgm:prSet/>
      <dgm:spPr/>
      <dgm:t>
        <a:bodyPr/>
        <a:lstStyle/>
        <a:p>
          <a:endParaRPr lang="pt-BR"/>
        </a:p>
      </dgm:t>
    </dgm:pt>
    <dgm:pt modelId="{7F2B829B-808F-49DD-8C15-3C37E25128D9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SETOR DE ABASTECIMENTO</a:t>
          </a:r>
          <a:endParaRPr lang="pt-BR" dirty="0"/>
        </a:p>
      </dgm:t>
    </dgm:pt>
    <dgm:pt modelId="{8871D41B-BD02-4C4E-81A0-9B86892C3EE6}" type="parTrans" cxnId="{503EA3CD-239F-40CD-AF36-11A98025C040}">
      <dgm:prSet/>
      <dgm:spPr/>
      <dgm:t>
        <a:bodyPr/>
        <a:lstStyle/>
        <a:p>
          <a:endParaRPr lang="pt-BR"/>
        </a:p>
      </dgm:t>
    </dgm:pt>
    <dgm:pt modelId="{78E82B69-4C20-4E01-825F-C1C60F13B41C}" type="sibTrans" cxnId="{503EA3CD-239F-40CD-AF36-11A98025C040}">
      <dgm:prSet/>
      <dgm:spPr/>
      <dgm:t>
        <a:bodyPr/>
        <a:lstStyle/>
        <a:p>
          <a:endParaRPr lang="pt-BR"/>
        </a:p>
      </dgm:t>
    </dgm:pt>
    <dgm:pt modelId="{9F0286BE-3B34-4230-A504-66EBBA87B055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56B4D078-BE15-4B67-A80B-BD4692E12ED6}" type="parTrans" cxnId="{29B7BA48-D5B7-403C-83FD-6574E52E30F0}">
      <dgm:prSet/>
      <dgm:spPr/>
      <dgm:t>
        <a:bodyPr/>
        <a:lstStyle/>
        <a:p>
          <a:endParaRPr lang="pt-BR"/>
        </a:p>
      </dgm:t>
    </dgm:pt>
    <dgm:pt modelId="{8F65D3C8-7AA1-44A3-8C77-3180B5B2227D}" type="sibTrans" cxnId="{29B7BA48-D5B7-403C-83FD-6574E52E30F0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AD62F545-C1BE-48DD-811B-658B3DE83EB3}" type="pres">
      <dgm:prSet presAssocID="{4414CA36-C389-45E4-8A2B-FF21F01CCC5D}" presName="Name37" presStyleLbl="parChTrans1D2" presStyleIdx="0" presStyleCnt="5"/>
      <dgm:spPr/>
      <dgm:t>
        <a:bodyPr/>
        <a:lstStyle/>
        <a:p>
          <a:endParaRPr lang="pt-BR"/>
        </a:p>
      </dgm:t>
    </dgm:pt>
    <dgm:pt modelId="{E7DB569A-3F8F-4AD5-AF7B-A0D6F3FAD9CD}" type="pres">
      <dgm:prSet presAssocID="{9CCAC1F5-09C1-4FB0-8C1D-4B196F58A9B1}" presName="hierRoot2" presStyleCnt="0">
        <dgm:presLayoutVars>
          <dgm:hierBranch val="init"/>
        </dgm:presLayoutVars>
      </dgm:prSet>
      <dgm:spPr/>
    </dgm:pt>
    <dgm:pt modelId="{4C2F9662-F584-4AB4-A73F-9C2304D4A7BE}" type="pres">
      <dgm:prSet presAssocID="{9CCAC1F5-09C1-4FB0-8C1D-4B196F58A9B1}" presName="rootComposite" presStyleCnt="0"/>
      <dgm:spPr/>
    </dgm:pt>
    <dgm:pt modelId="{6435A5CA-B262-4AFB-8F7E-1CCA23EC9FC0}" type="pres">
      <dgm:prSet presAssocID="{9CCAC1F5-09C1-4FB0-8C1D-4B196F58A9B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D4D8C2-07ED-4B40-98D2-00B8DE3290A8}" type="pres">
      <dgm:prSet presAssocID="{9CCAC1F5-09C1-4FB0-8C1D-4B196F58A9B1}" presName="rootConnector" presStyleLbl="node2" presStyleIdx="0" presStyleCnt="3"/>
      <dgm:spPr/>
      <dgm:t>
        <a:bodyPr/>
        <a:lstStyle/>
        <a:p>
          <a:endParaRPr lang="pt-BR"/>
        </a:p>
      </dgm:t>
    </dgm:pt>
    <dgm:pt modelId="{C2E5D315-D43D-461A-8134-AB1238706583}" type="pres">
      <dgm:prSet presAssocID="{9CCAC1F5-09C1-4FB0-8C1D-4B196F58A9B1}" presName="hierChild4" presStyleCnt="0"/>
      <dgm:spPr/>
    </dgm:pt>
    <dgm:pt modelId="{73C270D3-26EE-41F0-875F-825E6EA507E5}" type="pres">
      <dgm:prSet presAssocID="{9CCAC1F5-09C1-4FB0-8C1D-4B196F58A9B1}" presName="hierChild5" presStyleCnt="0"/>
      <dgm:spPr/>
    </dgm:pt>
    <dgm:pt modelId="{D9B5B3BB-1430-4272-8299-177049F48EAA}" type="pres">
      <dgm:prSet presAssocID="{AD0EA6B8-867C-4C46-A391-4FAAE5557603}" presName="Name37" presStyleLbl="parChTrans1D2" presStyleIdx="1" presStyleCnt="5"/>
      <dgm:spPr/>
      <dgm:t>
        <a:bodyPr/>
        <a:lstStyle/>
        <a:p>
          <a:endParaRPr lang="pt-BR"/>
        </a:p>
      </dgm:t>
    </dgm:pt>
    <dgm:pt modelId="{1C243D20-393B-446D-9998-8E4084A9A59B}" type="pres">
      <dgm:prSet presAssocID="{DC2733C6-0C73-42C0-BB9D-84B961D20360}" presName="hierRoot2" presStyleCnt="0">
        <dgm:presLayoutVars>
          <dgm:hierBranch val="init"/>
        </dgm:presLayoutVars>
      </dgm:prSet>
      <dgm:spPr/>
    </dgm:pt>
    <dgm:pt modelId="{4986DB8E-B724-4C88-99AC-96BF86D03EB8}" type="pres">
      <dgm:prSet presAssocID="{DC2733C6-0C73-42C0-BB9D-84B961D20360}" presName="rootComposite" presStyleCnt="0"/>
      <dgm:spPr/>
    </dgm:pt>
    <dgm:pt modelId="{A106569F-5D32-48EF-B42D-B6D909A539EF}" type="pres">
      <dgm:prSet presAssocID="{DC2733C6-0C73-42C0-BB9D-84B961D2036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A638002-5CD3-456D-81EE-9CAC47B80BE6}" type="pres">
      <dgm:prSet presAssocID="{DC2733C6-0C73-42C0-BB9D-84B961D20360}" presName="rootConnector" presStyleLbl="node2" presStyleIdx="1" presStyleCnt="3"/>
      <dgm:spPr/>
      <dgm:t>
        <a:bodyPr/>
        <a:lstStyle/>
        <a:p>
          <a:endParaRPr lang="pt-BR"/>
        </a:p>
      </dgm:t>
    </dgm:pt>
    <dgm:pt modelId="{409CB64A-696D-4913-9597-410C8AD0D162}" type="pres">
      <dgm:prSet presAssocID="{DC2733C6-0C73-42C0-BB9D-84B961D20360}" presName="hierChild4" presStyleCnt="0"/>
      <dgm:spPr/>
    </dgm:pt>
    <dgm:pt modelId="{FBF95E55-28C4-478E-B809-1EF25279C936}" type="pres">
      <dgm:prSet presAssocID="{FE8D4541-E4ED-46A4-9F97-4764FEF3C862}" presName="Name37" presStyleLbl="parChTrans1D3" presStyleIdx="0" presStyleCnt="4"/>
      <dgm:spPr/>
      <dgm:t>
        <a:bodyPr/>
        <a:lstStyle/>
        <a:p>
          <a:endParaRPr lang="pt-BR"/>
        </a:p>
      </dgm:t>
    </dgm:pt>
    <dgm:pt modelId="{622F7431-35F1-4CBE-A361-E74C547F39B4}" type="pres">
      <dgm:prSet presAssocID="{546BAA6D-B409-4A08-AB59-90D969580833}" presName="hierRoot2" presStyleCnt="0">
        <dgm:presLayoutVars>
          <dgm:hierBranch val="init"/>
        </dgm:presLayoutVars>
      </dgm:prSet>
      <dgm:spPr/>
    </dgm:pt>
    <dgm:pt modelId="{6EBF395E-D7CE-4E89-ADAE-65EAE84E6CEE}" type="pres">
      <dgm:prSet presAssocID="{546BAA6D-B409-4A08-AB59-90D969580833}" presName="rootComposite" presStyleCnt="0"/>
      <dgm:spPr/>
    </dgm:pt>
    <dgm:pt modelId="{2EE42CA1-0941-4AB9-9157-1F67AB290E48}" type="pres">
      <dgm:prSet presAssocID="{546BAA6D-B409-4A08-AB59-90D969580833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411193A-DE7F-4C84-AC40-F1E3B0733F40}" type="pres">
      <dgm:prSet presAssocID="{546BAA6D-B409-4A08-AB59-90D969580833}" presName="rootConnector" presStyleLbl="node3" presStyleIdx="0" presStyleCnt="4"/>
      <dgm:spPr/>
      <dgm:t>
        <a:bodyPr/>
        <a:lstStyle/>
        <a:p>
          <a:endParaRPr lang="pt-BR"/>
        </a:p>
      </dgm:t>
    </dgm:pt>
    <dgm:pt modelId="{9F158474-51FF-4890-8138-AB1D00596AAA}" type="pres">
      <dgm:prSet presAssocID="{546BAA6D-B409-4A08-AB59-90D969580833}" presName="hierChild4" presStyleCnt="0"/>
      <dgm:spPr/>
    </dgm:pt>
    <dgm:pt modelId="{7B2C452F-D3DB-4785-ADC5-D778F30788EB}" type="pres">
      <dgm:prSet presAssocID="{546BAA6D-B409-4A08-AB59-90D969580833}" presName="hierChild5" presStyleCnt="0"/>
      <dgm:spPr/>
    </dgm:pt>
    <dgm:pt modelId="{AD1B6D2D-E767-4431-A199-0571F6F49E41}" type="pres">
      <dgm:prSet presAssocID="{229CD7AC-474E-4D43-A2E5-F9DBF304E7EA}" presName="Name37" presStyleLbl="parChTrans1D3" presStyleIdx="1" presStyleCnt="4"/>
      <dgm:spPr/>
      <dgm:t>
        <a:bodyPr/>
        <a:lstStyle/>
        <a:p>
          <a:endParaRPr lang="pt-BR"/>
        </a:p>
      </dgm:t>
    </dgm:pt>
    <dgm:pt modelId="{F316B4E3-0FD4-4620-A48B-F301D138DA88}" type="pres">
      <dgm:prSet presAssocID="{E5278EC9-3FD4-4B93-AB9B-F6DBB778FF34}" presName="hierRoot2" presStyleCnt="0">
        <dgm:presLayoutVars>
          <dgm:hierBranch val="init"/>
        </dgm:presLayoutVars>
      </dgm:prSet>
      <dgm:spPr/>
    </dgm:pt>
    <dgm:pt modelId="{334D2833-2F5D-4287-8993-9165306AE3C9}" type="pres">
      <dgm:prSet presAssocID="{E5278EC9-3FD4-4B93-AB9B-F6DBB778FF34}" presName="rootComposite" presStyleCnt="0"/>
      <dgm:spPr/>
    </dgm:pt>
    <dgm:pt modelId="{FE63B7D7-4078-4E99-AFE3-4BD8FF8555C4}" type="pres">
      <dgm:prSet presAssocID="{E5278EC9-3FD4-4B93-AB9B-F6DBB778FF34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E34D060-0BF0-4BFE-A09D-45F1147FB278}" type="pres">
      <dgm:prSet presAssocID="{E5278EC9-3FD4-4B93-AB9B-F6DBB778FF34}" presName="rootConnector" presStyleLbl="node3" presStyleIdx="1" presStyleCnt="4"/>
      <dgm:spPr/>
      <dgm:t>
        <a:bodyPr/>
        <a:lstStyle/>
        <a:p>
          <a:endParaRPr lang="pt-BR"/>
        </a:p>
      </dgm:t>
    </dgm:pt>
    <dgm:pt modelId="{735796FA-E31E-45E1-AC02-E85AFD638E86}" type="pres">
      <dgm:prSet presAssocID="{E5278EC9-3FD4-4B93-AB9B-F6DBB778FF34}" presName="hierChild4" presStyleCnt="0"/>
      <dgm:spPr/>
    </dgm:pt>
    <dgm:pt modelId="{B42EB05E-D690-4F69-9E54-94B91793C7E4}" type="pres">
      <dgm:prSet presAssocID="{E5278EC9-3FD4-4B93-AB9B-F6DBB778FF34}" presName="hierChild5" presStyleCnt="0"/>
      <dgm:spPr/>
    </dgm:pt>
    <dgm:pt modelId="{8C57D965-292C-4594-8F72-5A643F1CDDED}" type="pres">
      <dgm:prSet presAssocID="{DC2733C6-0C73-42C0-BB9D-84B961D20360}" presName="hierChild5" presStyleCnt="0"/>
      <dgm:spPr/>
    </dgm:pt>
    <dgm:pt modelId="{9CA6D376-3CCD-454E-856A-064B57350815}" type="pres">
      <dgm:prSet presAssocID="{A4C59B6E-B5D8-43AA-AAA4-8F546E763014}" presName="Name37" presStyleLbl="parChTrans1D2" presStyleIdx="2" presStyleCnt="5"/>
      <dgm:spPr/>
      <dgm:t>
        <a:bodyPr/>
        <a:lstStyle/>
        <a:p>
          <a:endParaRPr lang="pt-BR"/>
        </a:p>
      </dgm:t>
    </dgm:pt>
    <dgm:pt modelId="{9C307EF1-4892-4F7F-9E18-1B43D5437FE9}" type="pres">
      <dgm:prSet presAssocID="{F3638776-1778-4C47-AC96-4F10052364D4}" presName="hierRoot2" presStyleCnt="0">
        <dgm:presLayoutVars>
          <dgm:hierBranch val="init"/>
        </dgm:presLayoutVars>
      </dgm:prSet>
      <dgm:spPr/>
    </dgm:pt>
    <dgm:pt modelId="{5EAC0E9F-D785-45AD-BCE9-D226F34E1973}" type="pres">
      <dgm:prSet presAssocID="{F3638776-1778-4C47-AC96-4F10052364D4}" presName="rootComposite" presStyleCnt="0"/>
      <dgm:spPr/>
    </dgm:pt>
    <dgm:pt modelId="{A730D66A-BA4A-46B5-88C1-5162EEECC289}" type="pres">
      <dgm:prSet presAssocID="{F3638776-1778-4C47-AC96-4F10052364D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8E24057-D7F7-462A-B1D5-E61F3470D62F}" type="pres">
      <dgm:prSet presAssocID="{F3638776-1778-4C47-AC96-4F10052364D4}" presName="rootConnector" presStyleLbl="node2" presStyleIdx="2" presStyleCnt="3"/>
      <dgm:spPr/>
      <dgm:t>
        <a:bodyPr/>
        <a:lstStyle/>
        <a:p>
          <a:endParaRPr lang="pt-BR"/>
        </a:p>
      </dgm:t>
    </dgm:pt>
    <dgm:pt modelId="{0428C023-5CCA-4446-9932-09477CED4B3C}" type="pres">
      <dgm:prSet presAssocID="{F3638776-1778-4C47-AC96-4F10052364D4}" presName="hierChild4" presStyleCnt="0"/>
      <dgm:spPr/>
    </dgm:pt>
    <dgm:pt modelId="{FF95E252-0331-4CF9-A679-1AA4B6BE70E2}" type="pres">
      <dgm:prSet presAssocID="{AC1EEF18-4FFF-4A23-8839-E50FA96173F6}" presName="Name37" presStyleLbl="parChTrans1D3" presStyleIdx="2" presStyleCnt="4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3" presStyleIdx="2" presStyleCnt="4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B58CFE07-7A87-43BE-B704-5D16C783D03C}" type="pres">
      <dgm:prSet presAssocID="{4AFDB7EB-2608-4BBB-B4D6-218F7204B94E}" presName="Name37" presStyleLbl="parChTrans1D4" presStyleIdx="0" presStyleCnt="18"/>
      <dgm:spPr/>
      <dgm:t>
        <a:bodyPr/>
        <a:lstStyle/>
        <a:p>
          <a:endParaRPr lang="pt-BR"/>
        </a:p>
      </dgm:t>
    </dgm:pt>
    <dgm:pt modelId="{045DE01A-9803-4BA7-9BA7-BD44A94FD452}" type="pres">
      <dgm:prSet presAssocID="{FF06A188-A853-4A57-90E4-B7D1CA6917F9}" presName="hierRoot2" presStyleCnt="0">
        <dgm:presLayoutVars>
          <dgm:hierBranch val="init"/>
        </dgm:presLayoutVars>
      </dgm:prSet>
      <dgm:spPr/>
    </dgm:pt>
    <dgm:pt modelId="{B6B33C30-2E7A-499B-9D9A-C50D88ECAE69}" type="pres">
      <dgm:prSet presAssocID="{FF06A188-A853-4A57-90E4-B7D1CA6917F9}" presName="rootComposite" presStyleCnt="0"/>
      <dgm:spPr/>
    </dgm:pt>
    <dgm:pt modelId="{FDC585C0-4866-478B-932C-76B6A2B0307A}" type="pres">
      <dgm:prSet presAssocID="{FF06A188-A853-4A57-90E4-B7D1CA6917F9}" presName="rootText" presStyleLbl="node4" presStyleIdx="0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7697945-155E-47B4-AD99-EF34FBC06B12}" type="pres">
      <dgm:prSet presAssocID="{FF06A188-A853-4A57-90E4-B7D1CA6917F9}" presName="rootConnector" presStyleLbl="node4" presStyleIdx="0" presStyleCnt="18"/>
      <dgm:spPr/>
      <dgm:t>
        <a:bodyPr/>
        <a:lstStyle/>
        <a:p>
          <a:endParaRPr lang="pt-BR"/>
        </a:p>
      </dgm:t>
    </dgm:pt>
    <dgm:pt modelId="{448B2A99-3C2D-4021-B3D0-E59E73698E86}" type="pres">
      <dgm:prSet presAssocID="{FF06A188-A853-4A57-90E4-B7D1CA6917F9}" presName="hierChild4" presStyleCnt="0"/>
      <dgm:spPr/>
    </dgm:pt>
    <dgm:pt modelId="{8314EF3B-1E36-4FCF-9D6C-CE8197827A26}" type="pres">
      <dgm:prSet presAssocID="{4FE026FB-FB01-47BD-BC49-4C00B9E9FEC5}" presName="Name37" presStyleLbl="parChTrans1D4" presStyleIdx="1" presStyleCnt="18"/>
      <dgm:spPr/>
      <dgm:t>
        <a:bodyPr/>
        <a:lstStyle/>
        <a:p>
          <a:endParaRPr lang="pt-BR"/>
        </a:p>
      </dgm:t>
    </dgm:pt>
    <dgm:pt modelId="{EEDB6D36-C7B2-4503-BE39-74682C0B0C06}" type="pres">
      <dgm:prSet presAssocID="{9E25B251-D6D3-4709-8D6C-87F9CCDCAA91}" presName="hierRoot2" presStyleCnt="0">
        <dgm:presLayoutVars>
          <dgm:hierBranch val="init"/>
        </dgm:presLayoutVars>
      </dgm:prSet>
      <dgm:spPr/>
    </dgm:pt>
    <dgm:pt modelId="{72B2C3A1-4FEE-426B-8604-D236A83CB405}" type="pres">
      <dgm:prSet presAssocID="{9E25B251-D6D3-4709-8D6C-87F9CCDCAA91}" presName="rootComposite" presStyleCnt="0"/>
      <dgm:spPr/>
    </dgm:pt>
    <dgm:pt modelId="{95E345B7-A7AD-43BA-9122-FFCA79304784}" type="pres">
      <dgm:prSet presAssocID="{9E25B251-D6D3-4709-8D6C-87F9CCDCAA91}" presName="rootText" presStyleLbl="node4" presStyleIdx="1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1AAB7FD-448D-4013-BFCE-70132D38C2DE}" type="pres">
      <dgm:prSet presAssocID="{9E25B251-D6D3-4709-8D6C-87F9CCDCAA91}" presName="rootConnector" presStyleLbl="node4" presStyleIdx="1" presStyleCnt="18"/>
      <dgm:spPr/>
      <dgm:t>
        <a:bodyPr/>
        <a:lstStyle/>
        <a:p>
          <a:endParaRPr lang="pt-BR"/>
        </a:p>
      </dgm:t>
    </dgm:pt>
    <dgm:pt modelId="{7F6D22E7-9AD8-4E69-B1FB-871C39D16FA4}" type="pres">
      <dgm:prSet presAssocID="{9E25B251-D6D3-4709-8D6C-87F9CCDCAA91}" presName="hierChild4" presStyleCnt="0"/>
      <dgm:spPr/>
    </dgm:pt>
    <dgm:pt modelId="{B984A936-5289-4BA0-9C82-2A1B8FDDC55E}" type="pres">
      <dgm:prSet presAssocID="{9E25B251-D6D3-4709-8D6C-87F9CCDCAA91}" presName="hierChild5" presStyleCnt="0"/>
      <dgm:spPr/>
    </dgm:pt>
    <dgm:pt modelId="{5B10AD8B-69A2-4564-AE26-64A1D88C68DA}" type="pres">
      <dgm:prSet presAssocID="{58502A65-41F6-46B1-B32F-832E8E5D31FC}" presName="Name37" presStyleLbl="parChTrans1D4" presStyleIdx="2" presStyleCnt="18"/>
      <dgm:spPr/>
      <dgm:t>
        <a:bodyPr/>
        <a:lstStyle/>
        <a:p>
          <a:endParaRPr lang="pt-BR"/>
        </a:p>
      </dgm:t>
    </dgm:pt>
    <dgm:pt modelId="{753BE73C-508C-4093-945D-B9D6C068AE60}" type="pres">
      <dgm:prSet presAssocID="{FB5C3921-1734-442E-9E01-C7EFBC91FD80}" presName="hierRoot2" presStyleCnt="0">
        <dgm:presLayoutVars>
          <dgm:hierBranch val="init"/>
        </dgm:presLayoutVars>
      </dgm:prSet>
      <dgm:spPr/>
    </dgm:pt>
    <dgm:pt modelId="{0817597C-16A1-48EA-A114-7B9340B8201D}" type="pres">
      <dgm:prSet presAssocID="{FB5C3921-1734-442E-9E01-C7EFBC91FD80}" presName="rootComposite" presStyleCnt="0"/>
      <dgm:spPr/>
    </dgm:pt>
    <dgm:pt modelId="{99C3CB05-2791-4633-9D22-0EB0393AE02C}" type="pres">
      <dgm:prSet presAssocID="{FB5C3921-1734-442E-9E01-C7EFBC91FD80}" presName="rootText" presStyleLbl="node4" presStyleIdx="2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2746AC5-134F-4148-910C-5AFBD70F53D3}" type="pres">
      <dgm:prSet presAssocID="{FB5C3921-1734-442E-9E01-C7EFBC91FD80}" presName="rootConnector" presStyleLbl="node4" presStyleIdx="2" presStyleCnt="18"/>
      <dgm:spPr/>
      <dgm:t>
        <a:bodyPr/>
        <a:lstStyle/>
        <a:p>
          <a:endParaRPr lang="pt-BR"/>
        </a:p>
      </dgm:t>
    </dgm:pt>
    <dgm:pt modelId="{04EC128D-3A2F-4334-A558-6BFD04DCD672}" type="pres">
      <dgm:prSet presAssocID="{FB5C3921-1734-442E-9E01-C7EFBC91FD80}" presName="hierChild4" presStyleCnt="0"/>
      <dgm:spPr/>
    </dgm:pt>
    <dgm:pt modelId="{D3AE8285-CB0B-4A59-9CA2-A6EBCD86820B}" type="pres">
      <dgm:prSet presAssocID="{FB5C3921-1734-442E-9E01-C7EFBC91FD80}" presName="hierChild5" presStyleCnt="0"/>
      <dgm:spPr/>
    </dgm:pt>
    <dgm:pt modelId="{0E241DB5-304F-42BC-91A3-CFEB6B8535C1}" type="pres">
      <dgm:prSet presAssocID="{FF06A188-A853-4A57-90E4-B7D1CA6917F9}" presName="hierChild5" presStyleCnt="0"/>
      <dgm:spPr/>
    </dgm:pt>
    <dgm:pt modelId="{9304E402-293E-4381-9C41-176EC9438E5F}" type="pres">
      <dgm:prSet presAssocID="{3E8D4D25-8E96-43D7-BEE3-4F55AD8805E5}" presName="Name37" presStyleLbl="parChTrans1D4" presStyleIdx="3" presStyleCnt="18"/>
      <dgm:spPr/>
      <dgm:t>
        <a:bodyPr/>
        <a:lstStyle/>
        <a:p>
          <a:endParaRPr lang="pt-BR"/>
        </a:p>
      </dgm:t>
    </dgm:pt>
    <dgm:pt modelId="{49F58EEA-C0A7-460C-967D-448F6DDC836F}" type="pres">
      <dgm:prSet presAssocID="{3CBEC1C1-E38C-444D-9A46-606B8FE7F511}" presName="hierRoot2" presStyleCnt="0">
        <dgm:presLayoutVars>
          <dgm:hierBranch val="init"/>
        </dgm:presLayoutVars>
      </dgm:prSet>
      <dgm:spPr/>
    </dgm:pt>
    <dgm:pt modelId="{FDA44054-F30D-43B7-9AAE-2BB95CB2A056}" type="pres">
      <dgm:prSet presAssocID="{3CBEC1C1-E38C-444D-9A46-606B8FE7F511}" presName="rootComposite" presStyleCnt="0"/>
      <dgm:spPr/>
    </dgm:pt>
    <dgm:pt modelId="{3AD7F72E-8B32-4362-A423-913C68B74BC4}" type="pres">
      <dgm:prSet presAssocID="{3CBEC1C1-E38C-444D-9A46-606B8FE7F511}" presName="rootText" presStyleLbl="node4" presStyleIdx="3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069DFB-4874-4C19-9DC5-5B404AD1C82D}" type="pres">
      <dgm:prSet presAssocID="{3CBEC1C1-E38C-444D-9A46-606B8FE7F511}" presName="rootConnector" presStyleLbl="node4" presStyleIdx="3" presStyleCnt="18"/>
      <dgm:spPr/>
      <dgm:t>
        <a:bodyPr/>
        <a:lstStyle/>
        <a:p>
          <a:endParaRPr lang="pt-BR"/>
        </a:p>
      </dgm:t>
    </dgm:pt>
    <dgm:pt modelId="{BC2A3374-BDA4-45B8-B311-9F6896E3ADB8}" type="pres">
      <dgm:prSet presAssocID="{3CBEC1C1-E38C-444D-9A46-606B8FE7F511}" presName="hierChild4" presStyleCnt="0"/>
      <dgm:spPr/>
    </dgm:pt>
    <dgm:pt modelId="{8A0E54EA-EE8B-473B-BADC-B714917EAD20}" type="pres">
      <dgm:prSet presAssocID="{111039BF-2DB8-4225-BAC3-A1E6C8914317}" presName="Name37" presStyleLbl="parChTrans1D4" presStyleIdx="4" presStyleCnt="18"/>
      <dgm:spPr/>
      <dgm:t>
        <a:bodyPr/>
        <a:lstStyle/>
        <a:p>
          <a:endParaRPr lang="pt-BR"/>
        </a:p>
      </dgm:t>
    </dgm:pt>
    <dgm:pt modelId="{C3FF0F5F-71BA-4D9A-85CC-42F9B7AD9265}" type="pres">
      <dgm:prSet presAssocID="{F0B38230-8A14-4C69-9D26-6EAF01B10500}" presName="hierRoot2" presStyleCnt="0">
        <dgm:presLayoutVars>
          <dgm:hierBranch val="init"/>
        </dgm:presLayoutVars>
      </dgm:prSet>
      <dgm:spPr/>
    </dgm:pt>
    <dgm:pt modelId="{13E4479E-1702-4EFA-84C0-12EF7EC7F68B}" type="pres">
      <dgm:prSet presAssocID="{F0B38230-8A14-4C69-9D26-6EAF01B10500}" presName="rootComposite" presStyleCnt="0"/>
      <dgm:spPr/>
    </dgm:pt>
    <dgm:pt modelId="{4DE7A197-98E5-4563-AD6D-F7DF2DBA8D7C}" type="pres">
      <dgm:prSet presAssocID="{F0B38230-8A14-4C69-9D26-6EAF01B10500}" presName="rootText" presStyleLbl="node4" presStyleIdx="4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874B073-F85C-4FC9-8872-64AE4AFBF956}" type="pres">
      <dgm:prSet presAssocID="{F0B38230-8A14-4C69-9D26-6EAF01B10500}" presName="rootConnector" presStyleLbl="node4" presStyleIdx="4" presStyleCnt="18"/>
      <dgm:spPr/>
      <dgm:t>
        <a:bodyPr/>
        <a:lstStyle/>
        <a:p>
          <a:endParaRPr lang="pt-BR"/>
        </a:p>
      </dgm:t>
    </dgm:pt>
    <dgm:pt modelId="{96A4BFD4-297F-4F13-A633-C7246337C5A0}" type="pres">
      <dgm:prSet presAssocID="{F0B38230-8A14-4C69-9D26-6EAF01B10500}" presName="hierChild4" presStyleCnt="0"/>
      <dgm:spPr/>
    </dgm:pt>
    <dgm:pt modelId="{A9FFDB5B-ED94-445F-8B1F-593E2AA0D231}" type="pres">
      <dgm:prSet presAssocID="{F0B38230-8A14-4C69-9D26-6EAF01B10500}" presName="hierChild5" presStyleCnt="0"/>
      <dgm:spPr/>
    </dgm:pt>
    <dgm:pt modelId="{6380178A-1783-41E3-B249-0AA98771463E}" type="pres">
      <dgm:prSet presAssocID="{0D666DF1-6263-4FA8-B310-29E4EF2C3FBD}" presName="Name37" presStyleLbl="parChTrans1D4" presStyleIdx="5" presStyleCnt="18"/>
      <dgm:spPr/>
      <dgm:t>
        <a:bodyPr/>
        <a:lstStyle/>
        <a:p>
          <a:endParaRPr lang="pt-BR"/>
        </a:p>
      </dgm:t>
    </dgm:pt>
    <dgm:pt modelId="{E9E79A5D-A746-4D79-8721-AC59930BCD6F}" type="pres">
      <dgm:prSet presAssocID="{E8B3B43A-0B11-494B-82BE-F3668E5EBE2B}" presName="hierRoot2" presStyleCnt="0">
        <dgm:presLayoutVars>
          <dgm:hierBranch val="init"/>
        </dgm:presLayoutVars>
      </dgm:prSet>
      <dgm:spPr/>
    </dgm:pt>
    <dgm:pt modelId="{68854761-DC4D-42B0-B694-347E78C66575}" type="pres">
      <dgm:prSet presAssocID="{E8B3B43A-0B11-494B-82BE-F3668E5EBE2B}" presName="rootComposite" presStyleCnt="0"/>
      <dgm:spPr/>
    </dgm:pt>
    <dgm:pt modelId="{B9E68FC7-1AC1-423D-99F6-E5E578804028}" type="pres">
      <dgm:prSet presAssocID="{E8B3B43A-0B11-494B-82BE-F3668E5EBE2B}" presName="rootText" presStyleLbl="node4" presStyleIdx="5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20A446E-6B0E-408C-BAC6-5CE6FE13283C}" type="pres">
      <dgm:prSet presAssocID="{E8B3B43A-0B11-494B-82BE-F3668E5EBE2B}" presName="rootConnector" presStyleLbl="node4" presStyleIdx="5" presStyleCnt="18"/>
      <dgm:spPr/>
      <dgm:t>
        <a:bodyPr/>
        <a:lstStyle/>
        <a:p>
          <a:endParaRPr lang="pt-BR"/>
        </a:p>
      </dgm:t>
    </dgm:pt>
    <dgm:pt modelId="{77972955-E95D-4203-B541-2476DDDA2DE6}" type="pres">
      <dgm:prSet presAssocID="{E8B3B43A-0B11-494B-82BE-F3668E5EBE2B}" presName="hierChild4" presStyleCnt="0"/>
      <dgm:spPr/>
    </dgm:pt>
    <dgm:pt modelId="{4AABCEDD-81AF-46EC-808C-84FF91D9CBDB}" type="pres">
      <dgm:prSet presAssocID="{E8B3B43A-0B11-494B-82BE-F3668E5EBE2B}" presName="hierChild5" presStyleCnt="0"/>
      <dgm:spPr/>
    </dgm:pt>
    <dgm:pt modelId="{B8A3C7B1-8863-4C91-9B84-21D4ED559D05}" type="pres">
      <dgm:prSet presAssocID="{68CC34E0-0C38-4697-A024-0B9C8EFB4F57}" presName="Name37" presStyleLbl="parChTrans1D4" presStyleIdx="6" presStyleCnt="18"/>
      <dgm:spPr/>
      <dgm:t>
        <a:bodyPr/>
        <a:lstStyle/>
        <a:p>
          <a:endParaRPr lang="pt-BR"/>
        </a:p>
      </dgm:t>
    </dgm:pt>
    <dgm:pt modelId="{98CEF0CB-ED40-4B8F-A3B5-A33104EF413D}" type="pres">
      <dgm:prSet presAssocID="{8F1CBE99-51C6-4077-90AB-35133D9B1C74}" presName="hierRoot2" presStyleCnt="0">
        <dgm:presLayoutVars>
          <dgm:hierBranch val="init"/>
        </dgm:presLayoutVars>
      </dgm:prSet>
      <dgm:spPr/>
    </dgm:pt>
    <dgm:pt modelId="{BC80127A-AB6E-4F76-8F3B-0EA73201C40D}" type="pres">
      <dgm:prSet presAssocID="{8F1CBE99-51C6-4077-90AB-35133D9B1C74}" presName="rootComposite" presStyleCnt="0"/>
      <dgm:spPr/>
    </dgm:pt>
    <dgm:pt modelId="{8F81FC8F-EBD4-4561-89EC-A6CA68605A3E}" type="pres">
      <dgm:prSet presAssocID="{8F1CBE99-51C6-4077-90AB-35133D9B1C74}" presName="rootText" presStyleLbl="node4" presStyleIdx="6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8806247-B811-4740-A036-09B7DEA4BDD7}" type="pres">
      <dgm:prSet presAssocID="{8F1CBE99-51C6-4077-90AB-35133D9B1C74}" presName="rootConnector" presStyleLbl="node4" presStyleIdx="6" presStyleCnt="18"/>
      <dgm:spPr/>
      <dgm:t>
        <a:bodyPr/>
        <a:lstStyle/>
        <a:p>
          <a:endParaRPr lang="pt-BR"/>
        </a:p>
      </dgm:t>
    </dgm:pt>
    <dgm:pt modelId="{75C4356E-458C-4C89-B27F-7A940AE482BA}" type="pres">
      <dgm:prSet presAssocID="{8F1CBE99-51C6-4077-90AB-35133D9B1C74}" presName="hierChild4" presStyleCnt="0"/>
      <dgm:spPr/>
    </dgm:pt>
    <dgm:pt modelId="{01561DB9-F9E1-480F-A0F1-E73FBF61055A}" type="pres">
      <dgm:prSet presAssocID="{8F1CBE99-51C6-4077-90AB-35133D9B1C74}" presName="hierChild5" presStyleCnt="0"/>
      <dgm:spPr/>
    </dgm:pt>
    <dgm:pt modelId="{AD2CE9C8-11D9-4C24-9922-01793AD7BCAE}" type="pres">
      <dgm:prSet presAssocID="{D8BD1DB1-AD76-4C20-9A26-6D8533300EAE}" presName="Name37" presStyleLbl="parChTrans1D4" presStyleIdx="7" presStyleCnt="18"/>
      <dgm:spPr/>
      <dgm:t>
        <a:bodyPr/>
        <a:lstStyle/>
        <a:p>
          <a:endParaRPr lang="pt-BR"/>
        </a:p>
      </dgm:t>
    </dgm:pt>
    <dgm:pt modelId="{B9D5237A-92B7-4B6B-BC97-122738EBBA90}" type="pres">
      <dgm:prSet presAssocID="{17B8F485-8859-4F51-AA26-5D779BBC1682}" presName="hierRoot2" presStyleCnt="0">
        <dgm:presLayoutVars>
          <dgm:hierBranch val="init"/>
        </dgm:presLayoutVars>
      </dgm:prSet>
      <dgm:spPr/>
    </dgm:pt>
    <dgm:pt modelId="{243A2BB3-C9AB-4CE2-8540-959516BC2B38}" type="pres">
      <dgm:prSet presAssocID="{17B8F485-8859-4F51-AA26-5D779BBC1682}" presName="rootComposite" presStyleCnt="0"/>
      <dgm:spPr/>
    </dgm:pt>
    <dgm:pt modelId="{2F3B1D9C-62B3-46B4-8656-7C9BB4D590F6}" type="pres">
      <dgm:prSet presAssocID="{17B8F485-8859-4F51-AA26-5D779BBC1682}" presName="rootText" presStyleLbl="node4" presStyleIdx="7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3FF564A-A27C-40FD-9EC6-14ABCE335336}" type="pres">
      <dgm:prSet presAssocID="{17B8F485-8859-4F51-AA26-5D779BBC1682}" presName="rootConnector" presStyleLbl="node4" presStyleIdx="7" presStyleCnt="18"/>
      <dgm:spPr/>
      <dgm:t>
        <a:bodyPr/>
        <a:lstStyle/>
        <a:p>
          <a:endParaRPr lang="pt-BR"/>
        </a:p>
      </dgm:t>
    </dgm:pt>
    <dgm:pt modelId="{25A58D14-E05B-4F5C-A05D-E972C13788DE}" type="pres">
      <dgm:prSet presAssocID="{17B8F485-8859-4F51-AA26-5D779BBC1682}" presName="hierChild4" presStyleCnt="0"/>
      <dgm:spPr/>
    </dgm:pt>
    <dgm:pt modelId="{E7CF0285-E19A-48F5-9DD6-B70E29AA94AA}" type="pres">
      <dgm:prSet presAssocID="{17B8F485-8859-4F51-AA26-5D779BBC1682}" presName="hierChild5" presStyleCnt="0"/>
      <dgm:spPr/>
    </dgm:pt>
    <dgm:pt modelId="{BAC9FBB7-13CB-44E7-A829-F3AF7ECCE105}" type="pres">
      <dgm:prSet presAssocID="{1212FB2A-F590-44DD-B2D6-6D9A536EA18F}" presName="Name37" presStyleLbl="parChTrans1D4" presStyleIdx="8" presStyleCnt="18"/>
      <dgm:spPr/>
      <dgm:t>
        <a:bodyPr/>
        <a:lstStyle/>
        <a:p>
          <a:endParaRPr lang="pt-BR"/>
        </a:p>
      </dgm:t>
    </dgm:pt>
    <dgm:pt modelId="{2B57315E-6A0C-4AB4-B325-D56F9B9F88A4}" type="pres">
      <dgm:prSet presAssocID="{329AD0A2-0F46-4738-A3D9-D09C62C999B5}" presName="hierRoot2" presStyleCnt="0">
        <dgm:presLayoutVars>
          <dgm:hierBranch val="init"/>
        </dgm:presLayoutVars>
      </dgm:prSet>
      <dgm:spPr/>
    </dgm:pt>
    <dgm:pt modelId="{454BB973-1DC6-4158-A8D8-41D0D3FD44D6}" type="pres">
      <dgm:prSet presAssocID="{329AD0A2-0F46-4738-A3D9-D09C62C999B5}" presName="rootComposite" presStyleCnt="0"/>
      <dgm:spPr/>
    </dgm:pt>
    <dgm:pt modelId="{6A5B03E9-0233-4F6E-A3E4-1A9EDC4C3177}" type="pres">
      <dgm:prSet presAssocID="{329AD0A2-0F46-4738-A3D9-D09C62C999B5}" presName="rootText" presStyleLbl="node4" presStyleIdx="8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6970DFF-8E6C-400B-8764-8B14CFBCE644}" type="pres">
      <dgm:prSet presAssocID="{329AD0A2-0F46-4738-A3D9-D09C62C999B5}" presName="rootConnector" presStyleLbl="node4" presStyleIdx="8" presStyleCnt="18"/>
      <dgm:spPr/>
      <dgm:t>
        <a:bodyPr/>
        <a:lstStyle/>
        <a:p>
          <a:endParaRPr lang="pt-BR"/>
        </a:p>
      </dgm:t>
    </dgm:pt>
    <dgm:pt modelId="{E7F319FF-4680-4733-8EF0-2FB44083C470}" type="pres">
      <dgm:prSet presAssocID="{329AD0A2-0F46-4738-A3D9-D09C62C999B5}" presName="hierChild4" presStyleCnt="0"/>
      <dgm:spPr/>
    </dgm:pt>
    <dgm:pt modelId="{21109784-D308-481F-A211-5CB1B2B0B2D8}" type="pres">
      <dgm:prSet presAssocID="{329AD0A2-0F46-4738-A3D9-D09C62C999B5}" presName="hierChild5" presStyleCnt="0"/>
      <dgm:spPr/>
    </dgm:pt>
    <dgm:pt modelId="{0D5E5AC3-48A3-47FE-9569-8D78D80EF993}" type="pres">
      <dgm:prSet presAssocID="{135F5E9D-D67A-4D13-9AB4-3DF945D34EEA}" presName="Name37" presStyleLbl="parChTrans1D4" presStyleIdx="9" presStyleCnt="18"/>
      <dgm:spPr/>
      <dgm:t>
        <a:bodyPr/>
        <a:lstStyle/>
        <a:p>
          <a:endParaRPr lang="pt-BR"/>
        </a:p>
      </dgm:t>
    </dgm:pt>
    <dgm:pt modelId="{6675A765-F4A2-4CE7-8A6F-4FC1B55F0A5B}" type="pres">
      <dgm:prSet presAssocID="{419029FE-8B50-4D1E-A4B1-87044F2E0209}" presName="hierRoot2" presStyleCnt="0">
        <dgm:presLayoutVars>
          <dgm:hierBranch val="init"/>
        </dgm:presLayoutVars>
      </dgm:prSet>
      <dgm:spPr/>
    </dgm:pt>
    <dgm:pt modelId="{2E93EF2D-3037-49BB-8873-920535154ED1}" type="pres">
      <dgm:prSet presAssocID="{419029FE-8B50-4D1E-A4B1-87044F2E0209}" presName="rootComposite" presStyleCnt="0"/>
      <dgm:spPr/>
    </dgm:pt>
    <dgm:pt modelId="{D631F1FF-8A54-48F2-8006-A42F575D3DEF}" type="pres">
      <dgm:prSet presAssocID="{419029FE-8B50-4D1E-A4B1-87044F2E0209}" presName="rootText" presStyleLbl="node4" presStyleIdx="9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54BE421-55A6-43E4-A370-C05D4CF6F35D}" type="pres">
      <dgm:prSet presAssocID="{419029FE-8B50-4D1E-A4B1-87044F2E0209}" presName="rootConnector" presStyleLbl="node4" presStyleIdx="9" presStyleCnt="18"/>
      <dgm:spPr/>
      <dgm:t>
        <a:bodyPr/>
        <a:lstStyle/>
        <a:p>
          <a:endParaRPr lang="pt-BR"/>
        </a:p>
      </dgm:t>
    </dgm:pt>
    <dgm:pt modelId="{B6C5F661-0B9C-4C10-94C6-CE6AAAB7E615}" type="pres">
      <dgm:prSet presAssocID="{419029FE-8B50-4D1E-A4B1-87044F2E0209}" presName="hierChild4" presStyleCnt="0"/>
      <dgm:spPr/>
    </dgm:pt>
    <dgm:pt modelId="{47785765-73D8-4399-B863-D0C1B9EB1EC8}" type="pres">
      <dgm:prSet presAssocID="{419029FE-8B50-4D1E-A4B1-87044F2E0209}" presName="hierChild5" presStyleCnt="0"/>
      <dgm:spPr/>
    </dgm:pt>
    <dgm:pt modelId="{DADDD6DC-7C9E-42B0-AAF3-9D8E355331F4}" type="pres">
      <dgm:prSet presAssocID="{3CBEC1C1-E38C-444D-9A46-606B8FE7F511}" presName="hierChild5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1479EFC4-973F-42E5-8911-481ED9E9F74A}" type="pres">
      <dgm:prSet presAssocID="{FF908EE1-40D1-4385-9C53-669F83EF2871}" presName="Name37" presStyleLbl="parChTrans1D3" presStyleIdx="3" presStyleCnt="4"/>
      <dgm:spPr/>
      <dgm:t>
        <a:bodyPr/>
        <a:lstStyle/>
        <a:p>
          <a:endParaRPr lang="pt-BR"/>
        </a:p>
      </dgm:t>
    </dgm:pt>
    <dgm:pt modelId="{C766FFB5-1643-47BC-835B-83AEF2CE8A04}" type="pres">
      <dgm:prSet presAssocID="{9ECB88F8-FB65-4C39-A66E-D4F9AD43F1EC}" presName="hierRoot2" presStyleCnt="0">
        <dgm:presLayoutVars>
          <dgm:hierBranch val="init"/>
        </dgm:presLayoutVars>
      </dgm:prSet>
      <dgm:spPr/>
    </dgm:pt>
    <dgm:pt modelId="{4E840C28-6B05-41A9-8FA4-E05DC95FDEF8}" type="pres">
      <dgm:prSet presAssocID="{9ECB88F8-FB65-4C39-A66E-D4F9AD43F1EC}" presName="rootComposite" presStyleCnt="0"/>
      <dgm:spPr/>
    </dgm:pt>
    <dgm:pt modelId="{16D3A182-4CB8-4A07-B4E1-CBDD78827BC3}" type="pres">
      <dgm:prSet presAssocID="{9ECB88F8-FB65-4C39-A66E-D4F9AD43F1EC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CB60BA0-A04E-4C74-89E8-661BEF36CE38}" type="pres">
      <dgm:prSet presAssocID="{9ECB88F8-FB65-4C39-A66E-D4F9AD43F1EC}" presName="rootConnector" presStyleLbl="node3" presStyleIdx="3" presStyleCnt="4"/>
      <dgm:spPr/>
      <dgm:t>
        <a:bodyPr/>
        <a:lstStyle/>
        <a:p>
          <a:endParaRPr lang="pt-BR"/>
        </a:p>
      </dgm:t>
    </dgm:pt>
    <dgm:pt modelId="{6EDBB304-4EE6-4026-B5B8-6D65913E83C6}" type="pres">
      <dgm:prSet presAssocID="{9ECB88F8-FB65-4C39-A66E-D4F9AD43F1EC}" presName="hierChild4" presStyleCnt="0"/>
      <dgm:spPr/>
    </dgm:pt>
    <dgm:pt modelId="{69623034-F030-428C-8CA7-B5E6D9615EF1}" type="pres">
      <dgm:prSet presAssocID="{36D79F58-2857-4A41-BE8F-F482CEBD79F9}" presName="Name37" presStyleLbl="parChTrans1D4" presStyleIdx="10" presStyleCnt="18"/>
      <dgm:spPr/>
      <dgm:t>
        <a:bodyPr/>
        <a:lstStyle/>
        <a:p>
          <a:endParaRPr lang="pt-BR"/>
        </a:p>
      </dgm:t>
    </dgm:pt>
    <dgm:pt modelId="{E329C1FD-FDE8-41A0-84F0-CAC241256B24}" type="pres">
      <dgm:prSet presAssocID="{4B83B89D-436F-449E-B0B6-48E2FA86A9AA}" presName="hierRoot2" presStyleCnt="0">
        <dgm:presLayoutVars>
          <dgm:hierBranch val="init"/>
        </dgm:presLayoutVars>
      </dgm:prSet>
      <dgm:spPr/>
    </dgm:pt>
    <dgm:pt modelId="{3118F879-0A5F-4185-A458-7DEFFA78F63A}" type="pres">
      <dgm:prSet presAssocID="{4B83B89D-436F-449E-B0B6-48E2FA86A9AA}" presName="rootComposite" presStyleCnt="0"/>
      <dgm:spPr/>
    </dgm:pt>
    <dgm:pt modelId="{EE269AB0-E40A-4D41-B8CC-7ECC174539CA}" type="pres">
      <dgm:prSet presAssocID="{4B83B89D-436F-449E-B0B6-48E2FA86A9AA}" presName="rootText" presStyleLbl="node4" presStyleIdx="10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AEDE891-5C8C-4660-8647-316828DEB6F7}" type="pres">
      <dgm:prSet presAssocID="{4B83B89D-436F-449E-B0B6-48E2FA86A9AA}" presName="rootConnector" presStyleLbl="node4" presStyleIdx="10" presStyleCnt="18"/>
      <dgm:spPr/>
      <dgm:t>
        <a:bodyPr/>
        <a:lstStyle/>
        <a:p>
          <a:endParaRPr lang="pt-BR"/>
        </a:p>
      </dgm:t>
    </dgm:pt>
    <dgm:pt modelId="{97486E8C-EF8C-48A3-B731-FFC31348314E}" type="pres">
      <dgm:prSet presAssocID="{4B83B89D-436F-449E-B0B6-48E2FA86A9AA}" presName="hierChild4" presStyleCnt="0"/>
      <dgm:spPr/>
    </dgm:pt>
    <dgm:pt modelId="{105FC671-1475-4E88-8CE3-F1D197FC5685}" type="pres">
      <dgm:prSet presAssocID="{B6E4D376-C736-4664-B089-5DC0DA190719}" presName="Name37" presStyleLbl="parChTrans1D4" presStyleIdx="11" presStyleCnt="18"/>
      <dgm:spPr/>
      <dgm:t>
        <a:bodyPr/>
        <a:lstStyle/>
        <a:p>
          <a:endParaRPr lang="pt-BR"/>
        </a:p>
      </dgm:t>
    </dgm:pt>
    <dgm:pt modelId="{DD50AB94-4FB5-4651-AEF1-F564A8387CEC}" type="pres">
      <dgm:prSet presAssocID="{447440F7-9A1A-4698-B14E-970AED87D9AE}" presName="hierRoot2" presStyleCnt="0">
        <dgm:presLayoutVars>
          <dgm:hierBranch val="init"/>
        </dgm:presLayoutVars>
      </dgm:prSet>
      <dgm:spPr/>
    </dgm:pt>
    <dgm:pt modelId="{64436675-7E0E-41B1-8E3C-B23E27138D77}" type="pres">
      <dgm:prSet presAssocID="{447440F7-9A1A-4698-B14E-970AED87D9AE}" presName="rootComposite" presStyleCnt="0"/>
      <dgm:spPr/>
    </dgm:pt>
    <dgm:pt modelId="{3647FCAF-33E5-4367-8D30-85F8435A882B}" type="pres">
      <dgm:prSet presAssocID="{447440F7-9A1A-4698-B14E-970AED87D9AE}" presName="rootText" presStyleLbl="node4" presStyleIdx="11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2627DF-5CBF-44E6-94F3-735C9ABCBDCD}" type="pres">
      <dgm:prSet presAssocID="{447440F7-9A1A-4698-B14E-970AED87D9AE}" presName="rootConnector" presStyleLbl="node4" presStyleIdx="11" presStyleCnt="18"/>
      <dgm:spPr/>
      <dgm:t>
        <a:bodyPr/>
        <a:lstStyle/>
        <a:p>
          <a:endParaRPr lang="pt-BR"/>
        </a:p>
      </dgm:t>
    </dgm:pt>
    <dgm:pt modelId="{59F49CA2-BF97-4D1E-A60B-4CEE1893C280}" type="pres">
      <dgm:prSet presAssocID="{447440F7-9A1A-4698-B14E-970AED87D9AE}" presName="hierChild4" presStyleCnt="0"/>
      <dgm:spPr/>
    </dgm:pt>
    <dgm:pt modelId="{62173F2B-C39A-4BED-B3FE-E1A6F94B46EB}" type="pres">
      <dgm:prSet presAssocID="{447440F7-9A1A-4698-B14E-970AED87D9AE}" presName="hierChild5" presStyleCnt="0"/>
      <dgm:spPr/>
    </dgm:pt>
    <dgm:pt modelId="{82F0165F-753F-4A13-8089-6A71A056FB2E}" type="pres">
      <dgm:prSet presAssocID="{F048AA3C-7DED-4C1E-A798-7C359DFAE170}" presName="Name37" presStyleLbl="parChTrans1D4" presStyleIdx="12" presStyleCnt="18"/>
      <dgm:spPr/>
      <dgm:t>
        <a:bodyPr/>
        <a:lstStyle/>
        <a:p>
          <a:endParaRPr lang="pt-BR"/>
        </a:p>
      </dgm:t>
    </dgm:pt>
    <dgm:pt modelId="{9F48BE82-64BD-4C2E-B90D-786DBD788761}" type="pres">
      <dgm:prSet presAssocID="{B75804D2-C023-42EE-A893-F515B9DC1613}" presName="hierRoot2" presStyleCnt="0">
        <dgm:presLayoutVars>
          <dgm:hierBranch val="init"/>
        </dgm:presLayoutVars>
      </dgm:prSet>
      <dgm:spPr/>
    </dgm:pt>
    <dgm:pt modelId="{18983DFC-DB16-494F-8C8B-84FC909C433E}" type="pres">
      <dgm:prSet presAssocID="{B75804D2-C023-42EE-A893-F515B9DC1613}" presName="rootComposite" presStyleCnt="0"/>
      <dgm:spPr/>
    </dgm:pt>
    <dgm:pt modelId="{190A05CA-315D-4A31-A194-5BCAFEE1286F}" type="pres">
      <dgm:prSet presAssocID="{B75804D2-C023-42EE-A893-F515B9DC1613}" presName="rootText" presStyleLbl="node4" presStyleIdx="12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C4B024-76E8-49CD-BE0E-9D836E470F01}" type="pres">
      <dgm:prSet presAssocID="{B75804D2-C023-42EE-A893-F515B9DC1613}" presName="rootConnector" presStyleLbl="node4" presStyleIdx="12" presStyleCnt="18"/>
      <dgm:spPr/>
      <dgm:t>
        <a:bodyPr/>
        <a:lstStyle/>
        <a:p>
          <a:endParaRPr lang="pt-BR"/>
        </a:p>
      </dgm:t>
    </dgm:pt>
    <dgm:pt modelId="{210E02F5-5120-4C0C-9D5C-4C8669EE246D}" type="pres">
      <dgm:prSet presAssocID="{B75804D2-C023-42EE-A893-F515B9DC1613}" presName="hierChild4" presStyleCnt="0"/>
      <dgm:spPr/>
    </dgm:pt>
    <dgm:pt modelId="{364BBB0D-CFB3-44D1-BEA9-2DB75868A640}" type="pres">
      <dgm:prSet presAssocID="{B75804D2-C023-42EE-A893-F515B9DC1613}" presName="hierChild5" presStyleCnt="0"/>
      <dgm:spPr/>
    </dgm:pt>
    <dgm:pt modelId="{823C5207-B6C6-4D05-83A0-709834A300F5}" type="pres">
      <dgm:prSet presAssocID="{4B83B89D-436F-449E-B0B6-48E2FA86A9AA}" presName="hierChild5" presStyleCnt="0"/>
      <dgm:spPr/>
    </dgm:pt>
    <dgm:pt modelId="{DA54ACB4-3AF0-483E-BA18-601DF43C0749}" type="pres">
      <dgm:prSet presAssocID="{2F57B505-6BA8-4737-B4FC-652336926C56}" presName="Name37" presStyleLbl="parChTrans1D4" presStyleIdx="13" presStyleCnt="18"/>
      <dgm:spPr/>
      <dgm:t>
        <a:bodyPr/>
        <a:lstStyle/>
        <a:p>
          <a:endParaRPr lang="pt-BR"/>
        </a:p>
      </dgm:t>
    </dgm:pt>
    <dgm:pt modelId="{5D881AE7-A0D4-4E89-8BEA-3DEB725209EF}" type="pres">
      <dgm:prSet presAssocID="{1C9BF604-281D-4062-A33B-436039616B79}" presName="hierRoot2" presStyleCnt="0">
        <dgm:presLayoutVars>
          <dgm:hierBranch val="init"/>
        </dgm:presLayoutVars>
      </dgm:prSet>
      <dgm:spPr/>
    </dgm:pt>
    <dgm:pt modelId="{645CD94F-3BA5-46BA-8CDF-88BEB212403D}" type="pres">
      <dgm:prSet presAssocID="{1C9BF604-281D-4062-A33B-436039616B79}" presName="rootComposite" presStyleCnt="0"/>
      <dgm:spPr/>
    </dgm:pt>
    <dgm:pt modelId="{AC24E170-534D-4F46-94C9-15F0B7278515}" type="pres">
      <dgm:prSet presAssocID="{1C9BF604-281D-4062-A33B-436039616B79}" presName="rootText" presStyleLbl="node4" presStyleIdx="13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184385-E9B8-4E9F-BE2D-4636DB09DAD3}" type="pres">
      <dgm:prSet presAssocID="{1C9BF604-281D-4062-A33B-436039616B79}" presName="rootConnector" presStyleLbl="node4" presStyleIdx="13" presStyleCnt="18"/>
      <dgm:spPr/>
      <dgm:t>
        <a:bodyPr/>
        <a:lstStyle/>
        <a:p>
          <a:endParaRPr lang="pt-BR"/>
        </a:p>
      </dgm:t>
    </dgm:pt>
    <dgm:pt modelId="{09D8F3C4-4FFE-4EC6-A142-5758FDB29A9E}" type="pres">
      <dgm:prSet presAssocID="{1C9BF604-281D-4062-A33B-436039616B79}" presName="hierChild4" presStyleCnt="0"/>
      <dgm:spPr/>
    </dgm:pt>
    <dgm:pt modelId="{BB9A57C4-34BB-499B-A14D-6FF1ED0A8D21}" type="pres">
      <dgm:prSet presAssocID="{125978A7-6FBB-46A6-AB3D-DC18BC3A6702}" presName="Name37" presStyleLbl="parChTrans1D4" presStyleIdx="14" presStyleCnt="18"/>
      <dgm:spPr/>
      <dgm:t>
        <a:bodyPr/>
        <a:lstStyle/>
        <a:p>
          <a:endParaRPr lang="pt-BR"/>
        </a:p>
      </dgm:t>
    </dgm:pt>
    <dgm:pt modelId="{14424CCB-4F73-47D7-9833-A0673A45BCDF}" type="pres">
      <dgm:prSet presAssocID="{021CAA0C-57C8-4C5A-B889-D38C5EE3F982}" presName="hierRoot2" presStyleCnt="0">
        <dgm:presLayoutVars>
          <dgm:hierBranch val="init"/>
        </dgm:presLayoutVars>
      </dgm:prSet>
      <dgm:spPr/>
    </dgm:pt>
    <dgm:pt modelId="{4B4908DC-5D7D-4884-83C9-D387B3B84A0B}" type="pres">
      <dgm:prSet presAssocID="{021CAA0C-57C8-4C5A-B889-D38C5EE3F982}" presName="rootComposite" presStyleCnt="0"/>
      <dgm:spPr/>
    </dgm:pt>
    <dgm:pt modelId="{9E25ABE6-4B33-4C54-BE8B-96EAE487DE32}" type="pres">
      <dgm:prSet presAssocID="{021CAA0C-57C8-4C5A-B889-D38C5EE3F982}" presName="rootText" presStyleLbl="node4" presStyleIdx="14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C5DAB3D-313E-4490-897B-A32D7CE71125}" type="pres">
      <dgm:prSet presAssocID="{021CAA0C-57C8-4C5A-B889-D38C5EE3F982}" presName="rootConnector" presStyleLbl="node4" presStyleIdx="14" presStyleCnt="18"/>
      <dgm:spPr/>
      <dgm:t>
        <a:bodyPr/>
        <a:lstStyle/>
        <a:p>
          <a:endParaRPr lang="pt-BR"/>
        </a:p>
      </dgm:t>
    </dgm:pt>
    <dgm:pt modelId="{AE589DD5-23A5-4509-AA92-B4879F7147F1}" type="pres">
      <dgm:prSet presAssocID="{021CAA0C-57C8-4C5A-B889-D38C5EE3F982}" presName="hierChild4" presStyleCnt="0"/>
      <dgm:spPr/>
    </dgm:pt>
    <dgm:pt modelId="{2F13F8EF-2C9A-4393-8E84-7654AE30DBC0}" type="pres">
      <dgm:prSet presAssocID="{021CAA0C-57C8-4C5A-B889-D38C5EE3F982}" presName="hierChild5" presStyleCnt="0"/>
      <dgm:spPr/>
    </dgm:pt>
    <dgm:pt modelId="{424D6C7C-E58D-4C1B-BED4-0563B749A3BD}" type="pres">
      <dgm:prSet presAssocID="{B36E6C55-86AE-4104-81B3-DF2B39272D0D}" presName="Name37" presStyleLbl="parChTrans1D4" presStyleIdx="15" presStyleCnt="18"/>
      <dgm:spPr/>
      <dgm:t>
        <a:bodyPr/>
        <a:lstStyle/>
        <a:p>
          <a:endParaRPr lang="pt-BR"/>
        </a:p>
      </dgm:t>
    </dgm:pt>
    <dgm:pt modelId="{4B4E3E4C-97DA-4B44-96AC-FECCADF5DD4E}" type="pres">
      <dgm:prSet presAssocID="{C3E9D03C-15B5-44AF-B6A8-75DFC13FBCC7}" presName="hierRoot2" presStyleCnt="0">
        <dgm:presLayoutVars>
          <dgm:hierBranch val="init"/>
        </dgm:presLayoutVars>
      </dgm:prSet>
      <dgm:spPr/>
    </dgm:pt>
    <dgm:pt modelId="{3B6AD9BB-CCEB-4170-9D6E-8FF1FD2FEAB1}" type="pres">
      <dgm:prSet presAssocID="{C3E9D03C-15B5-44AF-B6A8-75DFC13FBCC7}" presName="rootComposite" presStyleCnt="0"/>
      <dgm:spPr/>
    </dgm:pt>
    <dgm:pt modelId="{F43350C0-9355-43FD-98AC-DE386E7D2937}" type="pres">
      <dgm:prSet presAssocID="{C3E9D03C-15B5-44AF-B6A8-75DFC13FBCC7}" presName="rootText" presStyleLbl="node4" presStyleIdx="15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E0FA3C2-CDEE-410B-80BD-F47D4F96E800}" type="pres">
      <dgm:prSet presAssocID="{C3E9D03C-15B5-44AF-B6A8-75DFC13FBCC7}" presName="rootConnector" presStyleLbl="node4" presStyleIdx="15" presStyleCnt="18"/>
      <dgm:spPr/>
      <dgm:t>
        <a:bodyPr/>
        <a:lstStyle/>
        <a:p>
          <a:endParaRPr lang="pt-BR"/>
        </a:p>
      </dgm:t>
    </dgm:pt>
    <dgm:pt modelId="{27037D8C-CDC5-40CA-BBE4-7828632C029A}" type="pres">
      <dgm:prSet presAssocID="{C3E9D03C-15B5-44AF-B6A8-75DFC13FBCC7}" presName="hierChild4" presStyleCnt="0"/>
      <dgm:spPr/>
    </dgm:pt>
    <dgm:pt modelId="{C40BDF0F-61F8-43F2-96CE-C7E5E9639D52}" type="pres">
      <dgm:prSet presAssocID="{C3E9D03C-15B5-44AF-B6A8-75DFC13FBCC7}" presName="hierChild5" presStyleCnt="0"/>
      <dgm:spPr/>
    </dgm:pt>
    <dgm:pt modelId="{8F3E7F56-7260-4B47-8270-F4D1EDF800B1}" type="pres">
      <dgm:prSet presAssocID="{BA6B16CD-FA73-4371-A63A-21B70D895417}" presName="Name37" presStyleLbl="parChTrans1D4" presStyleIdx="16" presStyleCnt="18"/>
      <dgm:spPr/>
      <dgm:t>
        <a:bodyPr/>
        <a:lstStyle/>
        <a:p>
          <a:endParaRPr lang="pt-BR"/>
        </a:p>
      </dgm:t>
    </dgm:pt>
    <dgm:pt modelId="{9390458D-5B37-4DA4-83CC-7A19427AD508}" type="pres">
      <dgm:prSet presAssocID="{AB681A04-8C1F-4C9F-A3FB-F2A25FFE168D}" presName="hierRoot2" presStyleCnt="0">
        <dgm:presLayoutVars>
          <dgm:hierBranch val="init"/>
        </dgm:presLayoutVars>
      </dgm:prSet>
      <dgm:spPr/>
    </dgm:pt>
    <dgm:pt modelId="{27AA0424-0615-469B-8A8D-6C3B9FE2E964}" type="pres">
      <dgm:prSet presAssocID="{AB681A04-8C1F-4C9F-A3FB-F2A25FFE168D}" presName="rootComposite" presStyleCnt="0"/>
      <dgm:spPr/>
    </dgm:pt>
    <dgm:pt modelId="{B185FE07-4429-433E-B4A2-ADBF17616E85}" type="pres">
      <dgm:prSet presAssocID="{AB681A04-8C1F-4C9F-A3FB-F2A25FFE168D}" presName="rootText" presStyleLbl="node4" presStyleIdx="16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CFDF9E7-3FC1-4F35-8B97-465328B2E40C}" type="pres">
      <dgm:prSet presAssocID="{AB681A04-8C1F-4C9F-A3FB-F2A25FFE168D}" presName="rootConnector" presStyleLbl="node4" presStyleIdx="16" presStyleCnt="18"/>
      <dgm:spPr/>
      <dgm:t>
        <a:bodyPr/>
        <a:lstStyle/>
        <a:p>
          <a:endParaRPr lang="pt-BR"/>
        </a:p>
      </dgm:t>
    </dgm:pt>
    <dgm:pt modelId="{1995F4C7-9141-478C-9AD5-4DECC464A1A2}" type="pres">
      <dgm:prSet presAssocID="{AB681A04-8C1F-4C9F-A3FB-F2A25FFE168D}" presName="hierChild4" presStyleCnt="0"/>
      <dgm:spPr/>
    </dgm:pt>
    <dgm:pt modelId="{18B202C8-220D-42DD-BB86-CEE067865768}" type="pres">
      <dgm:prSet presAssocID="{AB681A04-8C1F-4C9F-A3FB-F2A25FFE168D}" presName="hierChild5" presStyleCnt="0"/>
      <dgm:spPr/>
    </dgm:pt>
    <dgm:pt modelId="{8004DFB4-C156-4310-AC74-41E09A443B29}" type="pres">
      <dgm:prSet presAssocID="{8871D41B-BD02-4C4E-81A0-9B86892C3EE6}" presName="Name37" presStyleLbl="parChTrans1D4" presStyleIdx="17" presStyleCnt="18"/>
      <dgm:spPr/>
      <dgm:t>
        <a:bodyPr/>
        <a:lstStyle/>
        <a:p>
          <a:endParaRPr lang="pt-BR"/>
        </a:p>
      </dgm:t>
    </dgm:pt>
    <dgm:pt modelId="{175501EE-10C7-4E8F-B6C2-ED1504432979}" type="pres">
      <dgm:prSet presAssocID="{7F2B829B-808F-49DD-8C15-3C37E25128D9}" presName="hierRoot2" presStyleCnt="0">
        <dgm:presLayoutVars>
          <dgm:hierBranch val="init"/>
        </dgm:presLayoutVars>
      </dgm:prSet>
      <dgm:spPr/>
    </dgm:pt>
    <dgm:pt modelId="{70E40F14-A712-4A7F-91EB-F1584A33883A}" type="pres">
      <dgm:prSet presAssocID="{7F2B829B-808F-49DD-8C15-3C37E25128D9}" presName="rootComposite" presStyleCnt="0"/>
      <dgm:spPr/>
    </dgm:pt>
    <dgm:pt modelId="{3E3E943F-443F-47EA-B0A0-8A3D21278DB5}" type="pres">
      <dgm:prSet presAssocID="{7F2B829B-808F-49DD-8C15-3C37E25128D9}" presName="rootText" presStyleLbl="node4" presStyleIdx="17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6ED800E-F173-479C-8809-26764ED32948}" type="pres">
      <dgm:prSet presAssocID="{7F2B829B-808F-49DD-8C15-3C37E25128D9}" presName="rootConnector" presStyleLbl="node4" presStyleIdx="17" presStyleCnt="18"/>
      <dgm:spPr/>
      <dgm:t>
        <a:bodyPr/>
        <a:lstStyle/>
        <a:p>
          <a:endParaRPr lang="pt-BR"/>
        </a:p>
      </dgm:t>
    </dgm:pt>
    <dgm:pt modelId="{B849447D-BB85-46A4-BA3C-0FD061B762A5}" type="pres">
      <dgm:prSet presAssocID="{7F2B829B-808F-49DD-8C15-3C37E25128D9}" presName="hierChild4" presStyleCnt="0"/>
      <dgm:spPr/>
    </dgm:pt>
    <dgm:pt modelId="{16A97800-1F7E-4A9D-84C0-01BBB803B51E}" type="pres">
      <dgm:prSet presAssocID="{7F2B829B-808F-49DD-8C15-3C37E25128D9}" presName="hierChild5" presStyleCnt="0"/>
      <dgm:spPr/>
    </dgm:pt>
    <dgm:pt modelId="{907B9F51-48C5-4E9C-B74F-6DAC27AEF092}" type="pres">
      <dgm:prSet presAssocID="{1C9BF604-281D-4062-A33B-436039616B79}" presName="hierChild5" presStyleCnt="0"/>
      <dgm:spPr/>
    </dgm:pt>
    <dgm:pt modelId="{B130790B-80F7-479A-A731-8DD1C82B20A4}" type="pres">
      <dgm:prSet presAssocID="{9ECB88F8-FB65-4C39-A66E-D4F9AD43F1EC}" presName="hierChild5" presStyleCnt="0"/>
      <dgm:spPr/>
    </dgm:pt>
    <dgm:pt modelId="{C6E83C3A-DFDC-46C7-A48C-8AC317B273E6}" type="pres">
      <dgm:prSet presAssocID="{F3638776-1778-4C47-AC96-4F10052364D4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5A146F13-5251-409E-9307-8F8CEE34540E}" type="pres">
      <dgm:prSet presAssocID="{778C0AEC-58B0-43B9-B8E9-20CDB510ACFD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E5F53755-E119-4532-B8BE-83D983DB9A8A}" type="pres">
      <dgm:prSet presAssocID="{49C244FA-4778-4D38-8A7D-F1C1672D3849}" presName="hierRoot3" presStyleCnt="0">
        <dgm:presLayoutVars>
          <dgm:hierBranch val="init"/>
        </dgm:presLayoutVars>
      </dgm:prSet>
      <dgm:spPr/>
    </dgm:pt>
    <dgm:pt modelId="{DAFB69AF-FA47-4DE9-87E8-1DDA27F72015}" type="pres">
      <dgm:prSet presAssocID="{49C244FA-4778-4D38-8A7D-F1C1672D3849}" presName="rootComposite3" presStyleCnt="0"/>
      <dgm:spPr/>
    </dgm:pt>
    <dgm:pt modelId="{59ECE319-D497-43C5-96A0-5B83478BA1FE}" type="pres">
      <dgm:prSet presAssocID="{49C244FA-4778-4D38-8A7D-F1C1672D3849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B2760B3-0596-49D7-A0D7-29AB05990966}" type="pres">
      <dgm:prSet presAssocID="{49C244FA-4778-4D38-8A7D-F1C1672D3849}" presName="rootConnector3" presStyleLbl="asst1" presStyleIdx="0" presStyleCnt="2"/>
      <dgm:spPr/>
      <dgm:t>
        <a:bodyPr/>
        <a:lstStyle/>
        <a:p>
          <a:endParaRPr lang="pt-BR"/>
        </a:p>
      </dgm:t>
    </dgm:pt>
    <dgm:pt modelId="{A7EAAF28-5798-4FD1-ABC2-99D794A4DB1F}" type="pres">
      <dgm:prSet presAssocID="{49C244FA-4778-4D38-8A7D-F1C1672D3849}" presName="hierChild6" presStyleCnt="0"/>
      <dgm:spPr/>
    </dgm:pt>
    <dgm:pt modelId="{71249341-4146-445B-AA20-681E9050BCB1}" type="pres">
      <dgm:prSet presAssocID="{49C244FA-4778-4D38-8A7D-F1C1672D3849}" presName="hierChild7" presStyleCnt="0"/>
      <dgm:spPr/>
    </dgm:pt>
    <dgm:pt modelId="{89CAEC0C-B7C0-4C67-A8F0-87643B704353}" type="pres">
      <dgm:prSet presAssocID="{56B4D078-BE15-4B67-A80B-BD4692E12ED6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8D3AC6C2-E4CF-44E3-BBDB-DD0F4F4FF547}" type="pres">
      <dgm:prSet presAssocID="{9F0286BE-3B34-4230-A504-66EBBA87B055}" presName="hierRoot3" presStyleCnt="0">
        <dgm:presLayoutVars>
          <dgm:hierBranch val="init"/>
        </dgm:presLayoutVars>
      </dgm:prSet>
      <dgm:spPr/>
    </dgm:pt>
    <dgm:pt modelId="{AC189699-DB8C-45F5-B8CD-F3153970FEBC}" type="pres">
      <dgm:prSet presAssocID="{9F0286BE-3B34-4230-A504-66EBBA87B055}" presName="rootComposite3" presStyleCnt="0"/>
      <dgm:spPr/>
    </dgm:pt>
    <dgm:pt modelId="{4A423086-2F49-4DDE-87CE-86875FB0338A}" type="pres">
      <dgm:prSet presAssocID="{9F0286BE-3B34-4230-A504-66EBBA87B055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9DE3BCC-FEE2-41E6-A5C4-BF2673AC52AE}" type="pres">
      <dgm:prSet presAssocID="{9F0286BE-3B34-4230-A504-66EBBA87B055}" presName="rootConnector3" presStyleLbl="asst1" presStyleIdx="1" presStyleCnt="2"/>
      <dgm:spPr/>
      <dgm:t>
        <a:bodyPr/>
        <a:lstStyle/>
        <a:p>
          <a:endParaRPr lang="pt-BR"/>
        </a:p>
      </dgm:t>
    </dgm:pt>
    <dgm:pt modelId="{C383B735-929C-45A0-9A78-0B5E142481F3}" type="pres">
      <dgm:prSet presAssocID="{9F0286BE-3B34-4230-A504-66EBBA87B055}" presName="hierChild6" presStyleCnt="0"/>
      <dgm:spPr/>
    </dgm:pt>
    <dgm:pt modelId="{C4F3AE5A-FE43-43F6-938E-57F6B0BD5639}" type="pres">
      <dgm:prSet presAssocID="{9F0286BE-3B34-4230-A504-66EBBA87B055}" presName="hierChild7" presStyleCnt="0"/>
      <dgm:spPr/>
    </dgm:pt>
  </dgm:ptLst>
  <dgm:cxnLst>
    <dgm:cxn modelId="{AA27B77D-D795-4089-9698-289C1D3DDBB9}" type="presOf" srcId="{9E25B251-D6D3-4709-8D6C-87F9CCDCAA91}" destId="{01AAB7FD-448D-4013-BFCE-70132D38C2DE}" srcOrd="1" destOrd="0" presId="urn:microsoft.com/office/officeart/2005/8/layout/orgChart1"/>
    <dgm:cxn modelId="{0E2FE0F2-76DA-4CDC-8B01-12375A13E5B6}" type="presOf" srcId="{17B8F485-8859-4F51-AA26-5D779BBC1682}" destId="{2F3B1D9C-62B3-46B4-8656-7C9BB4D590F6}" srcOrd="0" destOrd="0" presId="urn:microsoft.com/office/officeart/2005/8/layout/orgChart1"/>
    <dgm:cxn modelId="{44E24C34-7AE5-4EF1-91C4-191919463C4C}" type="presOf" srcId="{B6E4D376-C736-4664-B089-5DC0DA190719}" destId="{105FC671-1475-4E88-8CE3-F1D197FC5685}" srcOrd="0" destOrd="0" presId="urn:microsoft.com/office/officeart/2005/8/layout/orgChart1"/>
    <dgm:cxn modelId="{5EC24B40-3D2D-44E7-B02B-A16592B1D799}" srcId="{F3638776-1778-4C47-AC96-4F10052364D4}" destId="{BE5C4D25-DBF7-4435-AD32-B5FCD9D496BF}" srcOrd="0" destOrd="0" parTransId="{AC1EEF18-4FFF-4A23-8839-E50FA96173F6}" sibTransId="{5DCD7CB0-E37B-4F07-8867-AD55601FF9D7}"/>
    <dgm:cxn modelId="{8F0C2CA6-EEC5-4CD4-9924-3F4F47E0BF58}" type="presOf" srcId="{E8B3B43A-0B11-494B-82BE-F3668E5EBE2B}" destId="{620A446E-6B0E-408C-BAC6-5CE6FE13283C}" srcOrd="1" destOrd="0" presId="urn:microsoft.com/office/officeart/2005/8/layout/orgChart1"/>
    <dgm:cxn modelId="{9FA09B3F-9B43-4958-B720-57ACE1A1B28D}" type="presOf" srcId="{229CD7AC-474E-4D43-A2E5-F9DBF304E7EA}" destId="{AD1B6D2D-E767-4431-A199-0571F6F49E41}" srcOrd="0" destOrd="0" presId="urn:microsoft.com/office/officeart/2005/8/layout/orgChart1"/>
    <dgm:cxn modelId="{B4D842AA-B499-4DF4-8F79-BD72068F5A3B}" type="presOf" srcId="{C3E9D03C-15B5-44AF-B6A8-75DFC13FBCC7}" destId="{0E0FA3C2-CDEE-410B-80BD-F47D4F96E800}" srcOrd="1" destOrd="0" presId="urn:microsoft.com/office/officeart/2005/8/layout/orgChart1"/>
    <dgm:cxn modelId="{B2B5E73E-90FC-4755-8D66-92542B8CD68E}" srcId="{FF06A188-A853-4A57-90E4-B7D1CA6917F9}" destId="{9E25B251-D6D3-4709-8D6C-87F9CCDCAA91}" srcOrd="0" destOrd="0" parTransId="{4FE026FB-FB01-47BD-BC49-4C00B9E9FEC5}" sibTransId="{3DC78FDA-6112-466C-A5A7-F263AA198096}"/>
    <dgm:cxn modelId="{DCA32F2B-0100-41D9-8676-CE0E35AC843E}" type="presOf" srcId="{68CC34E0-0C38-4697-A024-0B9C8EFB4F57}" destId="{B8A3C7B1-8863-4C91-9B84-21D4ED559D05}" srcOrd="0" destOrd="0" presId="urn:microsoft.com/office/officeart/2005/8/layout/orgChart1"/>
    <dgm:cxn modelId="{083452FB-05DF-4D40-AAE3-621ECC4195C0}" srcId="{3CBEC1C1-E38C-444D-9A46-606B8FE7F511}" destId="{8F1CBE99-51C6-4077-90AB-35133D9B1C74}" srcOrd="2" destOrd="0" parTransId="{68CC34E0-0C38-4697-A024-0B9C8EFB4F57}" sibTransId="{A7C68808-CC0B-4945-A6AA-C5F109E5FA0C}"/>
    <dgm:cxn modelId="{3688C4C9-44FE-4605-B02C-18261C9126FA}" type="presOf" srcId="{B75804D2-C023-42EE-A893-F515B9DC1613}" destId="{CAC4B024-76E8-49CD-BE0E-9D836E470F01}" srcOrd="1" destOrd="0" presId="urn:microsoft.com/office/officeart/2005/8/layout/orgChart1"/>
    <dgm:cxn modelId="{0018DCF8-C3B2-44DF-98D1-9818AC4BE885}" type="presOf" srcId="{58502A65-41F6-46B1-B32F-832E8E5D31FC}" destId="{5B10AD8B-69A2-4564-AE26-64A1D88C68DA}" srcOrd="0" destOrd="0" presId="urn:microsoft.com/office/officeart/2005/8/layout/orgChart1"/>
    <dgm:cxn modelId="{C17290C4-208E-47F2-AEE4-EDBD9887AF49}" type="presOf" srcId="{021CAA0C-57C8-4C5A-B889-D38C5EE3F982}" destId="{9E25ABE6-4B33-4C54-BE8B-96EAE487DE32}" srcOrd="0" destOrd="0" presId="urn:microsoft.com/office/officeart/2005/8/layout/orgChart1"/>
    <dgm:cxn modelId="{00D59EC9-6684-472D-B38E-9880DFA905F3}" type="presOf" srcId="{9E25B251-D6D3-4709-8D6C-87F9CCDCAA91}" destId="{95E345B7-A7AD-43BA-9122-FFCA79304784}" srcOrd="0" destOrd="0" presId="urn:microsoft.com/office/officeart/2005/8/layout/orgChart1"/>
    <dgm:cxn modelId="{2B32A574-CC04-476F-9A08-C353F310D74B}" type="presOf" srcId="{546BAA6D-B409-4A08-AB59-90D969580833}" destId="{9411193A-DE7F-4C84-AC40-F1E3B0733F40}" srcOrd="1" destOrd="0" presId="urn:microsoft.com/office/officeart/2005/8/layout/orgChart1"/>
    <dgm:cxn modelId="{9F93BFFC-A4E5-4807-BA2D-10EBD3614015}" srcId="{802D29AB-0C27-48DC-96D6-29D23AE3D398}" destId="{DC2733C6-0C73-42C0-BB9D-84B961D20360}" srcOrd="1" destOrd="0" parTransId="{AD0EA6B8-867C-4C46-A391-4FAAE5557603}" sibTransId="{4B874488-01B4-4B77-B5FD-F18BFBEE54A9}"/>
    <dgm:cxn modelId="{8FF576BE-0CE1-433A-8955-D1BCB4096EC1}" type="presOf" srcId="{9ECB88F8-FB65-4C39-A66E-D4F9AD43F1EC}" destId="{16D3A182-4CB8-4A07-B4E1-CBDD78827BC3}" srcOrd="0" destOrd="0" presId="urn:microsoft.com/office/officeart/2005/8/layout/orgChart1"/>
    <dgm:cxn modelId="{6ABF6938-DD82-4B63-8EC8-BE10F4536BAC}" type="presOf" srcId="{9F0286BE-3B34-4230-A504-66EBBA87B055}" destId="{C9DE3BCC-FEE2-41E6-A5C4-BF2673AC52AE}" srcOrd="1" destOrd="0" presId="urn:microsoft.com/office/officeart/2005/8/layout/orgChart1"/>
    <dgm:cxn modelId="{CCAE0FEE-4E48-4FE8-9A48-93A0A6E878F9}" type="presOf" srcId="{49C244FA-4778-4D38-8A7D-F1C1672D3849}" destId="{AB2760B3-0596-49D7-A0D7-29AB05990966}" srcOrd="1" destOrd="0" presId="urn:microsoft.com/office/officeart/2005/8/layout/orgChart1"/>
    <dgm:cxn modelId="{02A6D479-7B02-4771-9B34-92F636B395DA}" type="presOf" srcId="{4B83B89D-436F-449E-B0B6-48E2FA86A9AA}" destId="{5AEDE891-5C8C-4660-8647-316828DEB6F7}" srcOrd="1" destOrd="0" presId="urn:microsoft.com/office/officeart/2005/8/layout/orgChart1"/>
    <dgm:cxn modelId="{04D25182-93CA-481C-889E-1A4E1F23F77A}" srcId="{3CBEC1C1-E38C-444D-9A46-606B8FE7F511}" destId="{17B8F485-8859-4F51-AA26-5D779BBC1682}" srcOrd="3" destOrd="0" parTransId="{D8BD1DB1-AD76-4C20-9A26-6D8533300EAE}" sibTransId="{2F3CD409-B6D8-42DA-9E4D-9FA3A194DD1F}"/>
    <dgm:cxn modelId="{135EB8EA-7CAF-4C8C-8A6F-02F0CED52EE1}" type="presOf" srcId="{F3638776-1778-4C47-AC96-4F10052364D4}" destId="{88E24057-D7F7-462A-B1D5-E61F3470D62F}" srcOrd="1" destOrd="0" presId="urn:microsoft.com/office/officeart/2005/8/layout/orgChart1"/>
    <dgm:cxn modelId="{BC8E9D72-4FF0-4C4F-9138-D354D20AEE58}" type="presOf" srcId="{D8BD1DB1-AD76-4C20-9A26-6D8533300EAE}" destId="{AD2CE9C8-11D9-4C24-9922-01793AD7BCAE}" srcOrd="0" destOrd="0" presId="urn:microsoft.com/office/officeart/2005/8/layout/orgChart1"/>
    <dgm:cxn modelId="{511F25A1-BA13-498B-85F2-B9327E678A14}" type="presOf" srcId="{AB681A04-8C1F-4C9F-A3FB-F2A25FFE168D}" destId="{B185FE07-4429-433E-B4A2-ADBF17616E85}" srcOrd="0" destOrd="0" presId="urn:microsoft.com/office/officeart/2005/8/layout/orgChart1"/>
    <dgm:cxn modelId="{08453EED-8D5C-416D-8F05-A757ED4F549E}" srcId="{9ECB88F8-FB65-4C39-A66E-D4F9AD43F1EC}" destId="{4B83B89D-436F-449E-B0B6-48E2FA86A9AA}" srcOrd="0" destOrd="0" parTransId="{36D79F58-2857-4A41-BE8F-F482CEBD79F9}" sibTransId="{3B07CF1D-0412-4CED-87F2-8B48E3EC5B7A}"/>
    <dgm:cxn modelId="{B973C94F-39FB-49A8-9E30-7700072AD006}" type="presOf" srcId="{1C9BF604-281D-4062-A33B-436039616B79}" destId="{6D184385-E9B8-4E9F-BE2D-4636DB09DAD3}" srcOrd="1" destOrd="0" presId="urn:microsoft.com/office/officeart/2005/8/layout/orgChart1"/>
    <dgm:cxn modelId="{7EBDE5CB-8F7B-43C5-B91D-4A93905E57EC}" type="presOf" srcId="{FE8D4541-E4ED-46A4-9F97-4764FEF3C862}" destId="{FBF95E55-28C4-478E-B809-1EF25279C936}" srcOrd="0" destOrd="0" presId="urn:microsoft.com/office/officeart/2005/8/layout/orgChart1"/>
    <dgm:cxn modelId="{706EDDE0-956A-42C1-B54D-580DAE77DDCD}" type="presOf" srcId="{FB5C3921-1734-442E-9E01-C7EFBC91FD80}" destId="{99C3CB05-2791-4633-9D22-0EB0393AE02C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465D3881-8856-430C-A05F-657E8F98CB78}" type="presOf" srcId="{AB681A04-8C1F-4C9F-A3FB-F2A25FFE168D}" destId="{4CFDF9E7-3FC1-4F35-8B97-465328B2E40C}" srcOrd="1" destOrd="0" presId="urn:microsoft.com/office/officeart/2005/8/layout/orgChart1"/>
    <dgm:cxn modelId="{AE386DD1-F210-4435-B562-AC36E14208E6}" type="presOf" srcId="{FF06A188-A853-4A57-90E4-B7D1CA6917F9}" destId="{E7697945-155E-47B4-AD99-EF34FBC06B12}" srcOrd="1" destOrd="0" presId="urn:microsoft.com/office/officeart/2005/8/layout/orgChart1"/>
    <dgm:cxn modelId="{CFD2AD3D-2FDA-4DF1-8906-EE23348D0B62}" type="presOf" srcId="{419029FE-8B50-4D1E-A4B1-87044F2E0209}" destId="{E54BE421-55A6-43E4-A370-C05D4CF6F35D}" srcOrd="1" destOrd="0" presId="urn:microsoft.com/office/officeart/2005/8/layout/orgChart1"/>
    <dgm:cxn modelId="{41C59161-0D5D-4A84-B0D0-F1BC70A0960B}" type="presOf" srcId="{3CBEC1C1-E38C-444D-9A46-606B8FE7F511}" destId="{3AD7F72E-8B32-4362-A423-913C68B74BC4}" srcOrd="0" destOrd="0" presId="urn:microsoft.com/office/officeart/2005/8/layout/orgChart1"/>
    <dgm:cxn modelId="{AB69C0D4-6F62-418E-AFF0-8582AAB4A532}" type="presOf" srcId="{C3E9D03C-15B5-44AF-B6A8-75DFC13FBCC7}" destId="{F43350C0-9355-43FD-98AC-DE386E7D2937}" srcOrd="0" destOrd="0" presId="urn:microsoft.com/office/officeart/2005/8/layout/orgChart1"/>
    <dgm:cxn modelId="{916D7DFD-47EA-47FC-BD2E-281FCB5B47FF}" type="presOf" srcId="{F048AA3C-7DED-4C1E-A798-7C359DFAE170}" destId="{82F0165F-753F-4A13-8089-6A71A056FB2E}" srcOrd="0" destOrd="0" presId="urn:microsoft.com/office/officeart/2005/8/layout/orgChart1"/>
    <dgm:cxn modelId="{7B8F4EB5-444C-4F65-BB99-6AFFB1EE2940}" type="presOf" srcId="{E8B3B43A-0B11-494B-82BE-F3668E5EBE2B}" destId="{B9E68FC7-1AC1-423D-99F6-E5E578804028}" srcOrd="0" destOrd="0" presId="urn:microsoft.com/office/officeart/2005/8/layout/orgChart1"/>
    <dgm:cxn modelId="{8F402ACE-06FA-4288-91F5-54C1482D0B77}" type="presOf" srcId="{4414CA36-C389-45E4-8A2B-FF21F01CCC5D}" destId="{AD62F545-C1BE-48DD-811B-658B3DE83EB3}" srcOrd="0" destOrd="0" presId="urn:microsoft.com/office/officeart/2005/8/layout/orgChart1"/>
    <dgm:cxn modelId="{99FA8758-DADC-4D84-ABEC-6E49A352EF45}" srcId="{DC2733C6-0C73-42C0-BB9D-84B961D20360}" destId="{E5278EC9-3FD4-4B93-AB9B-F6DBB778FF34}" srcOrd="1" destOrd="0" parTransId="{229CD7AC-474E-4D43-A2E5-F9DBF304E7EA}" sibTransId="{1FA714C3-9B53-4C12-8F91-D97D9175E8DE}"/>
    <dgm:cxn modelId="{503EA3CD-239F-40CD-AF36-11A98025C040}" srcId="{1C9BF604-281D-4062-A33B-436039616B79}" destId="{7F2B829B-808F-49DD-8C15-3C37E25128D9}" srcOrd="3" destOrd="0" parTransId="{8871D41B-BD02-4C4E-81A0-9B86892C3EE6}" sibTransId="{78E82B69-4C20-4E01-825F-C1C60F13B41C}"/>
    <dgm:cxn modelId="{820469AD-ED81-463E-AD9D-F3EA20D3868F}" type="presOf" srcId="{9F0286BE-3B34-4230-A504-66EBBA87B055}" destId="{4A423086-2F49-4DDE-87CE-86875FB0338A}" srcOrd="0" destOrd="0" presId="urn:microsoft.com/office/officeart/2005/8/layout/orgChart1"/>
    <dgm:cxn modelId="{BAC9B8D0-2059-4821-B938-E7572C91E839}" type="presOf" srcId="{FF908EE1-40D1-4385-9C53-669F83EF2871}" destId="{1479EFC4-973F-42E5-8911-481ED9E9F74A}" srcOrd="0" destOrd="0" presId="urn:microsoft.com/office/officeart/2005/8/layout/orgChart1"/>
    <dgm:cxn modelId="{DAA55A41-49A8-48A7-BE2C-6FE7ABCC99C1}" type="presOf" srcId="{8871D41B-BD02-4C4E-81A0-9B86892C3EE6}" destId="{8004DFB4-C156-4310-AC74-41E09A443B29}" srcOrd="0" destOrd="0" presId="urn:microsoft.com/office/officeart/2005/8/layout/orgChart1"/>
    <dgm:cxn modelId="{4B4B790A-1C9D-44B0-A3A2-0BAC4AA436DC}" type="presOf" srcId="{8F1CBE99-51C6-4077-90AB-35133D9B1C74}" destId="{28806247-B811-4740-A036-09B7DEA4BDD7}" srcOrd="1" destOrd="0" presId="urn:microsoft.com/office/officeart/2005/8/layout/orgChart1"/>
    <dgm:cxn modelId="{F2750AC5-BB33-4E0A-AA4B-3B275FE9E73F}" type="presOf" srcId="{021CAA0C-57C8-4C5A-B889-D38C5EE3F982}" destId="{7C5DAB3D-313E-4490-897B-A32D7CE71125}" srcOrd="1" destOrd="0" presId="urn:microsoft.com/office/officeart/2005/8/layout/orgChart1"/>
    <dgm:cxn modelId="{6F119E54-A302-48BB-A515-5FA6E68B694C}" type="presOf" srcId="{7F2B829B-808F-49DD-8C15-3C37E25128D9}" destId="{3E3E943F-443F-47EA-B0A0-8A3D21278DB5}" srcOrd="0" destOrd="0" presId="urn:microsoft.com/office/officeart/2005/8/layout/orgChart1"/>
    <dgm:cxn modelId="{3FC96669-C99A-4E0D-BE5C-038AE69B66CC}" type="presOf" srcId="{329AD0A2-0F46-4738-A3D9-D09C62C999B5}" destId="{6A5B03E9-0233-4F6E-A3E4-1A9EDC4C3177}" srcOrd="0" destOrd="0" presId="urn:microsoft.com/office/officeart/2005/8/layout/orgChart1"/>
    <dgm:cxn modelId="{68B5C90F-C91E-420E-B10C-C3B6D31CAE60}" type="presOf" srcId="{A4C59B6E-B5D8-43AA-AAA4-8F546E763014}" destId="{9CA6D376-3CCD-454E-856A-064B57350815}" srcOrd="0" destOrd="0" presId="urn:microsoft.com/office/officeart/2005/8/layout/orgChart1"/>
    <dgm:cxn modelId="{545861EC-630E-4C06-9AF9-05B8E90AE5EA}" type="presOf" srcId="{FF06A188-A853-4A57-90E4-B7D1CA6917F9}" destId="{FDC585C0-4866-478B-932C-76B6A2B0307A}" srcOrd="0" destOrd="0" presId="urn:microsoft.com/office/officeart/2005/8/layout/orgChart1"/>
    <dgm:cxn modelId="{6AB80A06-55EC-4781-92B9-78FD0BFB210E}" srcId="{BE5C4D25-DBF7-4435-AD32-B5FCD9D496BF}" destId="{FF06A188-A853-4A57-90E4-B7D1CA6917F9}" srcOrd="0" destOrd="0" parTransId="{4AFDB7EB-2608-4BBB-B4D6-218F7204B94E}" sibTransId="{60446C51-2A63-429C-96E6-956DE9007D70}"/>
    <dgm:cxn modelId="{ED5AD8E8-BFBB-42D2-9231-8EC7B1146E88}" type="presOf" srcId="{8F1CBE99-51C6-4077-90AB-35133D9B1C74}" destId="{8F81FC8F-EBD4-4561-89EC-A6CA68605A3E}" srcOrd="0" destOrd="0" presId="urn:microsoft.com/office/officeart/2005/8/layout/orgChart1"/>
    <dgm:cxn modelId="{59D7159C-AED5-4B81-84AE-95E452A19D42}" type="presOf" srcId="{111039BF-2DB8-4225-BAC3-A1E6C8914317}" destId="{8A0E54EA-EE8B-473B-BADC-B714917EAD20}" srcOrd="0" destOrd="0" presId="urn:microsoft.com/office/officeart/2005/8/layout/orgChart1"/>
    <dgm:cxn modelId="{FF0A9A70-0C62-4DAD-9E22-28FD3DB4C6DA}" srcId="{DC2733C6-0C73-42C0-BB9D-84B961D20360}" destId="{546BAA6D-B409-4A08-AB59-90D969580833}" srcOrd="0" destOrd="0" parTransId="{FE8D4541-E4ED-46A4-9F97-4764FEF3C862}" sibTransId="{061DC124-B3B9-4735-A0EA-44722CDEC9AE}"/>
    <dgm:cxn modelId="{2510068E-63A1-4A17-A3DE-D0DD7716336C}" srcId="{3CBEC1C1-E38C-444D-9A46-606B8FE7F511}" destId="{F0B38230-8A14-4C69-9D26-6EAF01B10500}" srcOrd="0" destOrd="0" parTransId="{111039BF-2DB8-4225-BAC3-A1E6C8914317}" sibTransId="{F5D43E8B-36D9-47CF-BB34-57120BD3E035}"/>
    <dgm:cxn modelId="{C97D05B8-52EC-42F4-A308-2BE2663D0FE6}" srcId="{802D29AB-0C27-48DC-96D6-29D23AE3D398}" destId="{F3638776-1778-4C47-AC96-4F10052364D4}" srcOrd="2" destOrd="0" parTransId="{A4C59B6E-B5D8-43AA-AAA4-8F546E763014}" sibTransId="{ED5C371F-5EBA-4224-B8EF-42BC40A13946}"/>
    <dgm:cxn modelId="{4A0A3EC1-43C3-4A62-9142-830281905192}" type="presOf" srcId="{135F5E9D-D67A-4D13-9AB4-3DF945D34EEA}" destId="{0D5E5AC3-48A3-47FE-9569-8D78D80EF993}" srcOrd="0" destOrd="0" presId="urn:microsoft.com/office/officeart/2005/8/layout/orgChart1"/>
    <dgm:cxn modelId="{655983AE-F35E-4046-9AAA-A1A4F2F48424}" type="presOf" srcId="{F3638776-1778-4C47-AC96-4F10052364D4}" destId="{A730D66A-BA4A-46B5-88C1-5162EEECC289}" srcOrd="0" destOrd="0" presId="urn:microsoft.com/office/officeart/2005/8/layout/orgChart1"/>
    <dgm:cxn modelId="{DF5921F0-BD82-4C0F-ABD1-7512F5D7F63F}" type="presOf" srcId="{0D666DF1-6263-4FA8-B310-29E4EF2C3FBD}" destId="{6380178A-1783-41E3-B249-0AA98771463E}" srcOrd="0" destOrd="0" presId="urn:microsoft.com/office/officeart/2005/8/layout/orgChart1"/>
    <dgm:cxn modelId="{E22BFDAC-29CE-400E-AB10-B5DD9C0F0B94}" type="presOf" srcId="{2F57B505-6BA8-4737-B4FC-652336926C56}" destId="{DA54ACB4-3AF0-483E-BA18-601DF43C0749}" srcOrd="0" destOrd="0" presId="urn:microsoft.com/office/officeart/2005/8/layout/orgChart1"/>
    <dgm:cxn modelId="{1C3F187A-CAFB-4802-BEC3-5C7A9674306E}" srcId="{3CBEC1C1-E38C-444D-9A46-606B8FE7F511}" destId="{419029FE-8B50-4D1E-A4B1-87044F2E0209}" srcOrd="5" destOrd="0" parTransId="{135F5E9D-D67A-4D13-9AB4-3DF945D34EEA}" sibTransId="{6760AAFF-293D-4548-A79F-B07DAF467C74}"/>
    <dgm:cxn modelId="{1A31D5B0-079D-4802-9741-265137930A80}" type="presOf" srcId="{4B83B89D-436F-449E-B0B6-48E2FA86A9AA}" destId="{EE269AB0-E40A-4D41-B8CC-7ECC174539CA}" srcOrd="0" destOrd="0" presId="urn:microsoft.com/office/officeart/2005/8/layout/orgChart1"/>
    <dgm:cxn modelId="{FFED12F0-09AD-4A59-93BC-A1AF02006F57}" srcId="{BE5C4D25-DBF7-4435-AD32-B5FCD9D496BF}" destId="{3CBEC1C1-E38C-444D-9A46-606B8FE7F511}" srcOrd="1" destOrd="0" parTransId="{3E8D4D25-8E96-43D7-BEE3-4F55AD8805E5}" sibTransId="{22A8F188-41E5-40DC-8076-762DC2059120}"/>
    <dgm:cxn modelId="{29B7BA48-D5B7-403C-83FD-6574E52E30F0}" srcId="{802D29AB-0C27-48DC-96D6-29D23AE3D398}" destId="{9F0286BE-3B34-4230-A504-66EBBA87B055}" srcOrd="4" destOrd="0" parTransId="{56B4D078-BE15-4B67-A80B-BD4692E12ED6}" sibTransId="{8F65D3C8-7AA1-44A3-8C77-3180B5B2227D}"/>
    <dgm:cxn modelId="{91B591F5-1C61-4E10-8FA8-D9520E8EB2CD}" type="presOf" srcId="{778C0AEC-58B0-43B9-B8E9-20CDB510ACFD}" destId="{5A146F13-5251-409E-9307-8F8CEE34540E}" srcOrd="0" destOrd="0" presId="urn:microsoft.com/office/officeart/2005/8/layout/orgChart1"/>
    <dgm:cxn modelId="{8818C919-A3D3-44A0-A64F-FE74451C149B}" type="presOf" srcId="{419029FE-8B50-4D1E-A4B1-87044F2E0209}" destId="{D631F1FF-8A54-48F2-8006-A42F575D3DEF}" srcOrd="0" destOrd="0" presId="urn:microsoft.com/office/officeart/2005/8/layout/orgChart1"/>
    <dgm:cxn modelId="{534FA38F-10CE-430A-BD4E-98211EF24CB5}" srcId="{FF06A188-A853-4A57-90E4-B7D1CA6917F9}" destId="{FB5C3921-1734-442E-9E01-C7EFBC91FD80}" srcOrd="1" destOrd="0" parTransId="{58502A65-41F6-46B1-B32F-832E8E5D31FC}" sibTransId="{66ED1983-D292-478D-B0B1-DF6496971918}"/>
    <dgm:cxn modelId="{E89AC604-83AC-4242-A91A-265D717F3A1E}" srcId="{802D29AB-0C27-48DC-96D6-29D23AE3D398}" destId="{9CCAC1F5-09C1-4FB0-8C1D-4B196F58A9B1}" srcOrd="0" destOrd="0" parTransId="{4414CA36-C389-45E4-8A2B-FF21F01CCC5D}" sibTransId="{AB86FCC2-6D44-4B26-A1FB-C74565C7307D}"/>
    <dgm:cxn modelId="{779A6361-E880-4EA0-B6FC-C1E875D6D764}" type="presOf" srcId="{FB5C3921-1734-442E-9E01-C7EFBC91FD80}" destId="{52746AC5-134F-4148-910C-5AFBD70F53D3}" srcOrd="1" destOrd="0" presId="urn:microsoft.com/office/officeart/2005/8/layout/orgChart1"/>
    <dgm:cxn modelId="{1CCA5C0A-3059-4328-8045-6FDA643032FB}" type="presOf" srcId="{F0B38230-8A14-4C69-9D26-6EAF01B10500}" destId="{C874B073-F85C-4FC9-8872-64AE4AFBF956}" srcOrd="1" destOrd="0" presId="urn:microsoft.com/office/officeart/2005/8/layout/orgChart1"/>
    <dgm:cxn modelId="{EF4D349D-6E1A-4EFE-AB42-1D7579EB0758}" type="presOf" srcId="{36D79F58-2857-4A41-BE8F-F482CEBD79F9}" destId="{69623034-F030-428C-8CA7-B5E6D9615EF1}" srcOrd="0" destOrd="0" presId="urn:microsoft.com/office/officeart/2005/8/layout/orgChart1"/>
    <dgm:cxn modelId="{D36B904C-1FC5-4E2F-9299-EC68FADB42AE}" type="presOf" srcId="{1212FB2A-F590-44DD-B2D6-6D9A536EA18F}" destId="{BAC9FBB7-13CB-44E7-A829-F3AF7ECCE105}" srcOrd="0" destOrd="0" presId="urn:microsoft.com/office/officeart/2005/8/layout/orgChart1"/>
    <dgm:cxn modelId="{497DFA6D-D1C2-4186-ACD6-F3CC98509045}" type="presOf" srcId="{B36E6C55-86AE-4104-81B3-DF2B39272D0D}" destId="{424D6C7C-E58D-4C1B-BED4-0563B749A3BD}" srcOrd="0" destOrd="0" presId="urn:microsoft.com/office/officeart/2005/8/layout/orgChart1"/>
    <dgm:cxn modelId="{562BD034-92CE-488D-B9BD-CDF5392D6495}" type="presOf" srcId="{3E8D4D25-8E96-43D7-BEE3-4F55AD8805E5}" destId="{9304E402-293E-4381-9C41-176EC9438E5F}" srcOrd="0" destOrd="0" presId="urn:microsoft.com/office/officeart/2005/8/layout/orgChart1"/>
    <dgm:cxn modelId="{9336A7FB-318B-4B63-B13D-E7531AA09CD8}" type="presOf" srcId="{E5278EC9-3FD4-4B93-AB9B-F6DBB778FF34}" destId="{FE63B7D7-4078-4E99-AFE3-4BD8FF8555C4}" srcOrd="0" destOrd="0" presId="urn:microsoft.com/office/officeart/2005/8/layout/orgChart1"/>
    <dgm:cxn modelId="{A0C41D1E-44F5-4798-81C7-8A8069116067}" srcId="{4B83B89D-436F-449E-B0B6-48E2FA86A9AA}" destId="{B75804D2-C023-42EE-A893-F515B9DC1613}" srcOrd="1" destOrd="0" parTransId="{F048AA3C-7DED-4C1E-A798-7C359DFAE170}" sibTransId="{3AFC035C-DE9B-4C27-9C8B-049BCD697AD1}"/>
    <dgm:cxn modelId="{639B480F-4C22-4113-8B1F-FBA86E5CA02D}" srcId="{3CBEC1C1-E38C-444D-9A46-606B8FE7F511}" destId="{329AD0A2-0F46-4738-A3D9-D09C62C999B5}" srcOrd="4" destOrd="0" parTransId="{1212FB2A-F590-44DD-B2D6-6D9A536EA18F}" sibTransId="{E2725EEE-4E08-4555-8885-830B9BFF6185}"/>
    <dgm:cxn modelId="{47C0E6A3-3FA7-40FA-A128-9B23A09E8E6D}" type="presOf" srcId="{1C9BF604-281D-4062-A33B-436039616B79}" destId="{AC24E170-534D-4F46-94C9-15F0B7278515}" srcOrd="0" destOrd="0" presId="urn:microsoft.com/office/officeart/2005/8/layout/orgChart1"/>
    <dgm:cxn modelId="{49F82D1B-27ED-426A-8492-0C631F6E03D6}" type="presOf" srcId="{BA6B16CD-FA73-4371-A63A-21B70D895417}" destId="{8F3E7F56-7260-4B47-8270-F4D1EDF800B1}" srcOrd="0" destOrd="0" presId="urn:microsoft.com/office/officeart/2005/8/layout/orgChart1"/>
    <dgm:cxn modelId="{19FA8DEF-F32E-4B35-A79F-331C5F55528C}" type="presOf" srcId="{447440F7-9A1A-4698-B14E-970AED87D9AE}" destId="{B62627DF-5CBF-44E6-94F3-735C9ABCBDCD}" srcOrd="1" destOrd="0" presId="urn:microsoft.com/office/officeart/2005/8/layout/orgChart1"/>
    <dgm:cxn modelId="{44DF35C7-8B2D-4198-8DE1-4E09767D8551}" srcId="{9ECB88F8-FB65-4C39-A66E-D4F9AD43F1EC}" destId="{1C9BF604-281D-4062-A33B-436039616B79}" srcOrd="1" destOrd="0" parTransId="{2F57B505-6BA8-4737-B4FC-652336926C56}" sibTransId="{1CADE522-D0B5-4BE0-AC6E-D0EFF4C6E0DC}"/>
    <dgm:cxn modelId="{ED31AC88-B548-4CF2-8E7B-C6E5AABCC61C}" type="presOf" srcId="{4AFDB7EB-2608-4BBB-B4D6-218F7204B94E}" destId="{B58CFE07-7A87-43BE-B704-5D16C783D03C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845D16CD-FF6B-4E06-AAD6-F7F687D12506}" srcId="{4B83B89D-436F-449E-B0B6-48E2FA86A9AA}" destId="{447440F7-9A1A-4698-B14E-970AED87D9AE}" srcOrd="0" destOrd="0" parTransId="{B6E4D376-C736-4664-B089-5DC0DA190719}" sibTransId="{CFE200CD-CB3E-4C61-BD1A-2B04B82D536F}"/>
    <dgm:cxn modelId="{9307C288-6FFF-4395-8CDE-9D689F30D943}" type="presOf" srcId="{3CBEC1C1-E38C-444D-9A46-606B8FE7F511}" destId="{7F069DFB-4874-4C19-9DC5-5B404AD1C82D}" srcOrd="1" destOrd="0" presId="urn:microsoft.com/office/officeart/2005/8/layout/orgChart1"/>
    <dgm:cxn modelId="{FA5D7085-B7F3-4907-8E9A-782833E5C349}" type="presOf" srcId="{125978A7-6FBB-46A6-AB3D-DC18BC3A6702}" destId="{BB9A57C4-34BB-499B-A14D-6FF1ED0A8D21}" srcOrd="0" destOrd="0" presId="urn:microsoft.com/office/officeart/2005/8/layout/orgChart1"/>
    <dgm:cxn modelId="{63B93D04-184C-4A4C-A9A7-C22077048516}" type="presOf" srcId="{DC2733C6-0C73-42C0-BB9D-84B961D20360}" destId="{A106569F-5D32-48EF-B42D-B6D909A539EF}" srcOrd="0" destOrd="0" presId="urn:microsoft.com/office/officeart/2005/8/layout/orgChart1"/>
    <dgm:cxn modelId="{46905959-9486-4AA9-A3BC-3F83A0D667AA}" type="presOf" srcId="{BE5C4D25-DBF7-4435-AD32-B5FCD9D496BF}" destId="{415BD3C9-A9EE-46D6-88E6-FD26C9BEBFAE}" srcOrd="1" destOrd="0" presId="urn:microsoft.com/office/officeart/2005/8/layout/orgChart1"/>
    <dgm:cxn modelId="{4C989C0C-CC0B-43A8-95E1-6EE0AF1BDE7A}" type="presOf" srcId="{329AD0A2-0F46-4738-A3D9-D09C62C999B5}" destId="{A6970DFF-8E6C-400B-8764-8B14CFBCE644}" srcOrd="1" destOrd="0" presId="urn:microsoft.com/office/officeart/2005/8/layout/orgChart1"/>
    <dgm:cxn modelId="{B927075F-7604-4892-9989-2E371E79D4AD}" srcId="{1C9BF604-281D-4062-A33B-436039616B79}" destId="{C3E9D03C-15B5-44AF-B6A8-75DFC13FBCC7}" srcOrd="1" destOrd="0" parTransId="{B36E6C55-86AE-4104-81B3-DF2B39272D0D}" sibTransId="{9BE2231B-F291-4127-9663-3DA14E7232C6}"/>
    <dgm:cxn modelId="{2291E0E6-58B5-49BD-B99F-01DE772BCF3B}" type="presOf" srcId="{9ECB88F8-FB65-4C39-A66E-D4F9AD43F1EC}" destId="{4CB60BA0-A04E-4C74-89E8-661BEF36CE38}" srcOrd="1" destOrd="0" presId="urn:microsoft.com/office/officeart/2005/8/layout/orgChart1"/>
    <dgm:cxn modelId="{83098A2D-D3B0-4922-ABE6-E60608C1D906}" srcId="{802D29AB-0C27-48DC-96D6-29D23AE3D398}" destId="{49C244FA-4778-4D38-8A7D-F1C1672D3849}" srcOrd="3" destOrd="0" parTransId="{778C0AEC-58B0-43B9-B8E9-20CDB510ACFD}" sibTransId="{E0F21DF7-85A3-4A95-AAD2-2FFECE77E713}"/>
    <dgm:cxn modelId="{3C401C4B-33EF-4F89-BD6B-C28DE203ACDF}" type="presOf" srcId="{17B8F485-8859-4F51-AA26-5D779BBC1682}" destId="{D3FF564A-A27C-40FD-9EC6-14ABCE335336}" srcOrd="1" destOrd="0" presId="urn:microsoft.com/office/officeart/2005/8/layout/orgChart1"/>
    <dgm:cxn modelId="{ABDCA73A-2FCC-48CC-95BA-0D55CE5BC6EE}" type="presOf" srcId="{B75804D2-C023-42EE-A893-F515B9DC1613}" destId="{190A05CA-315D-4A31-A194-5BCAFEE1286F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AEB994A4-E126-4CE7-9FEC-E5FA300FF738}" type="presOf" srcId="{447440F7-9A1A-4698-B14E-970AED87D9AE}" destId="{3647FCAF-33E5-4367-8D30-85F8435A882B}" srcOrd="0" destOrd="0" presId="urn:microsoft.com/office/officeart/2005/8/layout/orgChart1"/>
    <dgm:cxn modelId="{C573BA3A-9B0E-4D4C-8546-7ECF52DCFEE6}" srcId="{1C9BF604-281D-4062-A33B-436039616B79}" destId="{021CAA0C-57C8-4C5A-B889-D38C5EE3F982}" srcOrd="0" destOrd="0" parTransId="{125978A7-6FBB-46A6-AB3D-DC18BC3A6702}" sibTransId="{92078970-08F0-4EA2-A62E-F44609710F02}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10399DEF-5CA4-459C-AC32-D06539FD3827}" type="presOf" srcId="{4FE026FB-FB01-47BD-BC49-4C00B9E9FEC5}" destId="{8314EF3B-1E36-4FCF-9D6C-CE8197827A26}" srcOrd="0" destOrd="0" presId="urn:microsoft.com/office/officeart/2005/8/layout/orgChart1"/>
    <dgm:cxn modelId="{518E49C7-18FF-47CC-92B3-8B15C343271D}" type="presOf" srcId="{7F2B829B-808F-49DD-8C15-3C37E25128D9}" destId="{F6ED800E-F173-479C-8809-26764ED32948}" srcOrd="1" destOrd="0" presId="urn:microsoft.com/office/officeart/2005/8/layout/orgChart1"/>
    <dgm:cxn modelId="{A64ADB87-D55D-4DFD-94C5-6B1C8EC5BA51}" type="presOf" srcId="{49C244FA-4778-4D38-8A7D-F1C1672D3849}" destId="{59ECE319-D497-43C5-96A0-5B83478BA1FE}" srcOrd="0" destOrd="0" presId="urn:microsoft.com/office/officeart/2005/8/layout/orgChart1"/>
    <dgm:cxn modelId="{A634BCBC-C4A6-478B-A4D4-4271E25DA778}" type="presOf" srcId="{BE5C4D25-DBF7-4435-AD32-B5FCD9D496BF}" destId="{226E36F3-23E3-4627-88CD-D7C2D43B92BA}" srcOrd="0" destOrd="0" presId="urn:microsoft.com/office/officeart/2005/8/layout/orgChart1"/>
    <dgm:cxn modelId="{762E213E-D3A7-4078-897A-23AB2FACAB3C}" type="presOf" srcId="{F0B38230-8A14-4C69-9D26-6EAF01B10500}" destId="{4DE7A197-98E5-4563-AD6D-F7DF2DBA8D7C}" srcOrd="0" destOrd="0" presId="urn:microsoft.com/office/officeart/2005/8/layout/orgChart1"/>
    <dgm:cxn modelId="{EFA63615-7CF4-4801-A658-310A602BD10A}" type="presOf" srcId="{AC1EEF18-4FFF-4A23-8839-E50FA96173F6}" destId="{FF95E252-0331-4CF9-A679-1AA4B6BE70E2}" srcOrd="0" destOrd="0" presId="urn:microsoft.com/office/officeart/2005/8/layout/orgChart1"/>
    <dgm:cxn modelId="{7061041F-C0DD-49DA-ABE0-9CEF60703CF9}" type="presOf" srcId="{9CCAC1F5-09C1-4FB0-8C1D-4B196F58A9B1}" destId="{6435A5CA-B262-4AFB-8F7E-1CCA23EC9FC0}" srcOrd="0" destOrd="0" presId="urn:microsoft.com/office/officeart/2005/8/layout/orgChart1"/>
    <dgm:cxn modelId="{771E6F81-CBCA-423E-A5BA-95B078EC110B}" srcId="{F3638776-1778-4C47-AC96-4F10052364D4}" destId="{9ECB88F8-FB65-4C39-A66E-D4F9AD43F1EC}" srcOrd="1" destOrd="0" parTransId="{FF908EE1-40D1-4385-9C53-669F83EF2871}" sibTransId="{A7B19E66-E91B-4D3C-86D0-C090EC31DF72}"/>
    <dgm:cxn modelId="{38FE53DF-5734-4A3F-AB02-D4B263397B2D}" type="presOf" srcId="{56B4D078-BE15-4B67-A80B-BD4692E12ED6}" destId="{89CAEC0C-B7C0-4C67-A8F0-87643B704353}" srcOrd="0" destOrd="0" presId="urn:microsoft.com/office/officeart/2005/8/layout/orgChart1"/>
    <dgm:cxn modelId="{B4EF1EC9-2CD2-461F-84BD-B8FE5326B081}" type="presOf" srcId="{9CCAC1F5-09C1-4FB0-8C1D-4B196F58A9B1}" destId="{26D4D8C2-07ED-4B40-98D2-00B8DE3290A8}" srcOrd="1" destOrd="0" presId="urn:microsoft.com/office/officeart/2005/8/layout/orgChart1"/>
    <dgm:cxn modelId="{E0A2C4B4-499E-4467-977F-174A6D102BF1}" srcId="{1C9BF604-281D-4062-A33B-436039616B79}" destId="{AB681A04-8C1F-4C9F-A3FB-F2A25FFE168D}" srcOrd="2" destOrd="0" parTransId="{BA6B16CD-FA73-4371-A63A-21B70D895417}" sibTransId="{BC0F8D45-FB90-4384-BD86-39C1E710F49C}"/>
    <dgm:cxn modelId="{637EC482-7C39-48DF-B9BA-8D7ED5F1864F}" type="presOf" srcId="{546BAA6D-B409-4A08-AB59-90D969580833}" destId="{2EE42CA1-0941-4AB9-9157-1F67AB290E48}" srcOrd="0" destOrd="0" presId="urn:microsoft.com/office/officeart/2005/8/layout/orgChart1"/>
    <dgm:cxn modelId="{609D6681-BB69-442D-B991-F97E9577B89C}" type="presOf" srcId="{AD0EA6B8-867C-4C46-A391-4FAAE5557603}" destId="{D9B5B3BB-1430-4272-8299-177049F48EAA}" srcOrd="0" destOrd="0" presId="urn:microsoft.com/office/officeart/2005/8/layout/orgChart1"/>
    <dgm:cxn modelId="{29BC015D-677C-4E5C-8F06-1452192053C6}" type="presOf" srcId="{DC2733C6-0C73-42C0-BB9D-84B961D20360}" destId="{6A638002-5CD3-456D-81EE-9CAC47B80BE6}" srcOrd="1" destOrd="0" presId="urn:microsoft.com/office/officeart/2005/8/layout/orgChart1"/>
    <dgm:cxn modelId="{201CE521-8BFF-4C47-AF74-B3FD1631DA66}" type="presOf" srcId="{E5278EC9-3FD4-4B93-AB9B-F6DBB778FF34}" destId="{EE34D060-0BF0-4BFE-A09D-45F1147FB278}" srcOrd="1" destOrd="0" presId="urn:microsoft.com/office/officeart/2005/8/layout/orgChart1"/>
    <dgm:cxn modelId="{BEAB86CA-ACFD-4E2F-A288-5689DAAE64E3}" srcId="{3CBEC1C1-E38C-444D-9A46-606B8FE7F511}" destId="{E8B3B43A-0B11-494B-82BE-F3668E5EBE2B}" srcOrd="1" destOrd="0" parTransId="{0D666DF1-6263-4FA8-B310-29E4EF2C3FBD}" sibTransId="{867F8628-13BD-435A-AE1F-4D0DD0EA4C6E}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17DAF069-F7D5-4AC1-862C-17B7DE2A7582}" type="presParOf" srcId="{389B67B3-C8AA-405B-9866-D700050B5F7B}" destId="{AD62F545-C1BE-48DD-811B-658B3DE83EB3}" srcOrd="0" destOrd="0" presId="urn:microsoft.com/office/officeart/2005/8/layout/orgChart1"/>
    <dgm:cxn modelId="{598DAF1E-ECF4-4FC1-8B6C-1D724A43E948}" type="presParOf" srcId="{389B67B3-C8AA-405B-9866-D700050B5F7B}" destId="{E7DB569A-3F8F-4AD5-AF7B-A0D6F3FAD9CD}" srcOrd="1" destOrd="0" presId="urn:microsoft.com/office/officeart/2005/8/layout/orgChart1"/>
    <dgm:cxn modelId="{613B9B9E-FFC1-4601-B451-099D2B6266C1}" type="presParOf" srcId="{E7DB569A-3F8F-4AD5-AF7B-A0D6F3FAD9CD}" destId="{4C2F9662-F584-4AB4-A73F-9C2304D4A7BE}" srcOrd="0" destOrd="0" presId="urn:microsoft.com/office/officeart/2005/8/layout/orgChart1"/>
    <dgm:cxn modelId="{24F11DFD-9481-46E8-B108-BFFADD55C1F0}" type="presParOf" srcId="{4C2F9662-F584-4AB4-A73F-9C2304D4A7BE}" destId="{6435A5CA-B262-4AFB-8F7E-1CCA23EC9FC0}" srcOrd="0" destOrd="0" presId="urn:microsoft.com/office/officeart/2005/8/layout/orgChart1"/>
    <dgm:cxn modelId="{6D5D7D50-D6C9-47C4-9665-F80140A02583}" type="presParOf" srcId="{4C2F9662-F584-4AB4-A73F-9C2304D4A7BE}" destId="{26D4D8C2-07ED-4B40-98D2-00B8DE3290A8}" srcOrd="1" destOrd="0" presId="urn:microsoft.com/office/officeart/2005/8/layout/orgChart1"/>
    <dgm:cxn modelId="{25892CA5-5EB2-4139-A6A3-169336E8232E}" type="presParOf" srcId="{E7DB569A-3F8F-4AD5-AF7B-A0D6F3FAD9CD}" destId="{C2E5D315-D43D-461A-8134-AB1238706583}" srcOrd="1" destOrd="0" presId="urn:microsoft.com/office/officeart/2005/8/layout/orgChart1"/>
    <dgm:cxn modelId="{850B3ADD-3584-4DF3-BB97-B32EC9E438A4}" type="presParOf" srcId="{E7DB569A-3F8F-4AD5-AF7B-A0D6F3FAD9CD}" destId="{73C270D3-26EE-41F0-875F-825E6EA507E5}" srcOrd="2" destOrd="0" presId="urn:microsoft.com/office/officeart/2005/8/layout/orgChart1"/>
    <dgm:cxn modelId="{8FD1C063-0309-4EF7-BD5A-670FF9050A45}" type="presParOf" srcId="{389B67B3-C8AA-405B-9866-D700050B5F7B}" destId="{D9B5B3BB-1430-4272-8299-177049F48EAA}" srcOrd="2" destOrd="0" presId="urn:microsoft.com/office/officeart/2005/8/layout/orgChart1"/>
    <dgm:cxn modelId="{C2BAF317-F232-4849-9F76-680C30B78FEA}" type="presParOf" srcId="{389B67B3-C8AA-405B-9866-D700050B5F7B}" destId="{1C243D20-393B-446D-9998-8E4084A9A59B}" srcOrd="3" destOrd="0" presId="urn:microsoft.com/office/officeart/2005/8/layout/orgChart1"/>
    <dgm:cxn modelId="{705F3E4C-3912-423D-958B-D87A6CF131E4}" type="presParOf" srcId="{1C243D20-393B-446D-9998-8E4084A9A59B}" destId="{4986DB8E-B724-4C88-99AC-96BF86D03EB8}" srcOrd="0" destOrd="0" presId="urn:microsoft.com/office/officeart/2005/8/layout/orgChart1"/>
    <dgm:cxn modelId="{66A8F6E1-B23E-4C32-9750-2841E77D8E0E}" type="presParOf" srcId="{4986DB8E-B724-4C88-99AC-96BF86D03EB8}" destId="{A106569F-5D32-48EF-B42D-B6D909A539EF}" srcOrd="0" destOrd="0" presId="urn:microsoft.com/office/officeart/2005/8/layout/orgChart1"/>
    <dgm:cxn modelId="{A3DB4767-9D2D-4522-BCA4-5CC6148B75A5}" type="presParOf" srcId="{4986DB8E-B724-4C88-99AC-96BF86D03EB8}" destId="{6A638002-5CD3-456D-81EE-9CAC47B80BE6}" srcOrd="1" destOrd="0" presId="urn:microsoft.com/office/officeart/2005/8/layout/orgChart1"/>
    <dgm:cxn modelId="{E95A8D31-0FFD-463F-BA43-59A1061C92B0}" type="presParOf" srcId="{1C243D20-393B-446D-9998-8E4084A9A59B}" destId="{409CB64A-696D-4913-9597-410C8AD0D162}" srcOrd="1" destOrd="0" presId="urn:microsoft.com/office/officeart/2005/8/layout/orgChart1"/>
    <dgm:cxn modelId="{45AE2E88-0DAA-42AA-8762-5408A20E3714}" type="presParOf" srcId="{409CB64A-696D-4913-9597-410C8AD0D162}" destId="{FBF95E55-28C4-478E-B809-1EF25279C936}" srcOrd="0" destOrd="0" presId="urn:microsoft.com/office/officeart/2005/8/layout/orgChart1"/>
    <dgm:cxn modelId="{97F31E17-6C4A-4EF8-B034-F76708341EE3}" type="presParOf" srcId="{409CB64A-696D-4913-9597-410C8AD0D162}" destId="{622F7431-35F1-4CBE-A361-E74C547F39B4}" srcOrd="1" destOrd="0" presId="urn:microsoft.com/office/officeart/2005/8/layout/orgChart1"/>
    <dgm:cxn modelId="{87A54E83-5B98-43F2-9D52-D9EA3FD0B1F4}" type="presParOf" srcId="{622F7431-35F1-4CBE-A361-E74C547F39B4}" destId="{6EBF395E-D7CE-4E89-ADAE-65EAE84E6CEE}" srcOrd="0" destOrd="0" presId="urn:microsoft.com/office/officeart/2005/8/layout/orgChart1"/>
    <dgm:cxn modelId="{99F5270F-4771-4775-9B5F-CB7E4DAB3F2E}" type="presParOf" srcId="{6EBF395E-D7CE-4E89-ADAE-65EAE84E6CEE}" destId="{2EE42CA1-0941-4AB9-9157-1F67AB290E48}" srcOrd="0" destOrd="0" presId="urn:microsoft.com/office/officeart/2005/8/layout/orgChart1"/>
    <dgm:cxn modelId="{38CCA0A4-923E-44AD-94BB-98055343E17C}" type="presParOf" srcId="{6EBF395E-D7CE-4E89-ADAE-65EAE84E6CEE}" destId="{9411193A-DE7F-4C84-AC40-F1E3B0733F40}" srcOrd="1" destOrd="0" presId="urn:microsoft.com/office/officeart/2005/8/layout/orgChart1"/>
    <dgm:cxn modelId="{FE181B26-3CDC-4ADC-8129-48AFFE8A020E}" type="presParOf" srcId="{622F7431-35F1-4CBE-A361-E74C547F39B4}" destId="{9F158474-51FF-4890-8138-AB1D00596AAA}" srcOrd="1" destOrd="0" presId="urn:microsoft.com/office/officeart/2005/8/layout/orgChart1"/>
    <dgm:cxn modelId="{C0A957DF-EC32-40F0-836E-15E233A641D4}" type="presParOf" srcId="{622F7431-35F1-4CBE-A361-E74C547F39B4}" destId="{7B2C452F-D3DB-4785-ADC5-D778F30788EB}" srcOrd="2" destOrd="0" presId="urn:microsoft.com/office/officeart/2005/8/layout/orgChart1"/>
    <dgm:cxn modelId="{2FFC76C1-A38B-47D2-AF1C-CBB80964FC71}" type="presParOf" srcId="{409CB64A-696D-4913-9597-410C8AD0D162}" destId="{AD1B6D2D-E767-4431-A199-0571F6F49E41}" srcOrd="2" destOrd="0" presId="urn:microsoft.com/office/officeart/2005/8/layout/orgChart1"/>
    <dgm:cxn modelId="{66D05E66-0CD2-466E-BDC2-80ACE420BA8F}" type="presParOf" srcId="{409CB64A-696D-4913-9597-410C8AD0D162}" destId="{F316B4E3-0FD4-4620-A48B-F301D138DA88}" srcOrd="3" destOrd="0" presId="urn:microsoft.com/office/officeart/2005/8/layout/orgChart1"/>
    <dgm:cxn modelId="{B5BF0C0E-0D78-4050-8022-73E725A33901}" type="presParOf" srcId="{F316B4E3-0FD4-4620-A48B-F301D138DA88}" destId="{334D2833-2F5D-4287-8993-9165306AE3C9}" srcOrd="0" destOrd="0" presId="urn:microsoft.com/office/officeart/2005/8/layout/orgChart1"/>
    <dgm:cxn modelId="{036651EF-80F2-42F3-9050-3F4E2E591A8A}" type="presParOf" srcId="{334D2833-2F5D-4287-8993-9165306AE3C9}" destId="{FE63B7D7-4078-4E99-AFE3-4BD8FF8555C4}" srcOrd="0" destOrd="0" presId="urn:microsoft.com/office/officeart/2005/8/layout/orgChart1"/>
    <dgm:cxn modelId="{06146993-DD55-4ED7-ABC1-EEF16CCEDF30}" type="presParOf" srcId="{334D2833-2F5D-4287-8993-9165306AE3C9}" destId="{EE34D060-0BF0-4BFE-A09D-45F1147FB278}" srcOrd="1" destOrd="0" presId="urn:microsoft.com/office/officeart/2005/8/layout/orgChart1"/>
    <dgm:cxn modelId="{062629ED-0639-45D8-A302-A9519F8077FE}" type="presParOf" srcId="{F316B4E3-0FD4-4620-A48B-F301D138DA88}" destId="{735796FA-E31E-45E1-AC02-E85AFD638E86}" srcOrd="1" destOrd="0" presId="urn:microsoft.com/office/officeart/2005/8/layout/orgChart1"/>
    <dgm:cxn modelId="{3EF0B856-F707-4602-A7E1-51D8D6FAA698}" type="presParOf" srcId="{F316B4E3-0FD4-4620-A48B-F301D138DA88}" destId="{B42EB05E-D690-4F69-9E54-94B91793C7E4}" srcOrd="2" destOrd="0" presId="urn:microsoft.com/office/officeart/2005/8/layout/orgChart1"/>
    <dgm:cxn modelId="{FF6607BB-CF73-46B8-9C75-4FE408072EBE}" type="presParOf" srcId="{1C243D20-393B-446D-9998-8E4084A9A59B}" destId="{8C57D965-292C-4594-8F72-5A643F1CDDED}" srcOrd="2" destOrd="0" presId="urn:microsoft.com/office/officeart/2005/8/layout/orgChart1"/>
    <dgm:cxn modelId="{5D1B77B3-698B-4016-B0C6-DF2146C513CF}" type="presParOf" srcId="{389B67B3-C8AA-405B-9866-D700050B5F7B}" destId="{9CA6D376-3CCD-454E-856A-064B57350815}" srcOrd="4" destOrd="0" presId="urn:microsoft.com/office/officeart/2005/8/layout/orgChart1"/>
    <dgm:cxn modelId="{ADBCD965-8D81-48B5-9A53-9A3CD5D91103}" type="presParOf" srcId="{389B67B3-C8AA-405B-9866-D700050B5F7B}" destId="{9C307EF1-4892-4F7F-9E18-1B43D5437FE9}" srcOrd="5" destOrd="0" presId="urn:microsoft.com/office/officeart/2005/8/layout/orgChart1"/>
    <dgm:cxn modelId="{BE1DC6F0-435B-4915-8146-41B4E52DF5D3}" type="presParOf" srcId="{9C307EF1-4892-4F7F-9E18-1B43D5437FE9}" destId="{5EAC0E9F-D785-45AD-BCE9-D226F34E1973}" srcOrd="0" destOrd="0" presId="urn:microsoft.com/office/officeart/2005/8/layout/orgChart1"/>
    <dgm:cxn modelId="{DE236E37-E892-40DD-9F03-EA238FD08785}" type="presParOf" srcId="{5EAC0E9F-D785-45AD-BCE9-D226F34E1973}" destId="{A730D66A-BA4A-46B5-88C1-5162EEECC289}" srcOrd="0" destOrd="0" presId="urn:microsoft.com/office/officeart/2005/8/layout/orgChart1"/>
    <dgm:cxn modelId="{40BE394B-093F-4F4D-A6DF-765AC70FC50C}" type="presParOf" srcId="{5EAC0E9F-D785-45AD-BCE9-D226F34E1973}" destId="{88E24057-D7F7-462A-B1D5-E61F3470D62F}" srcOrd="1" destOrd="0" presId="urn:microsoft.com/office/officeart/2005/8/layout/orgChart1"/>
    <dgm:cxn modelId="{D5BA039B-1B7F-4624-8306-E5F13C8F73AE}" type="presParOf" srcId="{9C307EF1-4892-4F7F-9E18-1B43D5437FE9}" destId="{0428C023-5CCA-4446-9932-09477CED4B3C}" srcOrd="1" destOrd="0" presId="urn:microsoft.com/office/officeart/2005/8/layout/orgChart1"/>
    <dgm:cxn modelId="{C8C9EF37-C44D-4B3F-A973-F0D31DC7829A}" type="presParOf" srcId="{0428C023-5CCA-4446-9932-09477CED4B3C}" destId="{FF95E252-0331-4CF9-A679-1AA4B6BE70E2}" srcOrd="0" destOrd="0" presId="urn:microsoft.com/office/officeart/2005/8/layout/orgChart1"/>
    <dgm:cxn modelId="{0FFAA4CB-E1B3-4277-9CBC-BED707545EED}" type="presParOf" srcId="{0428C023-5CCA-4446-9932-09477CED4B3C}" destId="{56514E1C-39B2-4357-924E-713538D90F6A}" srcOrd="1" destOrd="0" presId="urn:microsoft.com/office/officeart/2005/8/layout/orgChart1"/>
    <dgm:cxn modelId="{739C7FD4-7ECA-46FF-810D-705678606993}" type="presParOf" srcId="{56514E1C-39B2-4357-924E-713538D90F6A}" destId="{4D41E6CC-1633-40C0-B214-A57ABC673D0F}" srcOrd="0" destOrd="0" presId="urn:microsoft.com/office/officeart/2005/8/layout/orgChart1"/>
    <dgm:cxn modelId="{0D617049-F865-4CB0-AD58-79F3CE3F3913}" type="presParOf" srcId="{4D41E6CC-1633-40C0-B214-A57ABC673D0F}" destId="{226E36F3-23E3-4627-88CD-D7C2D43B92BA}" srcOrd="0" destOrd="0" presId="urn:microsoft.com/office/officeart/2005/8/layout/orgChart1"/>
    <dgm:cxn modelId="{429B1949-46FB-4A69-8E5C-73C42171F33F}" type="presParOf" srcId="{4D41E6CC-1633-40C0-B214-A57ABC673D0F}" destId="{415BD3C9-A9EE-46D6-88E6-FD26C9BEBFAE}" srcOrd="1" destOrd="0" presId="urn:microsoft.com/office/officeart/2005/8/layout/orgChart1"/>
    <dgm:cxn modelId="{B94F5394-1AE8-41E8-957D-00E921473677}" type="presParOf" srcId="{56514E1C-39B2-4357-924E-713538D90F6A}" destId="{8A1F9C97-74BD-411A-8BE1-E448A0494D6C}" srcOrd="1" destOrd="0" presId="urn:microsoft.com/office/officeart/2005/8/layout/orgChart1"/>
    <dgm:cxn modelId="{243B6F5E-EA0E-4003-B6FA-3ED8A9E814E6}" type="presParOf" srcId="{8A1F9C97-74BD-411A-8BE1-E448A0494D6C}" destId="{B58CFE07-7A87-43BE-B704-5D16C783D03C}" srcOrd="0" destOrd="0" presId="urn:microsoft.com/office/officeart/2005/8/layout/orgChart1"/>
    <dgm:cxn modelId="{79332BCC-A799-405F-97C1-434B6C52FF80}" type="presParOf" srcId="{8A1F9C97-74BD-411A-8BE1-E448A0494D6C}" destId="{045DE01A-9803-4BA7-9BA7-BD44A94FD452}" srcOrd="1" destOrd="0" presId="urn:microsoft.com/office/officeart/2005/8/layout/orgChart1"/>
    <dgm:cxn modelId="{625B25A2-30AD-43B5-8425-B81BEAFCE1A9}" type="presParOf" srcId="{045DE01A-9803-4BA7-9BA7-BD44A94FD452}" destId="{B6B33C30-2E7A-499B-9D9A-C50D88ECAE69}" srcOrd="0" destOrd="0" presId="urn:microsoft.com/office/officeart/2005/8/layout/orgChart1"/>
    <dgm:cxn modelId="{A7E14320-B558-4569-AF08-A59985A77D6D}" type="presParOf" srcId="{B6B33C30-2E7A-499B-9D9A-C50D88ECAE69}" destId="{FDC585C0-4866-478B-932C-76B6A2B0307A}" srcOrd="0" destOrd="0" presId="urn:microsoft.com/office/officeart/2005/8/layout/orgChart1"/>
    <dgm:cxn modelId="{EDB7F645-2ABA-4B12-A1C0-27ADCEAE946D}" type="presParOf" srcId="{B6B33C30-2E7A-499B-9D9A-C50D88ECAE69}" destId="{E7697945-155E-47B4-AD99-EF34FBC06B12}" srcOrd="1" destOrd="0" presId="urn:microsoft.com/office/officeart/2005/8/layout/orgChart1"/>
    <dgm:cxn modelId="{BB9EB03D-DBDD-4FB8-B891-924956AA0D5F}" type="presParOf" srcId="{045DE01A-9803-4BA7-9BA7-BD44A94FD452}" destId="{448B2A99-3C2D-4021-B3D0-E59E73698E86}" srcOrd="1" destOrd="0" presId="urn:microsoft.com/office/officeart/2005/8/layout/orgChart1"/>
    <dgm:cxn modelId="{C82BE9F0-0A68-48C1-AE77-44A8400C5C9B}" type="presParOf" srcId="{448B2A99-3C2D-4021-B3D0-E59E73698E86}" destId="{8314EF3B-1E36-4FCF-9D6C-CE8197827A26}" srcOrd="0" destOrd="0" presId="urn:microsoft.com/office/officeart/2005/8/layout/orgChart1"/>
    <dgm:cxn modelId="{2329967C-45D8-40B9-B164-9F5378037728}" type="presParOf" srcId="{448B2A99-3C2D-4021-B3D0-E59E73698E86}" destId="{EEDB6D36-C7B2-4503-BE39-74682C0B0C06}" srcOrd="1" destOrd="0" presId="urn:microsoft.com/office/officeart/2005/8/layout/orgChart1"/>
    <dgm:cxn modelId="{DEB8BD1C-3533-43CA-AEE4-DA305195C31F}" type="presParOf" srcId="{EEDB6D36-C7B2-4503-BE39-74682C0B0C06}" destId="{72B2C3A1-4FEE-426B-8604-D236A83CB405}" srcOrd="0" destOrd="0" presId="urn:microsoft.com/office/officeart/2005/8/layout/orgChart1"/>
    <dgm:cxn modelId="{948F9A37-6399-4395-8965-932CBFB91352}" type="presParOf" srcId="{72B2C3A1-4FEE-426B-8604-D236A83CB405}" destId="{95E345B7-A7AD-43BA-9122-FFCA79304784}" srcOrd="0" destOrd="0" presId="urn:microsoft.com/office/officeart/2005/8/layout/orgChart1"/>
    <dgm:cxn modelId="{A6DF44BE-9C4A-4576-B900-E925E0B0F4AB}" type="presParOf" srcId="{72B2C3A1-4FEE-426B-8604-D236A83CB405}" destId="{01AAB7FD-448D-4013-BFCE-70132D38C2DE}" srcOrd="1" destOrd="0" presId="urn:microsoft.com/office/officeart/2005/8/layout/orgChart1"/>
    <dgm:cxn modelId="{27821B0E-DEC6-471E-B8A9-4A1B8A0A5414}" type="presParOf" srcId="{EEDB6D36-C7B2-4503-BE39-74682C0B0C06}" destId="{7F6D22E7-9AD8-4E69-B1FB-871C39D16FA4}" srcOrd="1" destOrd="0" presId="urn:microsoft.com/office/officeart/2005/8/layout/orgChart1"/>
    <dgm:cxn modelId="{9625A17D-6EFA-4010-A2EA-048112E7A989}" type="presParOf" srcId="{EEDB6D36-C7B2-4503-BE39-74682C0B0C06}" destId="{B984A936-5289-4BA0-9C82-2A1B8FDDC55E}" srcOrd="2" destOrd="0" presId="urn:microsoft.com/office/officeart/2005/8/layout/orgChart1"/>
    <dgm:cxn modelId="{7088DFA8-62D4-4252-8F5B-FF90275D2417}" type="presParOf" srcId="{448B2A99-3C2D-4021-B3D0-E59E73698E86}" destId="{5B10AD8B-69A2-4564-AE26-64A1D88C68DA}" srcOrd="2" destOrd="0" presId="urn:microsoft.com/office/officeart/2005/8/layout/orgChart1"/>
    <dgm:cxn modelId="{14CB8DA0-759C-4036-B1C7-99EA1062BAEC}" type="presParOf" srcId="{448B2A99-3C2D-4021-B3D0-E59E73698E86}" destId="{753BE73C-508C-4093-945D-B9D6C068AE60}" srcOrd="3" destOrd="0" presId="urn:microsoft.com/office/officeart/2005/8/layout/orgChart1"/>
    <dgm:cxn modelId="{7F7F21B4-DD70-4811-863D-C766C061D136}" type="presParOf" srcId="{753BE73C-508C-4093-945D-B9D6C068AE60}" destId="{0817597C-16A1-48EA-A114-7B9340B8201D}" srcOrd="0" destOrd="0" presId="urn:microsoft.com/office/officeart/2005/8/layout/orgChart1"/>
    <dgm:cxn modelId="{A2AE2696-4D03-4228-AA16-029A24B237AD}" type="presParOf" srcId="{0817597C-16A1-48EA-A114-7B9340B8201D}" destId="{99C3CB05-2791-4633-9D22-0EB0393AE02C}" srcOrd="0" destOrd="0" presId="urn:microsoft.com/office/officeart/2005/8/layout/orgChart1"/>
    <dgm:cxn modelId="{34BD0123-D450-4A85-97A8-F638EFB26BC4}" type="presParOf" srcId="{0817597C-16A1-48EA-A114-7B9340B8201D}" destId="{52746AC5-134F-4148-910C-5AFBD70F53D3}" srcOrd="1" destOrd="0" presId="urn:microsoft.com/office/officeart/2005/8/layout/orgChart1"/>
    <dgm:cxn modelId="{40A4EAE9-A72F-4792-91BE-BFD7D391B368}" type="presParOf" srcId="{753BE73C-508C-4093-945D-B9D6C068AE60}" destId="{04EC128D-3A2F-4334-A558-6BFD04DCD672}" srcOrd="1" destOrd="0" presId="urn:microsoft.com/office/officeart/2005/8/layout/orgChart1"/>
    <dgm:cxn modelId="{E84F4C84-7BB1-4A70-AD77-CEA72776CBD2}" type="presParOf" srcId="{753BE73C-508C-4093-945D-B9D6C068AE60}" destId="{D3AE8285-CB0B-4A59-9CA2-A6EBCD86820B}" srcOrd="2" destOrd="0" presId="urn:microsoft.com/office/officeart/2005/8/layout/orgChart1"/>
    <dgm:cxn modelId="{C42850DA-0F5C-45B1-9079-E9EF67D455B5}" type="presParOf" srcId="{045DE01A-9803-4BA7-9BA7-BD44A94FD452}" destId="{0E241DB5-304F-42BC-91A3-CFEB6B8535C1}" srcOrd="2" destOrd="0" presId="urn:microsoft.com/office/officeart/2005/8/layout/orgChart1"/>
    <dgm:cxn modelId="{184BB939-845A-4A71-B864-DF404DA174DA}" type="presParOf" srcId="{8A1F9C97-74BD-411A-8BE1-E448A0494D6C}" destId="{9304E402-293E-4381-9C41-176EC9438E5F}" srcOrd="2" destOrd="0" presId="urn:microsoft.com/office/officeart/2005/8/layout/orgChart1"/>
    <dgm:cxn modelId="{1A6D19EB-F899-4D86-A21A-10012399B86C}" type="presParOf" srcId="{8A1F9C97-74BD-411A-8BE1-E448A0494D6C}" destId="{49F58EEA-C0A7-460C-967D-448F6DDC836F}" srcOrd="3" destOrd="0" presId="urn:microsoft.com/office/officeart/2005/8/layout/orgChart1"/>
    <dgm:cxn modelId="{1B3F5F56-959D-4F97-9D0C-ACB7FD32D6E9}" type="presParOf" srcId="{49F58EEA-C0A7-460C-967D-448F6DDC836F}" destId="{FDA44054-F30D-43B7-9AAE-2BB95CB2A056}" srcOrd="0" destOrd="0" presId="urn:microsoft.com/office/officeart/2005/8/layout/orgChart1"/>
    <dgm:cxn modelId="{B1EB94ED-C150-485B-9A09-5B6DA0B87E2F}" type="presParOf" srcId="{FDA44054-F30D-43B7-9AAE-2BB95CB2A056}" destId="{3AD7F72E-8B32-4362-A423-913C68B74BC4}" srcOrd="0" destOrd="0" presId="urn:microsoft.com/office/officeart/2005/8/layout/orgChart1"/>
    <dgm:cxn modelId="{BE35746C-C14A-4F99-B12E-9916A636BBFA}" type="presParOf" srcId="{FDA44054-F30D-43B7-9AAE-2BB95CB2A056}" destId="{7F069DFB-4874-4C19-9DC5-5B404AD1C82D}" srcOrd="1" destOrd="0" presId="urn:microsoft.com/office/officeart/2005/8/layout/orgChart1"/>
    <dgm:cxn modelId="{BBBC784A-9FF5-4B91-89E1-33357C42B674}" type="presParOf" srcId="{49F58EEA-C0A7-460C-967D-448F6DDC836F}" destId="{BC2A3374-BDA4-45B8-B311-9F6896E3ADB8}" srcOrd="1" destOrd="0" presId="urn:microsoft.com/office/officeart/2005/8/layout/orgChart1"/>
    <dgm:cxn modelId="{3E007D3A-D705-4277-B102-69497E6C0392}" type="presParOf" srcId="{BC2A3374-BDA4-45B8-B311-9F6896E3ADB8}" destId="{8A0E54EA-EE8B-473B-BADC-B714917EAD20}" srcOrd="0" destOrd="0" presId="urn:microsoft.com/office/officeart/2005/8/layout/orgChart1"/>
    <dgm:cxn modelId="{DA0A7120-661E-4615-85B5-69C8BEEB84A1}" type="presParOf" srcId="{BC2A3374-BDA4-45B8-B311-9F6896E3ADB8}" destId="{C3FF0F5F-71BA-4D9A-85CC-42F9B7AD9265}" srcOrd="1" destOrd="0" presId="urn:microsoft.com/office/officeart/2005/8/layout/orgChart1"/>
    <dgm:cxn modelId="{25BE3BD2-3589-4D58-828E-31B5BA8803D8}" type="presParOf" srcId="{C3FF0F5F-71BA-4D9A-85CC-42F9B7AD9265}" destId="{13E4479E-1702-4EFA-84C0-12EF7EC7F68B}" srcOrd="0" destOrd="0" presId="urn:microsoft.com/office/officeart/2005/8/layout/orgChart1"/>
    <dgm:cxn modelId="{F95183B1-58FE-4CA7-B668-07F5CE0127FD}" type="presParOf" srcId="{13E4479E-1702-4EFA-84C0-12EF7EC7F68B}" destId="{4DE7A197-98E5-4563-AD6D-F7DF2DBA8D7C}" srcOrd="0" destOrd="0" presId="urn:microsoft.com/office/officeart/2005/8/layout/orgChart1"/>
    <dgm:cxn modelId="{3D217782-52AA-4256-88B0-99D9674D64D6}" type="presParOf" srcId="{13E4479E-1702-4EFA-84C0-12EF7EC7F68B}" destId="{C874B073-F85C-4FC9-8872-64AE4AFBF956}" srcOrd="1" destOrd="0" presId="urn:microsoft.com/office/officeart/2005/8/layout/orgChart1"/>
    <dgm:cxn modelId="{9DE94B19-710F-48EA-B14C-61B6A41F97DC}" type="presParOf" srcId="{C3FF0F5F-71BA-4D9A-85CC-42F9B7AD9265}" destId="{96A4BFD4-297F-4F13-A633-C7246337C5A0}" srcOrd="1" destOrd="0" presId="urn:microsoft.com/office/officeart/2005/8/layout/orgChart1"/>
    <dgm:cxn modelId="{02802E51-4CFE-4DAB-8C27-334F66578E5A}" type="presParOf" srcId="{C3FF0F5F-71BA-4D9A-85CC-42F9B7AD9265}" destId="{A9FFDB5B-ED94-445F-8B1F-593E2AA0D231}" srcOrd="2" destOrd="0" presId="urn:microsoft.com/office/officeart/2005/8/layout/orgChart1"/>
    <dgm:cxn modelId="{E97F9D6C-5963-4EB6-9343-2672BE5191D5}" type="presParOf" srcId="{BC2A3374-BDA4-45B8-B311-9F6896E3ADB8}" destId="{6380178A-1783-41E3-B249-0AA98771463E}" srcOrd="2" destOrd="0" presId="urn:microsoft.com/office/officeart/2005/8/layout/orgChart1"/>
    <dgm:cxn modelId="{AA600A28-1588-4743-B167-D4DCD688D870}" type="presParOf" srcId="{BC2A3374-BDA4-45B8-B311-9F6896E3ADB8}" destId="{E9E79A5D-A746-4D79-8721-AC59930BCD6F}" srcOrd="3" destOrd="0" presId="urn:microsoft.com/office/officeart/2005/8/layout/orgChart1"/>
    <dgm:cxn modelId="{C100C602-72F3-44CA-9637-308A73CA904A}" type="presParOf" srcId="{E9E79A5D-A746-4D79-8721-AC59930BCD6F}" destId="{68854761-DC4D-42B0-B694-347E78C66575}" srcOrd="0" destOrd="0" presId="urn:microsoft.com/office/officeart/2005/8/layout/orgChart1"/>
    <dgm:cxn modelId="{11278090-9BC9-4515-BC12-3B78F98315A9}" type="presParOf" srcId="{68854761-DC4D-42B0-B694-347E78C66575}" destId="{B9E68FC7-1AC1-423D-99F6-E5E578804028}" srcOrd="0" destOrd="0" presId="urn:microsoft.com/office/officeart/2005/8/layout/orgChart1"/>
    <dgm:cxn modelId="{0A6E9C4C-DDA1-421C-8196-4C3715D9261A}" type="presParOf" srcId="{68854761-DC4D-42B0-B694-347E78C66575}" destId="{620A446E-6B0E-408C-BAC6-5CE6FE13283C}" srcOrd="1" destOrd="0" presId="urn:microsoft.com/office/officeart/2005/8/layout/orgChart1"/>
    <dgm:cxn modelId="{6C9B7AF1-8C64-4DFB-8C55-7CBE6B43F072}" type="presParOf" srcId="{E9E79A5D-A746-4D79-8721-AC59930BCD6F}" destId="{77972955-E95D-4203-B541-2476DDDA2DE6}" srcOrd="1" destOrd="0" presId="urn:microsoft.com/office/officeart/2005/8/layout/orgChart1"/>
    <dgm:cxn modelId="{4C7280B3-79C1-4888-9714-FE2B602A6713}" type="presParOf" srcId="{E9E79A5D-A746-4D79-8721-AC59930BCD6F}" destId="{4AABCEDD-81AF-46EC-808C-84FF91D9CBDB}" srcOrd="2" destOrd="0" presId="urn:microsoft.com/office/officeart/2005/8/layout/orgChart1"/>
    <dgm:cxn modelId="{F4CC2613-1C28-448C-A5F4-B269F606DC50}" type="presParOf" srcId="{BC2A3374-BDA4-45B8-B311-9F6896E3ADB8}" destId="{B8A3C7B1-8863-4C91-9B84-21D4ED559D05}" srcOrd="4" destOrd="0" presId="urn:microsoft.com/office/officeart/2005/8/layout/orgChart1"/>
    <dgm:cxn modelId="{C6BDB3A8-18A5-4D53-A8B6-41AFFD166089}" type="presParOf" srcId="{BC2A3374-BDA4-45B8-B311-9F6896E3ADB8}" destId="{98CEF0CB-ED40-4B8F-A3B5-A33104EF413D}" srcOrd="5" destOrd="0" presId="urn:microsoft.com/office/officeart/2005/8/layout/orgChart1"/>
    <dgm:cxn modelId="{21A31452-59BE-471D-AE93-D89D9F783B23}" type="presParOf" srcId="{98CEF0CB-ED40-4B8F-A3B5-A33104EF413D}" destId="{BC80127A-AB6E-4F76-8F3B-0EA73201C40D}" srcOrd="0" destOrd="0" presId="urn:microsoft.com/office/officeart/2005/8/layout/orgChart1"/>
    <dgm:cxn modelId="{4BBE0F18-520C-49B2-A558-65B8D8680E6C}" type="presParOf" srcId="{BC80127A-AB6E-4F76-8F3B-0EA73201C40D}" destId="{8F81FC8F-EBD4-4561-89EC-A6CA68605A3E}" srcOrd="0" destOrd="0" presId="urn:microsoft.com/office/officeart/2005/8/layout/orgChart1"/>
    <dgm:cxn modelId="{49E1F278-04AA-4A5F-8BBF-A671F8EDDBF1}" type="presParOf" srcId="{BC80127A-AB6E-4F76-8F3B-0EA73201C40D}" destId="{28806247-B811-4740-A036-09B7DEA4BDD7}" srcOrd="1" destOrd="0" presId="urn:microsoft.com/office/officeart/2005/8/layout/orgChart1"/>
    <dgm:cxn modelId="{65871543-17C9-447E-82AF-68E6640CC14A}" type="presParOf" srcId="{98CEF0CB-ED40-4B8F-A3B5-A33104EF413D}" destId="{75C4356E-458C-4C89-B27F-7A940AE482BA}" srcOrd="1" destOrd="0" presId="urn:microsoft.com/office/officeart/2005/8/layout/orgChart1"/>
    <dgm:cxn modelId="{240CB23F-F413-4106-A909-C5EC73ACAADC}" type="presParOf" srcId="{98CEF0CB-ED40-4B8F-A3B5-A33104EF413D}" destId="{01561DB9-F9E1-480F-A0F1-E73FBF61055A}" srcOrd="2" destOrd="0" presId="urn:microsoft.com/office/officeart/2005/8/layout/orgChart1"/>
    <dgm:cxn modelId="{BCA854D4-ADBB-4CEA-9EA6-DAFDA92AF83F}" type="presParOf" srcId="{BC2A3374-BDA4-45B8-B311-9F6896E3ADB8}" destId="{AD2CE9C8-11D9-4C24-9922-01793AD7BCAE}" srcOrd="6" destOrd="0" presId="urn:microsoft.com/office/officeart/2005/8/layout/orgChart1"/>
    <dgm:cxn modelId="{B8A89A70-9ED7-498C-8503-113F58DB9ED7}" type="presParOf" srcId="{BC2A3374-BDA4-45B8-B311-9F6896E3ADB8}" destId="{B9D5237A-92B7-4B6B-BC97-122738EBBA90}" srcOrd="7" destOrd="0" presId="urn:microsoft.com/office/officeart/2005/8/layout/orgChart1"/>
    <dgm:cxn modelId="{A42F65B5-67FC-401B-872C-9734F1007C36}" type="presParOf" srcId="{B9D5237A-92B7-4B6B-BC97-122738EBBA90}" destId="{243A2BB3-C9AB-4CE2-8540-959516BC2B38}" srcOrd="0" destOrd="0" presId="urn:microsoft.com/office/officeart/2005/8/layout/orgChart1"/>
    <dgm:cxn modelId="{71B212F5-B4FE-40D2-9B0B-59B9D61656E8}" type="presParOf" srcId="{243A2BB3-C9AB-4CE2-8540-959516BC2B38}" destId="{2F3B1D9C-62B3-46B4-8656-7C9BB4D590F6}" srcOrd="0" destOrd="0" presId="urn:microsoft.com/office/officeart/2005/8/layout/orgChart1"/>
    <dgm:cxn modelId="{0E56A95C-8940-49DD-942B-DBEAED64E1CE}" type="presParOf" srcId="{243A2BB3-C9AB-4CE2-8540-959516BC2B38}" destId="{D3FF564A-A27C-40FD-9EC6-14ABCE335336}" srcOrd="1" destOrd="0" presId="urn:microsoft.com/office/officeart/2005/8/layout/orgChart1"/>
    <dgm:cxn modelId="{F133298C-DE01-41E3-88A3-870F2550848B}" type="presParOf" srcId="{B9D5237A-92B7-4B6B-BC97-122738EBBA90}" destId="{25A58D14-E05B-4F5C-A05D-E972C13788DE}" srcOrd="1" destOrd="0" presId="urn:microsoft.com/office/officeart/2005/8/layout/orgChart1"/>
    <dgm:cxn modelId="{C67CB1C9-7685-4494-93A0-C1487A9C64D1}" type="presParOf" srcId="{B9D5237A-92B7-4B6B-BC97-122738EBBA90}" destId="{E7CF0285-E19A-48F5-9DD6-B70E29AA94AA}" srcOrd="2" destOrd="0" presId="urn:microsoft.com/office/officeart/2005/8/layout/orgChart1"/>
    <dgm:cxn modelId="{4E79D0B5-ACEE-41DB-B2B2-C47D6F5C4EDF}" type="presParOf" srcId="{BC2A3374-BDA4-45B8-B311-9F6896E3ADB8}" destId="{BAC9FBB7-13CB-44E7-A829-F3AF7ECCE105}" srcOrd="8" destOrd="0" presId="urn:microsoft.com/office/officeart/2005/8/layout/orgChart1"/>
    <dgm:cxn modelId="{8776DCCE-1B6E-4AA1-A810-037F85137F14}" type="presParOf" srcId="{BC2A3374-BDA4-45B8-B311-9F6896E3ADB8}" destId="{2B57315E-6A0C-4AB4-B325-D56F9B9F88A4}" srcOrd="9" destOrd="0" presId="urn:microsoft.com/office/officeart/2005/8/layout/orgChart1"/>
    <dgm:cxn modelId="{7E56F961-A598-4472-B215-2E82EAEA1056}" type="presParOf" srcId="{2B57315E-6A0C-4AB4-B325-D56F9B9F88A4}" destId="{454BB973-1DC6-4158-A8D8-41D0D3FD44D6}" srcOrd="0" destOrd="0" presId="urn:microsoft.com/office/officeart/2005/8/layout/orgChart1"/>
    <dgm:cxn modelId="{1078ECD3-1AA0-4900-B1C7-2CBD1F42612F}" type="presParOf" srcId="{454BB973-1DC6-4158-A8D8-41D0D3FD44D6}" destId="{6A5B03E9-0233-4F6E-A3E4-1A9EDC4C3177}" srcOrd="0" destOrd="0" presId="urn:microsoft.com/office/officeart/2005/8/layout/orgChart1"/>
    <dgm:cxn modelId="{6FD6D363-6400-4EB2-A494-BDE83E1F9FA3}" type="presParOf" srcId="{454BB973-1DC6-4158-A8D8-41D0D3FD44D6}" destId="{A6970DFF-8E6C-400B-8764-8B14CFBCE644}" srcOrd="1" destOrd="0" presId="urn:microsoft.com/office/officeart/2005/8/layout/orgChart1"/>
    <dgm:cxn modelId="{E44B7BE3-4DF3-4197-8943-C466039311DB}" type="presParOf" srcId="{2B57315E-6A0C-4AB4-B325-D56F9B9F88A4}" destId="{E7F319FF-4680-4733-8EF0-2FB44083C470}" srcOrd="1" destOrd="0" presId="urn:microsoft.com/office/officeart/2005/8/layout/orgChart1"/>
    <dgm:cxn modelId="{63DC1DFA-45DF-40E3-A8C1-2D44AA565D0C}" type="presParOf" srcId="{2B57315E-6A0C-4AB4-B325-D56F9B9F88A4}" destId="{21109784-D308-481F-A211-5CB1B2B0B2D8}" srcOrd="2" destOrd="0" presId="urn:microsoft.com/office/officeart/2005/8/layout/orgChart1"/>
    <dgm:cxn modelId="{032DDBF3-1C48-4EC3-8D76-417230BAD424}" type="presParOf" srcId="{BC2A3374-BDA4-45B8-B311-9F6896E3ADB8}" destId="{0D5E5AC3-48A3-47FE-9569-8D78D80EF993}" srcOrd="10" destOrd="0" presId="urn:microsoft.com/office/officeart/2005/8/layout/orgChart1"/>
    <dgm:cxn modelId="{F492EA03-FB83-415B-A58F-80D562531154}" type="presParOf" srcId="{BC2A3374-BDA4-45B8-B311-9F6896E3ADB8}" destId="{6675A765-F4A2-4CE7-8A6F-4FC1B55F0A5B}" srcOrd="11" destOrd="0" presId="urn:microsoft.com/office/officeart/2005/8/layout/orgChart1"/>
    <dgm:cxn modelId="{DC14CAF2-89AF-4650-BEDD-92B9F3F57609}" type="presParOf" srcId="{6675A765-F4A2-4CE7-8A6F-4FC1B55F0A5B}" destId="{2E93EF2D-3037-49BB-8873-920535154ED1}" srcOrd="0" destOrd="0" presId="urn:microsoft.com/office/officeart/2005/8/layout/orgChart1"/>
    <dgm:cxn modelId="{682495E2-F3A9-4971-B86C-AFE6568A25E1}" type="presParOf" srcId="{2E93EF2D-3037-49BB-8873-920535154ED1}" destId="{D631F1FF-8A54-48F2-8006-A42F575D3DEF}" srcOrd="0" destOrd="0" presId="urn:microsoft.com/office/officeart/2005/8/layout/orgChart1"/>
    <dgm:cxn modelId="{0714795E-9BE9-4A55-9892-70790385353D}" type="presParOf" srcId="{2E93EF2D-3037-49BB-8873-920535154ED1}" destId="{E54BE421-55A6-43E4-A370-C05D4CF6F35D}" srcOrd="1" destOrd="0" presId="urn:microsoft.com/office/officeart/2005/8/layout/orgChart1"/>
    <dgm:cxn modelId="{8AC3D33B-57D7-4C73-BEDC-9ACCB5C1D2C3}" type="presParOf" srcId="{6675A765-F4A2-4CE7-8A6F-4FC1B55F0A5B}" destId="{B6C5F661-0B9C-4C10-94C6-CE6AAAB7E615}" srcOrd="1" destOrd="0" presId="urn:microsoft.com/office/officeart/2005/8/layout/orgChart1"/>
    <dgm:cxn modelId="{8A9B08E7-5F37-4A6E-B194-5544FAD7550E}" type="presParOf" srcId="{6675A765-F4A2-4CE7-8A6F-4FC1B55F0A5B}" destId="{47785765-73D8-4399-B863-D0C1B9EB1EC8}" srcOrd="2" destOrd="0" presId="urn:microsoft.com/office/officeart/2005/8/layout/orgChart1"/>
    <dgm:cxn modelId="{2E1B25BB-7F80-4D82-988F-3278576F88DF}" type="presParOf" srcId="{49F58EEA-C0A7-460C-967D-448F6DDC836F}" destId="{DADDD6DC-7C9E-42B0-AAF3-9D8E355331F4}" srcOrd="2" destOrd="0" presId="urn:microsoft.com/office/officeart/2005/8/layout/orgChart1"/>
    <dgm:cxn modelId="{E7154E13-7E83-459F-BD0E-C4D40059158B}" type="presParOf" srcId="{56514E1C-39B2-4357-924E-713538D90F6A}" destId="{3B1C73DE-2A3A-4081-93FA-15B0A5FF08E3}" srcOrd="2" destOrd="0" presId="urn:microsoft.com/office/officeart/2005/8/layout/orgChart1"/>
    <dgm:cxn modelId="{D8430AD9-35D5-4A21-84B8-E9CD79B195C4}" type="presParOf" srcId="{0428C023-5CCA-4446-9932-09477CED4B3C}" destId="{1479EFC4-973F-42E5-8911-481ED9E9F74A}" srcOrd="2" destOrd="0" presId="urn:microsoft.com/office/officeart/2005/8/layout/orgChart1"/>
    <dgm:cxn modelId="{03F9C811-4BCE-4237-ABD6-ED2F8EDCCC57}" type="presParOf" srcId="{0428C023-5CCA-4446-9932-09477CED4B3C}" destId="{C766FFB5-1643-47BC-835B-83AEF2CE8A04}" srcOrd="3" destOrd="0" presId="urn:microsoft.com/office/officeart/2005/8/layout/orgChart1"/>
    <dgm:cxn modelId="{9654C1F0-9829-4378-90BA-E140222D6383}" type="presParOf" srcId="{C766FFB5-1643-47BC-835B-83AEF2CE8A04}" destId="{4E840C28-6B05-41A9-8FA4-E05DC95FDEF8}" srcOrd="0" destOrd="0" presId="urn:microsoft.com/office/officeart/2005/8/layout/orgChart1"/>
    <dgm:cxn modelId="{2382C82E-7FE6-4BD3-8E9C-DC8F698181C9}" type="presParOf" srcId="{4E840C28-6B05-41A9-8FA4-E05DC95FDEF8}" destId="{16D3A182-4CB8-4A07-B4E1-CBDD78827BC3}" srcOrd="0" destOrd="0" presId="urn:microsoft.com/office/officeart/2005/8/layout/orgChart1"/>
    <dgm:cxn modelId="{CAD837D1-B44B-41B1-96EB-36A4052DD90B}" type="presParOf" srcId="{4E840C28-6B05-41A9-8FA4-E05DC95FDEF8}" destId="{4CB60BA0-A04E-4C74-89E8-661BEF36CE38}" srcOrd="1" destOrd="0" presId="urn:microsoft.com/office/officeart/2005/8/layout/orgChart1"/>
    <dgm:cxn modelId="{85941E6A-81F0-44DF-BF8B-4C92DED33957}" type="presParOf" srcId="{C766FFB5-1643-47BC-835B-83AEF2CE8A04}" destId="{6EDBB304-4EE6-4026-B5B8-6D65913E83C6}" srcOrd="1" destOrd="0" presId="urn:microsoft.com/office/officeart/2005/8/layout/orgChart1"/>
    <dgm:cxn modelId="{1C947DCB-8920-4835-958E-BAF32C88290D}" type="presParOf" srcId="{6EDBB304-4EE6-4026-B5B8-6D65913E83C6}" destId="{69623034-F030-428C-8CA7-B5E6D9615EF1}" srcOrd="0" destOrd="0" presId="urn:microsoft.com/office/officeart/2005/8/layout/orgChart1"/>
    <dgm:cxn modelId="{A524D26E-D38E-449F-A3A2-2D2CCA2EF6E1}" type="presParOf" srcId="{6EDBB304-4EE6-4026-B5B8-6D65913E83C6}" destId="{E329C1FD-FDE8-41A0-84F0-CAC241256B24}" srcOrd="1" destOrd="0" presId="urn:microsoft.com/office/officeart/2005/8/layout/orgChart1"/>
    <dgm:cxn modelId="{AA337D80-5A81-48C0-B6B1-A09F28ED7E71}" type="presParOf" srcId="{E329C1FD-FDE8-41A0-84F0-CAC241256B24}" destId="{3118F879-0A5F-4185-A458-7DEFFA78F63A}" srcOrd="0" destOrd="0" presId="urn:microsoft.com/office/officeart/2005/8/layout/orgChart1"/>
    <dgm:cxn modelId="{EB7B51E4-261C-4F73-8936-EA920CBECD3B}" type="presParOf" srcId="{3118F879-0A5F-4185-A458-7DEFFA78F63A}" destId="{EE269AB0-E40A-4D41-B8CC-7ECC174539CA}" srcOrd="0" destOrd="0" presId="urn:microsoft.com/office/officeart/2005/8/layout/orgChart1"/>
    <dgm:cxn modelId="{EC0B5E00-71EF-4CDB-B588-F907C95A70B9}" type="presParOf" srcId="{3118F879-0A5F-4185-A458-7DEFFA78F63A}" destId="{5AEDE891-5C8C-4660-8647-316828DEB6F7}" srcOrd="1" destOrd="0" presId="urn:microsoft.com/office/officeart/2005/8/layout/orgChart1"/>
    <dgm:cxn modelId="{DF53DA45-86DD-472E-AD54-270107AB4B5C}" type="presParOf" srcId="{E329C1FD-FDE8-41A0-84F0-CAC241256B24}" destId="{97486E8C-EF8C-48A3-B731-FFC31348314E}" srcOrd="1" destOrd="0" presId="urn:microsoft.com/office/officeart/2005/8/layout/orgChart1"/>
    <dgm:cxn modelId="{A43C691C-0F1C-4CD4-A8ED-AE07C8ADD0A6}" type="presParOf" srcId="{97486E8C-EF8C-48A3-B731-FFC31348314E}" destId="{105FC671-1475-4E88-8CE3-F1D197FC5685}" srcOrd="0" destOrd="0" presId="urn:microsoft.com/office/officeart/2005/8/layout/orgChart1"/>
    <dgm:cxn modelId="{5A225AA0-FB7F-4DD6-8894-B3385B3757FC}" type="presParOf" srcId="{97486E8C-EF8C-48A3-B731-FFC31348314E}" destId="{DD50AB94-4FB5-4651-AEF1-F564A8387CEC}" srcOrd="1" destOrd="0" presId="urn:microsoft.com/office/officeart/2005/8/layout/orgChart1"/>
    <dgm:cxn modelId="{6D0115E7-EB5D-4005-9182-77C082A4CCC2}" type="presParOf" srcId="{DD50AB94-4FB5-4651-AEF1-F564A8387CEC}" destId="{64436675-7E0E-41B1-8E3C-B23E27138D77}" srcOrd="0" destOrd="0" presId="urn:microsoft.com/office/officeart/2005/8/layout/orgChart1"/>
    <dgm:cxn modelId="{F0FEEFC5-1C3D-4F91-86F2-F29B4127D4DE}" type="presParOf" srcId="{64436675-7E0E-41B1-8E3C-B23E27138D77}" destId="{3647FCAF-33E5-4367-8D30-85F8435A882B}" srcOrd="0" destOrd="0" presId="urn:microsoft.com/office/officeart/2005/8/layout/orgChart1"/>
    <dgm:cxn modelId="{613B58A9-6715-4000-AAD9-2A7C5A97BAAC}" type="presParOf" srcId="{64436675-7E0E-41B1-8E3C-B23E27138D77}" destId="{B62627DF-5CBF-44E6-94F3-735C9ABCBDCD}" srcOrd="1" destOrd="0" presId="urn:microsoft.com/office/officeart/2005/8/layout/orgChart1"/>
    <dgm:cxn modelId="{3B042FBA-6501-444E-A377-CFFEDFD80254}" type="presParOf" srcId="{DD50AB94-4FB5-4651-AEF1-F564A8387CEC}" destId="{59F49CA2-BF97-4D1E-A60B-4CEE1893C280}" srcOrd="1" destOrd="0" presId="urn:microsoft.com/office/officeart/2005/8/layout/orgChart1"/>
    <dgm:cxn modelId="{BF25E2C6-7118-48F5-A12F-EDF2A6AB88F0}" type="presParOf" srcId="{DD50AB94-4FB5-4651-AEF1-F564A8387CEC}" destId="{62173F2B-C39A-4BED-B3FE-E1A6F94B46EB}" srcOrd="2" destOrd="0" presId="urn:microsoft.com/office/officeart/2005/8/layout/orgChart1"/>
    <dgm:cxn modelId="{B815A036-6F35-47FC-A97A-5BD8A253AFC8}" type="presParOf" srcId="{97486E8C-EF8C-48A3-B731-FFC31348314E}" destId="{82F0165F-753F-4A13-8089-6A71A056FB2E}" srcOrd="2" destOrd="0" presId="urn:microsoft.com/office/officeart/2005/8/layout/orgChart1"/>
    <dgm:cxn modelId="{AE696F54-107B-4B7A-865D-DCCF37D59F76}" type="presParOf" srcId="{97486E8C-EF8C-48A3-B731-FFC31348314E}" destId="{9F48BE82-64BD-4C2E-B90D-786DBD788761}" srcOrd="3" destOrd="0" presId="urn:microsoft.com/office/officeart/2005/8/layout/orgChart1"/>
    <dgm:cxn modelId="{7017FE66-F5EE-42D4-A558-D08AB75265EB}" type="presParOf" srcId="{9F48BE82-64BD-4C2E-B90D-786DBD788761}" destId="{18983DFC-DB16-494F-8C8B-84FC909C433E}" srcOrd="0" destOrd="0" presId="urn:microsoft.com/office/officeart/2005/8/layout/orgChart1"/>
    <dgm:cxn modelId="{F515D29C-C677-4AE1-BAD8-517A13C22869}" type="presParOf" srcId="{18983DFC-DB16-494F-8C8B-84FC909C433E}" destId="{190A05CA-315D-4A31-A194-5BCAFEE1286F}" srcOrd="0" destOrd="0" presId="urn:microsoft.com/office/officeart/2005/8/layout/orgChart1"/>
    <dgm:cxn modelId="{E6726C94-4061-430B-996A-B43D56723E58}" type="presParOf" srcId="{18983DFC-DB16-494F-8C8B-84FC909C433E}" destId="{CAC4B024-76E8-49CD-BE0E-9D836E470F01}" srcOrd="1" destOrd="0" presId="urn:microsoft.com/office/officeart/2005/8/layout/orgChart1"/>
    <dgm:cxn modelId="{C2CF97E5-6891-482C-9D41-EFF0DEF1610B}" type="presParOf" srcId="{9F48BE82-64BD-4C2E-B90D-786DBD788761}" destId="{210E02F5-5120-4C0C-9D5C-4C8669EE246D}" srcOrd="1" destOrd="0" presId="urn:microsoft.com/office/officeart/2005/8/layout/orgChart1"/>
    <dgm:cxn modelId="{84470899-FBFC-4DD1-B9C3-4D12033CCC5A}" type="presParOf" srcId="{9F48BE82-64BD-4C2E-B90D-786DBD788761}" destId="{364BBB0D-CFB3-44D1-BEA9-2DB75868A640}" srcOrd="2" destOrd="0" presId="urn:microsoft.com/office/officeart/2005/8/layout/orgChart1"/>
    <dgm:cxn modelId="{75C28D9C-ADE6-4674-915B-78BE4CB3C3B6}" type="presParOf" srcId="{E329C1FD-FDE8-41A0-84F0-CAC241256B24}" destId="{823C5207-B6C6-4D05-83A0-709834A300F5}" srcOrd="2" destOrd="0" presId="urn:microsoft.com/office/officeart/2005/8/layout/orgChart1"/>
    <dgm:cxn modelId="{01130753-4E78-468C-9237-4E6379F66AEC}" type="presParOf" srcId="{6EDBB304-4EE6-4026-B5B8-6D65913E83C6}" destId="{DA54ACB4-3AF0-483E-BA18-601DF43C0749}" srcOrd="2" destOrd="0" presId="urn:microsoft.com/office/officeart/2005/8/layout/orgChart1"/>
    <dgm:cxn modelId="{2B6D3C35-5CA1-4241-A0A9-95BECC668D86}" type="presParOf" srcId="{6EDBB304-4EE6-4026-B5B8-6D65913E83C6}" destId="{5D881AE7-A0D4-4E89-8BEA-3DEB725209EF}" srcOrd="3" destOrd="0" presId="urn:microsoft.com/office/officeart/2005/8/layout/orgChart1"/>
    <dgm:cxn modelId="{8879D1D6-F5A5-4029-B95B-74A6B9BD4C9D}" type="presParOf" srcId="{5D881AE7-A0D4-4E89-8BEA-3DEB725209EF}" destId="{645CD94F-3BA5-46BA-8CDF-88BEB212403D}" srcOrd="0" destOrd="0" presId="urn:microsoft.com/office/officeart/2005/8/layout/orgChart1"/>
    <dgm:cxn modelId="{59183CA0-9A62-480E-AD03-CB86C599DC92}" type="presParOf" srcId="{645CD94F-3BA5-46BA-8CDF-88BEB212403D}" destId="{AC24E170-534D-4F46-94C9-15F0B7278515}" srcOrd="0" destOrd="0" presId="urn:microsoft.com/office/officeart/2005/8/layout/orgChart1"/>
    <dgm:cxn modelId="{1A80A463-B695-4A35-A4FC-E088DC67D97F}" type="presParOf" srcId="{645CD94F-3BA5-46BA-8CDF-88BEB212403D}" destId="{6D184385-E9B8-4E9F-BE2D-4636DB09DAD3}" srcOrd="1" destOrd="0" presId="urn:microsoft.com/office/officeart/2005/8/layout/orgChart1"/>
    <dgm:cxn modelId="{F0207224-3395-479E-BF71-2EA348E6433D}" type="presParOf" srcId="{5D881AE7-A0D4-4E89-8BEA-3DEB725209EF}" destId="{09D8F3C4-4FFE-4EC6-A142-5758FDB29A9E}" srcOrd="1" destOrd="0" presId="urn:microsoft.com/office/officeart/2005/8/layout/orgChart1"/>
    <dgm:cxn modelId="{9693D6F5-70CA-4E65-A5E3-D2DC82C0D2C0}" type="presParOf" srcId="{09D8F3C4-4FFE-4EC6-A142-5758FDB29A9E}" destId="{BB9A57C4-34BB-499B-A14D-6FF1ED0A8D21}" srcOrd="0" destOrd="0" presId="urn:microsoft.com/office/officeart/2005/8/layout/orgChart1"/>
    <dgm:cxn modelId="{27809100-3C55-461F-81AA-9F20E50F661F}" type="presParOf" srcId="{09D8F3C4-4FFE-4EC6-A142-5758FDB29A9E}" destId="{14424CCB-4F73-47D7-9833-A0673A45BCDF}" srcOrd="1" destOrd="0" presId="urn:microsoft.com/office/officeart/2005/8/layout/orgChart1"/>
    <dgm:cxn modelId="{3D0550FE-01A9-47CC-AFE0-667BE01CCED9}" type="presParOf" srcId="{14424CCB-4F73-47D7-9833-A0673A45BCDF}" destId="{4B4908DC-5D7D-4884-83C9-D387B3B84A0B}" srcOrd="0" destOrd="0" presId="urn:microsoft.com/office/officeart/2005/8/layout/orgChart1"/>
    <dgm:cxn modelId="{B6455D28-B79D-4B98-81C5-DE9DE6867DC9}" type="presParOf" srcId="{4B4908DC-5D7D-4884-83C9-D387B3B84A0B}" destId="{9E25ABE6-4B33-4C54-BE8B-96EAE487DE32}" srcOrd="0" destOrd="0" presId="urn:microsoft.com/office/officeart/2005/8/layout/orgChart1"/>
    <dgm:cxn modelId="{03E32DB8-D99E-4A6C-82EB-FEFE22B3232A}" type="presParOf" srcId="{4B4908DC-5D7D-4884-83C9-D387B3B84A0B}" destId="{7C5DAB3D-313E-4490-897B-A32D7CE71125}" srcOrd="1" destOrd="0" presId="urn:microsoft.com/office/officeart/2005/8/layout/orgChart1"/>
    <dgm:cxn modelId="{378C4504-ACBA-4A28-9227-69027D9FC64A}" type="presParOf" srcId="{14424CCB-4F73-47D7-9833-A0673A45BCDF}" destId="{AE589DD5-23A5-4509-AA92-B4879F7147F1}" srcOrd="1" destOrd="0" presId="urn:microsoft.com/office/officeart/2005/8/layout/orgChart1"/>
    <dgm:cxn modelId="{8FE950BB-B078-4F24-93A1-38522D057E37}" type="presParOf" srcId="{14424CCB-4F73-47D7-9833-A0673A45BCDF}" destId="{2F13F8EF-2C9A-4393-8E84-7654AE30DBC0}" srcOrd="2" destOrd="0" presId="urn:microsoft.com/office/officeart/2005/8/layout/orgChart1"/>
    <dgm:cxn modelId="{722D9E0B-B927-48AB-BFF9-CB84F8EA3EA7}" type="presParOf" srcId="{09D8F3C4-4FFE-4EC6-A142-5758FDB29A9E}" destId="{424D6C7C-E58D-4C1B-BED4-0563B749A3BD}" srcOrd="2" destOrd="0" presId="urn:microsoft.com/office/officeart/2005/8/layout/orgChart1"/>
    <dgm:cxn modelId="{E35621C4-9437-4376-A663-5AABBD4EF80A}" type="presParOf" srcId="{09D8F3C4-4FFE-4EC6-A142-5758FDB29A9E}" destId="{4B4E3E4C-97DA-4B44-96AC-FECCADF5DD4E}" srcOrd="3" destOrd="0" presId="urn:microsoft.com/office/officeart/2005/8/layout/orgChart1"/>
    <dgm:cxn modelId="{3ABA0D5C-CC16-457B-A360-1093FD511EF9}" type="presParOf" srcId="{4B4E3E4C-97DA-4B44-96AC-FECCADF5DD4E}" destId="{3B6AD9BB-CCEB-4170-9D6E-8FF1FD2FEAB1}" srcOrd="0" destOrd="0" presId="urn:microsoft.com/office/officeart/2005/8/layout/orgChart1"/>
    <dgm:cxn modelId="{AFB3DF9F-5499-4BC3-9F38-F28A49578080}" type="presParOf" srcId="{3B6AD9BB-CCEB-4170-9D6E-8FF1FD2FEAB1}" destId="{F43350C0-9355-43FD-98AC-DE386E7D2937}" srcOrd="0" destOrd="0" presId="urn:microsoft.com/office/officeart/2005/8/layout/orgChart1"/>
    <dgm:cxn modelId="{24D77C7C-1B96-482C-B26E-CE2E1994D78E}" type="presParOf" srcId="{3B6AD9BB-CCEB-4170-9D6E-8FF1FD2FEAB1}" destId="{0E0FA3C2-CDEE-410B-80BD-F47D4F96E800}" srcOrd="1" destOrd="0" presId="urn:microsoft.com/office/officeart/2005/8/layout/orgChart1"/>
    <dgm:cxn modelId="{58AA7D51-D3CA-4438-AF75-B76DF5DC0D29}" type="presParOf" srcId="{4B4E3E4C-97DA-4B44-96AC-FECCADF5DD4E}" destId="{27037D8C-CDC5-40CA-BBE4-7828632C029A}" srcOrd="1" destOrd="0" presId="urn:microsoft.com/office/officeart/2005/8/layout/orgChart1"/>
    <dgm:cxn modelId="{3FAC442A-03AF-4518-BE0C-623EDEA54E55}" type="presParOf" srcId="{4B4E3E4C-97DA-4B44-96AC-FECCADF5DD4E}" destId="{C40BDF0F-61F8-43F2-96CE-C7E5E9639D52}" srcOrd="2" destOrd="0" presId="urn:microsoft.com/office/officeart/2005/8/layout/orgChart1"/>
    <dgm:cxn modelId="{64F55BB4-85EC-4702-B975-2D5925CE1DCC}" type="presParOf" srcId="{09D8F3C4-4FFE-4EC6-A142-5758FDB29A9E}" destId="{8F3E7F56-7260-4B47-8270-F4D1EDF800B1}" srcOrd="4" destOrd="0" presId="urn:microsoft.com/office/officeart/2005/8/layout/orgChart1"/>
    <dgm:cxn modelId="{F1B6AFA9-DD14-4E8E-B060-CB05A7C90534}" type="presParOf" srcId="{09D8F3C4-4FFE-4EC6-A142-5758FDB29A9E}" destId="{9390458D-5B37-4DA4-83CC-7A19427AD508}" srcOrd="5" destOrd="0" presId="urn:microsoft.com/office/officeart/2005/8/layout/orgChart1"/>
    <dgm:cxn modelId="{B54CA01C-94D1-45EA-88E0-4FE4F10C12C4}" type="presParOf" srcId="{9390458D-5B37-4DA4-83CC-7A19427AD508}" destId="{27AA0424-0615-469B-8A8D-6C3B9FE2E964}" srcOrd="0" destOrd="0" presId="urn:microsoft.com/office/officeart/2005/8/layout/orgChart1"/>
    <dgm:cxn modelId="{646E9165-6E15-455D-8783-33941B2A9E75}" type="presParOf" srcId="{27AA0424-0615-469B-8A8D-6C3B9FE2E964}" destId="{B185FE07-4429-433E-B4A2-ADBF17616E85}" srcOrd="0" destOrd="0" presId="urn:microsoft.com/office/officeart/2005/8/layout/orgChart1"/>
    <dgm:cxn modelId="{DB909ADE-3E63-4030-B59C-3DE847B8D603}" type="presParOf" srcId="{27AA0424-0615-469B-8A8D-6C3B9FE2E964}" destId="{4CFDF9E7-3FC1-4F35-8B97-465328B2E40C}" srcOrd="1" destOrd="0" presId="urn:microsoft.com/office/officeart/2005/8/layout/orgChart1"/>
    <dgm:cxn modelId="{2AD8EF83-BA15-4064-AE19-94B86D887867}" type="presParOf" srcId="{9390458D-5B37-4DA4-83CC-7A19427AD508}" destId="{1995F4C7-9141-478C-9AD5-4DECC464A1A2}" srcOrd="1" destOrd="0" presId="urn:microsoft.com/office/officeart/2005/8/layout/orgChart1"/>
    <dgm:cxn modelId="{244D029D-A5D6-4781-8E64-B89B79118BD7}" type="presParOf" srcId="{9390458D-5B37-4DA4-83CC-7A19427AD508}" destId="{18B202C8-220D-42DD-BB86-CEE067865768}" srcOrd="2" destOrd="0" presId="urn:microsoft.com/office/officeart/2005/8/layout/orgChart1"/>
    <dgm:cxn modelId="{7EFCCFCD-F2CC-4733-875E-5407D4C49E89}" type="presParOf" srcId="{09D8F3C4-4FFE-4EC6-A142-5758FDB29A9E}" destId="{8004DFB4-C156-4310-AC74-41E09A443B29}" srcOrd="6" destOrd="0" presId="urn:microsoft.com/office/officeart/2005/8/layout/orgChart1"/>
    <dgm:cxn modelId="{07EA247F-9E9A-4946-9F87-B0B9920C6BEB}" type="presParOf" srcId="{09D8F3C4-4FFE-4EC6-A142-5758FDB29A9E}" destId="{175501EE-10C7-4E8F-B6C2-ED1504432979}" srcOrd="7" destOrd="0" presId="urn:microsoft.com/office/officeart/2005/8/layout/orgChart1"/>
    <dgm:cxn modelId="{1EE5791C-35F7-4F9C-9120-2BC35D00BCB6}" type="presParOf" srcId="{175501EE-10C7-4E8F-B6C2-ED1504432979}" destId="{70E40F14-A712-4A7F-91EB-F1584A33883A}" srcOrd="0" destOrd="0" presId="urn:microsoft.com/office/officeart/2005/8/layout/orgChart1"/>
    <dgm:cxn modelId="{D768E7E0-46D3-41CA-80AB-87AAE764B026}" type="presParOf" srcId="{70E40F14-A712-4A7F-91EB-F1584A33883A}" destId="{3E3E943F-443F-47EA-B0A0-8A3D21278DB5}" srcOrd="0" destOrd="0" presId="urn:microsoft.com/office/officeart/2005/8/layout/orgChart1"/>
    <dgm:cxn modelId="{2D09C9FB-E433-4528-9555-9A34260B7E07}" type="presParOf" srcId="{70E40F14-A712-4A7F-91EB-F1584A33883A}" destId="{F6ED800E-F173-479C-8809-26764ED32948}" srcOrd="1" destOrd="0" presId="urn:microsoft.com/office/officeart/2005/8/layout/orgChart1"/>
    <dgm:cxn modelId="{C5DF279E-A50A-455F-9F95-9130ED51FCFA}" type="presParOf" srcId="{175501EE-10C7-4E8F-B6C2-ED1504432979}" destId="{B849447D-BB85-46A4-BA3C-0FD061B762A5}" srcOrd="1" destOrd="0" presId="urn:microsoft.com/office/officeart/2005/8/layout/orgChart1"/>
    <dgm:cxn modelId="{CD5D7BF5-7A13-4187-957D-1F0A32B8C27B}" type="presParOf" srcId="{175501EE-10C7-4E8F-B6C2-ED1504432979}" destId="{16A97800-1F7E-4A9D-84C0-01BBB803B51E}" srcOrd="2" destOrd="0" presId="urn:microsoft.com/office/officeart/2005/8/layout/orgChart1"/>
    <dgm:cxn modelId="{FB370682-BD7B-46D9-9A29-9114444D3E8F}" type="presParOf" srcId="{5D881AE7-A0D4-4E89-8BEA-3DEB725209EF}" destId="{907B9F51-48C5-4E9C-B74F-6DAC27AEF092}" srcOrd="2" destOrd="0" presId="urn:microsoft.com/office/officeart/2005/8/layout/orgChart1"/>
    <dgm:cxn modelId="{70D67937-D327-4F3E-B5CC-4EAB6DED9A47}" type="presParOf" srcId="{C766FFB5-1643-47BC-835B-83AEF2CE8A04}" destId="{B130790B-80F7-479A-A731-8DD1C82B20A4}" srcOrd="2" destOrd="0" presId="urn:microsoft.com/office/officeart/2005/8/layout/orgChart1"/>
    <dgm:cxn modelId="{EF68BE32-8B3F-4419-B3F7-296696C74038}" type="presParOf" srcId="{9C307EF1-4892-4F7F-9E18-1B43D5437FE9}" destId="{C6E83C3A-DFDC-46C7-A48C-8AC317B273E6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CC3A12AD-860D-4257-A3A0-59D3983C12AD}" type="presParOf" srcId="{99F0F1EC-BED5-4FC3-9450-FA6DBF4920D9}" destId="{5A146F13-5251-409E-9307-8F8CEE34540E}" srcOrd="0" destOrd="0" presId="urn:microsoft.com/office/officeart/2005/8/layout/orgChart1"/>
    <dgm:cxn modelId="{9CAC51A5-A056-4E03-B7CC-F2F981F34716}" type="presParOf" srcId="{99F0F1EC-BED5-4FC3-9450-FA6DBF4920D9}" destId="{E5F53755-E119-4532-B8BE-83D983DB9A8A}" srcOrd="1" destOrd="0" presId="urn:microsoft.com/office/officeart/2005/8/layout/orgChart1"/>
    <dgm:cxn modelId="{6109ADB0-57FF-42F0-BD05-AE30B9A2F4F8}" type="presParOf" srcId="{E5F53755-E119-4532-B8BE-83D983DB9A8A}" destId="{DAFB69AF-FA47-4DE9-87E8-1DDA27F72015}" srcOrd="0" destOrd="0" presId="urn:microsoft.com/office/officeart/2005/8/layout/orgChart1"/>
    <dgm:cxn modelId="{21DA07D7-E898-4746-9329-3975888B6413}" type="presParOf" srcId="{DAFB69AF-FA47-4DE9-87E8-1DDA27F72015}" destId="{59ECE319-D497-43C5-96A0-5B83478BA1FE}" srcOrd="0" destOrd="0" presId="urn:microsoft.com/office/officeart/2005/8/layout/orgChart1"/>
    <dgm:cxn modelId="{266EE8D7-9E65-43BC-8C7A-10F2D4BB6DF0}" type="presParOf" srcId="{DAFB69AF-FA47-4DE9-87E8-1DDA27F72015}" destId="{AB2760B3-0596-49D7-A0D7-29AB05990966}" srcOrd="1" destOrd="0" presId="urn:microsoft.com/office/officeart/2005/8/layout/orgChart1"/>
    <dgm:cxn modelId="{8E0315E4-AD88-4B7B-B096-27E9B22A11FC}" type="presParOf" srcId="{E5F53755-E119-4532-B8BE-83D983DB9A8A}" destId="{A7EAAF28-5798-4FD1-ABC2-99D794A4DB1F}" srcOrd="1" destOrd="0" presId="urn:microsoft.com/office/officeart/2005/8/layout/orgChart1"/>
    <dgm:cxn modelId="{79E8EA9A-1708-487C-AAD6-6F3CE292F46F}" type="presParOf" srcId="{E5F53755-E119-4532-B8BE-83D983DB9A8A}" destId="{71249341-4146-445B-AA20-681E9050BCB1}" srcOrd="2" destOrd="0" presId="urn:microsoft.com/office/officeart/2005/8/layout/orgChart1"/>
    <dgm:cxn modelId="{FFCEB18B-C78F-4EE4-99CC-9DBFE0507A1F}" type="presParOf" srcId="{99F0F1EC-BED5-4FC3-9450-FA6DBF4920D9}" destId="{89CAEC0C-B7C0-4C67-A8F0-87643B704353}" srcOrd="2" destOrd="0" presId="urn:microsoft.com/office/officeart/2005/8/layout/orgChart1"/>
    <dgm:cxn modelId="{D4F68CC4-2C4C-406C-8448-77BED619EA8C}" type="presParOf" srcId="{99F0F1EC-BED5-4FC3-9450-FA6DBF4920D9}" destId="{8D3AC6C2-E4CF-44E3-BBDB-DD0F4F4FF547}" srcOrd="3" destOrd="0" presId="urn:microsoft.com/office/officeart/2005/8/layout/orgChart1"/>
    <dgm:cxn modelId="{ACB9CC68-17E1-4DFC-92FB-71C66898DC93}" type="presParOf" srcId="{8D3AC6C2-E4CF-44E3-BBDB-DD0F4F4FF547}" destId="{AC189699-DB8C-45F5-B8CD-F3153970FEBC}" srcOrd="0" destOrd="0" presId="urn:microsoft.com/office/officeart/2005/8/layout/orgChart1"/>
    <dgm:cxn modelId="{9BD51304-184A-4AE0-82F5-C6D687B1E4D0}" type="presParOf" srcId="{AC189699-DB8C-45F5-B8CD-F3153970FEBC}" destId="{4A423086-2F49-4DDE-87CE-86875FB0338A}" srcOrd="0" destOrd="0" presId="urn:microsoft.com/office/officeart/2005/8/layout/orgChart1"/>
    <dgm:cxn modelId="{D3E2CEA8-8799-4B36-8F68-BD01CAB3DE9C}" type="presParOf" srcId="{AC189699-DB8C-45F5-B8CD-F3153970FEBC}" destId="{C9DE3BCC-FEE2-41E6-A5C4-BF2673AC52AE}" srcOrd="1" destOrd="0" presId="urn:microsoft.com/office/officeart/2005/8/layout/orgChart1"/>
    <dgm:cxn modelId="{944EB0D1-378E-4F19-85F4-8C59DBCD88C6}" type="presParOf" srcId="{8D3AC6C2-E4CF-44E3-BBDB-DD0F4F4FF547}" destId="{C383B735-929C-45A0-9A78-0B5E142481F3}" srcOrd="1" destOrd="0" presId="urn:microsoft.com/office/officeart/2005/8/layout/orgChart1"/>
    <dgm:cxn modelId="{F334F29F-4E1D-41B0-9A8C-415E9590261F}" type="presParOf" srcId="{8D3AC6C2-E4CF-44E3-BBDB-DD0F4F4FF547}" destId="{C4F3AE5A-FE43-43F6-938E-57F6B0BD56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OBRAS E INFRAESTRUTURA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9CCAC1F5-09C1-4FB0-8C1D-4B196F58A9B1}">
      <dgm:prSet phldrT="[Texto]"/>
      <dgm:spPr>
        <a:solidFill>
          <a:schemeClr val="accent3"/>
        </a:solidFill>
      </dgm:spPr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4414CA36-C389-45E4-8A2B-FF21F01CCC5D}" type="parTrans" cxnId="{E89AC604-83AC-4242-A91A-265D717F3A1E}">
      <dgm:prSet/>
      <dgm:spPr/>
      <dgm:t>
        <a:bodyPr/>
        <a:lstStyle/>
        <a:p>
          <a:endParaRPr lang="pt-BR"/>
        </a:p>
      </dgm:t>
    </dgm:pt>
    <dgm:pt modelId="{AB86FCC2-6D44-4B26-A1FB-C74565C7307D}" type="sibTrans" cxnId="{E89AC604-83AC-4242-A91A-265D717F3A1E}">
      <dgm:prSet/>
      <dgm:spPr/>
      <dgm:t>
        <a:bodyPr/>
        <a:lstStyle/>
        <a:p>
          <a:endParaRPr lang="pt-BR"/>
        </a:p>
      </dgm:t>
    </dgm:pt>
    <dgm:pt modelId="{743A8C88-9083-4DC2-AAA7-C284425C21BB}">
      <dgm:prSet/>
      <dgm:spPr/>
      <dgm:t>
        <a:bodyPr/>
        <a:lstStyle/>
        <a:p>
          <a:r>
            <a:rPr lang="pt-BR" dirty="0" smtClean="0"/>
            <a:t>DEPARTAMENTO DE EDIFICAÇÕES</a:t>
          </a:r>
          <a:endParaRPr lang="pt-BR" dirty="0"/>
        </a:p>
      </dgm:t>
    </dgm:pt>
    <dgm:pt modelId="{6D568FE4-06C4-4DE5-8CFE-8069DBB7D39F}" type="parTrans" cxnId="{73E0BF9E-251D-4E0C-ABF8-CCD06FE66B05}">
      <dgm:prSet/>
      <dgm:spPr/>
      <dgm:t>
        <a:bodyPr/>
        <a:lstStyle/>
        <a:p>
          <a:endParaRPr lang="pt-BR"/>
        </a:p>
      </dgm:t>
    </dgm:pt>
    <dgm:pt modelId="{5CE4108F-F903-4F90-B517-53F07F61C8D0}" type="sibTrans" cxnId="{73E0BF9E-251D-4E0C-ABF8-CCD06FE66B05}">
      <dgm:prSet/>
      <dgm:spPr/>
      <dgm:t>
        <a:bodyPr/>
        <a:lstStyle/>
        <a:p>
          <a:endParaRPr lang="pt-BR"/>
        </a:p>
      </dgm:t>
    </dgm:pt>
    <dgm:pt modelId="{EE5AFD78-A2DF-467B-AF2C-9ED1B478E1A6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DD44A596-7D08-43E6-8D97-437A66D50D09}" type="parTrans" cxnId="{4B04C2A7-C80C-4BF2-AF3F-038949876C3F}">
      <dgm:prSet/>
      <dgm:spPr/>
      <dgm:t>
        <a:bodyPr/>
        <a:lstStyle/>
        <a:p>
          <a:endParaRPr lang="pt-BR"/>
        </a:p>
      </dgm:t>
    </dgm:pt>
    <dgm:pt modelId="{00CAD078-8204-472B-AEB0-A3AFCA338D8D}" type="sibTrans" cxnId="{4B04C2A7-C80C-4BF2-AF3F-038949876C3F}">
      <dgm:prSet/>
      <dgm:spPr/>
      <dgm:t>
        <a:bodyPr/>
        <a:lstStyle/>
        <a:p>
          <a:endParaRPr lang="pt-BR"/>
        </a:p>
      </dgm:t>
    </dgm:pt>
    <dgm:pt modelId="{5AC41BCF-28EE-482C-8648-499EC30658CE}">
      <dgm:prSet phldrT="[Texto]"/>
      <dgm:spPr/>
      <dgm:t>
        <a:bodyPr/>
        <a:lstStyle/>
        <a:p>
          <a:r>
            <a:rPr lang="pt-BR" dirty="0" smtClean="0"/>
            <a:t>SUBSECRETARIA DE GESTÃO DE SERVIÇOS</a:t>
          </a:r>
          <a:endParaRPr lang="pt-BR" dirty="0"/>
        </a:p>
      </dgm:t>
    </dgm:pt>
    <dgm:pt modelId="{2C846FFA-5020-48D8-9360-E12554D484C0}" type="parTrans" cxnId="{DD8D7995-B37A-43E5-82B2-4F2259EDA801}">
      <dgm:prSet/>
      <dgm:spPr/>
      <dgm:t>
        <a:bodyPr/>
        <a:lstStyle/>
        <a:p>
          <a:endParaRPr lang="pt-BR"/>
        </a:p>
      </dgm:t>
    </dgm:pt>
    <dgm:pt modelId="{E0653ACC-86B8-4CC0-92B9-4DC592B19F06}" type="sibTrans" cxnId="{DD8D7995-B37A-43E5-82B2-4F2259EDA801}">
      <dgm:prSet/>
      <dgm:spPr/>
      <dgm:t>
        <a:bodyPr/>
        <a:lstStyle/>
        <a:p>
          <a:endParaRPr lang="pt-BR"/>
        </a:p>
      </dgm:t>
    </dgm:pt>
    <dgm:pt modelId="{2C2F84B7-696E-4931-AB62-00EC441755DF}">
      <dgm:prSet/>
      <dgm:spPr/>
      <dgm:t>
        <a:bodyPr/>
        <a:lstStyle/>
        <a:p>
          <a:r>
            <a:rPr lang="pt-BR" dirty="0" smtClean="0"/>
            <a:t>DEPARTAMENTO DE GESTÃO DE CONTRATOS E CONVÊNIOS</a:t>
          </a:r>
          <a:endParaRPr lang="pt-BR" dirty="0"/>
        </a:p>
      </dgm:t>
    </dgm:pt>
    <dgm:pt modelId="{C3F0FBBD-4374-44E2-906F-4FE737F5374D}" type="parTrans" cxnId="{FBE47319-15ED-42F3-9987-44AB5222F4B5}">
      <dgm:prSet/>
      <dgm:spPr/>
      <dgm:t>
        <a:bodyPr/>
        <a:lstStyle/>
        <a:p>
          <a:endParaRPr lang="pt-BR"/>
        </a:p>
      </dgm:t>
    </dgm:pt>
    <dgm:pt modelId="{4F1F98F5-F5AB-49C3-9832-68B13F6E2235}" type="sibTrans" cxnId="{FBE47319-15ED-42F3-9987-44AB5222F4B5}">
      <dgm:prSet/>
      <dgm:spPr/>
      <dgm:t>
        <a:bodyPr/>
        <a:lstStyle/>
        <a:p>
          <a:endParaRPr lang="pt-BR"/>
        </a:p>
      </dgm:t>
    </dgm:pt>
    <dgm:pt modelId="{7ED3179C-3C96-4374-9C92-2822EE3401B4}">
      <dgm:prSet/>
      <dgm:spPr/>
      <dgm:t>
        <a:bodyPr/>
        <a:lstStyle/>
        <a:p>
          <a:r>
            <a:rPr lang="pt-BR" dirty="0" smtClean="0"/>
            <a:t>DIVISÃO DE ILUMINAÇÃO PÚBLICA</a:t>
          </a:r>
          <a:endParaRPr lang="pt-BR" dirty="0"/>
        </a:p>
      </dgm:t>
    </dgm:pt>
    <dgm:pt modelId="{19F8284A-E8AA-47BD-978F-9DBD48D3DDD5}" type="parTrans" cxnId="{6D622372-D173-46D5-A3FB-768EE9FBE74E}">
      <dgm:prSet/>
      <dgm:spPr/>
      <dgm:t>
        <a:bodyPr/>
        <a:lstStyle/>
        <a:p>
          <a:endParaRPr lang="pt-BR"/>
        </a:p>
      </dgm:t>
    </dgm:pt>
    <dgm:pt modelId="{AB1017F7-4C39-4CA6-AEA7-D2102C32B05A}" type="sibTrans" cxnId="{6D622372-D173-46D5-A3FB-768EE9FBE74E}">
      <dgm:prSet/>
      <dgm:spPr/>
      <dgm:t>
        <a:bodyPr/>
        <a:lstStyle/>
        <a:p>
          <a:endParaRPr lang="pt-BR"/>
        </a:p>
      </dgm:t>
    </dgm:pt>
    <dgm:pt modelId="{41919A9A-DCFD-4A72-B212-AAEADCA05937}">
      <dgm:prSet/>
      <dgm:spPr/>
      <dgm:t>
        <a:bodyPr/>
        <a:lstStyle/>
        <a:p>
          <a:r>
            <a:rPr lang="pt-BR" dirty="0" smtClean="0"/>
            <a:t>DIVISÃO DE SANEAMENTO AMBIENTAL</a:t>
          </a:r>
          <a:endParaRPr lang="pt-BR" dirty="0"/>
        </a:p>
      </dgm:t>
    </dgm:pt>
    <dgm:pt modelId="{06B918C8-EC50-4481-8A56-C2BE88B9828C}" type="parTrans" cxnId="{697DA823-6BDA-43A6-BAE5-D67590D842AF}">
      <dgm:prSet/>
      <dgm:spPr/>
      <dgm:t>
        <a:bodyPr/>
        <a:lstStyle/>
        <a:p>
          <a:endParaRPr lang="pt-BR"/>
        </a:p>
      </dgm:t>
    </dgm:pt>
    <dgm:pt modelId="{18868676-5543-452C-B51C-4FF57A63F5BC}" type="sibTrans" cxnId="{697DA823-6BDA-43A6-BAE5-D67590D842AF}">
      <dgm:prSet/>
      <dgm:spPr/>
      <dgm:t>
        <a:bodyPr/>
        <a:lstStyle/>
        <a:p>
          <a:endParaRPr lang="pt-BR"/>
        </a:p>
      </dgm:t>
    </dgm:pt>
    <dgm:pt modelId="{CB4C651B-2CE2-4A72-88D5-BE298D538FFA}">
      <dgm:prSet/>
      <dgm:spPr/>
      <dgm:t>
        <a:bodyPr/>
        <a:lstStyle/>
        <a:p>
          <a:r>
            <a:rPr lang="pt-BR" dirty="0" smtClean="0"/>
            <a:t>SUBSECRETARIA DE OBRAS</a:t>
          </a:r>
          <a:endParaRPr lang="pt-BR" dirty="0"/>
        </a:p>
      </dgm:t>
    </dgm:pt>
    <dgm:pt modelId="{C599ADF7-D7A5-4ACB-9412-C2480E7DF0BE}" type="parTrans" cxnId="{C6BC023A-466A-4360-AF52-04C1F142FE10}">
      <dgm:prSet/>
      <dgm:spPr/>
      <dgm:t>
        <a:bodyPr/>
        <a:lstStyle/>
        <a:p>
          <a:endParaRPr lang="pt-BR"/>
        </a:p>
      </dgm:t>
    </dgm:pt>
    <dgm:pt modelId="{D079872F-A219-4083-AAE6-4ECD35B5904C}" type="sibTrans" cxnId="{C6BC023A-466A-4360-AF52-04C1F142FE10}">
      <dgm:prSet/>
      <dgm:spPr/>
      <dgm:t>
        <a:bodyPr/>
        <a:lstStyle/>
        <a:p>
          <a:endParaRPr lang="pt-BR"/>
        </a:p>
      </dgm:t>
    </dgm:pt>
    <dgm:pt modelId="{4891F002-A60A-424A-92D0-949432AF3297}">
      <dgm:prSet/>
      <dgm:spPr/>
      <dgm:t>
        <a:bodyPr/>
        <a:lstStyle/>
        <a:p>
          <a:r>
            <a:rPr lang="pt-BR" dirty="0" smtClean="0"/>
            <a:t>DEPARTAMENTO DE OBRAS PÚBLICAS E INFRAESTRUTURA</a:t>
          </a:r>
          <a:endParaRPr lang="pt-BR" dirty="0"/>
        </a:p>
      </dgm:t>
    </dgm:pt>
    <dgm:pt modelId="{6218DC6A-1395-4C57-89E8-523E835DDFF1}" type="parTrans" cxnId="{CB8F7675-4C88-4152-A6BC-80704D55A8AA}">
      <dgm:prSet/>
      <dgm:spPr/>
      <dgm:t>
        <a:bodyPr/>
        <a:lstStyle/>
        <a:p>
          <a:endParaRPr lang="pt-BR"/>
        </a:p>
      </dgm:t>
    </dgm:pt>
    <dgm:pt modelId="{090F0E15-DEFC-48D0-ADC5-8A3B1D392DDA}" type="sibTrans" cxnId="{CB8F7675-4C88-4152-A6BC-80704D55A8AA}">
      <dgm:prSet/>
      <dgm:spPr/>
      <dgm:t>
        <a:bodyPr/>
        <a:lstStyle/>
        <a:p>
          <a:endParaRPr lang="pt-BR"/>
        </a:p>
      </dgm:t>
    </dgm:pt>
    <dgm:pt modelId="{1AA3FB15-4D41-439C-B0A9-993A9A879A0B}">
      <dgm:prSet/>
      <dgm:spPr/>
      <dgm:t>
        <a:bodyPr/>
        <a:lstStyle/>
        <a:p>
          <a:r>
            <a:rPr lang="pt-BR" dirty="0" smtClean="0"/>
            <a:t>DIVISÃO DE ACOMPANHAMENTO DE CONTRATOS E CONVÊNIOS</a:t>
          </a:r>
          <a:endParaRPr lang="pt-BR" dirty="0"/>
        </a:p>
      </dgm:t>
    </dgm:pt>
    <dgm:pt modelId="{4C0287F7-634D-4828-A4F3-26F187771ACF}" type="parTrans" cxnId="{BF7AC253-89EC-4D28-BB40-2CD87BF1B600}">
      <dgm:prSet/>
      <dgm:spPr/>
      <dgm:t>
        <a:bodyPr/>
        <a:lstStyle/>
        <a:p>
          <a:endParaRPr lang="pt-BR"/>
        </a:p>
      </dgm:t>
    </dgm:pt>
    <dgm:pt modelId="{E9D280C9-B97A-41AF-A37A-535F869CB620}" type="sibTrans" cxnId="{BF7AC253-89EC-4D28-BB40-2CD87BF1B600}">
      <dgm:prSet/>
      <dgm:spPr/>
      <dgm:t>
        <a:bodyPr/>
        <a:lstStyle/>
        <a:p>
          <a:endParaRPr lang="pt-BR"/>
        </a:p>
      </dgm:t>
    </dgm:pt>
    <dgm:pt modelId="{9325E688-1176-4B1F-BD78-E043FA7B14D8}">
      <dgm:prSet/>
      <dgm:spPr/>
      <dgm:t>
        <a:bodyPr/>
        <a:lstStyle/>
        <a:p>
          <a:r>
            <a:rPr lang="pt-BR" dirty="0" smtClean="0"/>
            <a:t>DEPARTAMENTO DE PROJETOS</a:t>
          </a:r>
          <a:endParaRPr lang="pt-BR" dirty="0"/>
        </a:p>
      </dgm:t>
    </dgm:pt>
    <dgm:pt modelId="{5891349A-A88F-4828-897F-AF071E67F993}" type="parTrans" cxnId="{E93377EB-C160-4D6B-AE7B-EBEE06B00E0E}">
      <dgm:prSet/>
      <dgm:spPr/>
      <dgm:t>
        <a:bodyPr/>
        <a:lstStyle/>
        <a:p>
          <a:endParaRPr lang="pt-BR"/>
        </a:p>
      </dgm:t>
    </dgm:pt>
    <dgm:pt modelId="{6FFB6610-C9CA-43A7-84DF-73D64BFC8145}" type="sibTrans" cxnId="{E93377EB-C160-4D6B-AE7B-EBEE06B00E0E}">
      <dgm:prSet/>
      <dgm:spPr/>
      <dgm:t>
        <a:bodyPr/>
        <a:lstStyle/>
        <a:p>
          <a:endParaRPr lang="pt-BR"/>
        </a:p>
      </dgm:t>
    </dgm:pt>
    <dgm:pt modelId="{AABDAB7F-4C8D-445C-B560-11CC3409D31A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9820300E-99A7-4D2E-BDB6-D5A93F022D0F}" type="parTrans" cxnId="{1B8F16FD-ED7D-4D86-BEC9-64B695ED9F5A}">
      <dgm:prSet/>
      <dgm:spPr/>
      <dgm:t>
        <a:bodyPr/>
        <a:lstStyle/>
        <a:p>
          <a:endParaRPr lang="pt-BR"/>
        </a:p>
      </dgm:t>
    </dgm:pt>
    <dgm:pt modelId="{A360C027-CAD6-4AA2-8168-15DFA9D92AB4}" type="sibTrans" cxnId="{1B8F16FD-ED7D-4D86-BEC9-64B695ED9F5A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AD62F545-C1BE-48DD-811B-658B3DE83EB3}" type="pres">
      <dgm:prSet presAssocID="{4414CA36-C389-45E4-8A2B-FF21F01CCC5D}" presName="Name37" presStyleLbl="parChTrans1D2" presStyleIdx="0" presStyleCnt="5"/>
      <dgm:spPr/>
      <dgm:t>
        <a:bodyPr/>
        <a:lstStyle/>
        <a:p>
          <a:endParaRPr lang="pt-BR"/>
        </a:p>
      </dgm:t>
    </dgm:pt>
    <dgm:pt modelId="{E7DB569A-3F8F-4AD5-AF7B-A0D6F3FAD9CD}" type="pres">
      <dgm:prSet presAssocID="{9CCAC1F5-09C1-4FB0-8C1D-4B196F58A9B1}" presName="hierRoot2" presStyleCnt="0">
        <dgm:presLayoutVars>
          <dgm:hierBranch val="init"/>
        </dgm:presLayoutVars>
      </dgm:prSet>
      <dgm:spPr/>
    </dgm:pt>
    <dgm:pt modelId="{4C2F9662-F584-4AB4-A73F-9C2304D4A7BE}" type="pres">
      <dgm:prSet presAssocID="{9CCAC1F5-09C1-4FB0-8C1D-4B196F58A9B1}" presName="rootComposite" presStyleCnt="0"/>
      <dgm:spPr/>
    </dgm:pt>
    <dgm:pt modelId="{6435A5CA-B262-4AFB-8F7E-1CCA23EC9FC0}" type="pres">
      <dgm:prSet presAssocID="{9CCAC1F5-09C1-4FB0-8C1D-4B196F58A9B1}" presName="rootText" presStyleLbl="node2" presStyleIdx="0" presStyleCnt="3" custLinFactY="40985" custLinFactNeighborX="-8573" custLinFactNeighborY="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D4D8C2-07ED-4B40-98D2-00B8DE3290A8}" type="pres">
      <dgm:prSet presAssocID="{9CCAC1F5-09C1-4FB0-8C1D-4B196F58A9B1}" presName="rootConnector" presStyleLbl="node2" presStyleIdx="0" presStyleCnt="3"/>
      <dgm:spPr/>
      <dgm:t>
        <a:bodyPr/>
        <a:lstStyle/>
        <a:p>
          <a:endParaRPr lang="pt-BR"/>
        </a:p>
      </dgm:t>
    </dgm:pt>
    <dgm:pt modelId="{C2E5D315-D43D-461A-8134-AB1238706583}" type="pres">
      <dgm:prSet presAssocID="{9CCAC1F5-09C1-4FB0-8C1D-4B196F58A9B1}" presName="hierChild4" presStyleCnt="0"/>
      <dgm:spPr/>
    </dgm:pt>
    <dgm:pt modelId="{73C270D3-26EE-41F0-875F-825E6EA507E5}" type="pres">
      <dgm:prSet presAssocID="{9CCAC1F5-09C1-4FB0-8C1D-4B196F58A9B1}" presName="hierChild5" presStyleCnt="0"/>
      <dgm:spPr/>
    </dgm:pt>
    <dgm:pt modelId="{6303BEDC-0616-4BE5-BAF2-406983CFF360}" type="pres">
      <dgm:prSet presAssocID="{2C846FFA-5020-48D8-9360-E12554D484C0}" presName="Name37" presStyleLbl="parChTrans1D2" presStyleIdx="1" presStyleCnt="5"/>
      <dgm:spPr/>
      <dgm:t>
        <a:bodyPr/>
        <a:lstStyle/>
        <a:p>
          <a:endParaRPr lang="pt-BR"/>
        </a:p>
      </dgm:t>
    </dgm:pt>
    <dgm:pt modelId="{4336CD6E-F363-4AE2-9B69-6AD4AD235600}" type="pres">
      <dgm:prSet presAssocID="{5AC41BCF-28EE-482C-8648-499EC30658CE}" presName="hierRoot2" presStyleCnt="0">
        <dgm:presLayoutVars>
          <dgm:hierBranch val="init"/>
        </dgm:presLayoutVars>
      </dgm:prSet>
      <dgm:spPr/>
    </dgm:pt>
    <dgm:pt modelId="{2CABBAED-99D9-4AC2-AD41-5A28FA2A74E0}" type="pres">
      <dgm:prSet presAssocID="{5AC41BCF-28EE-482C-8648-499EC30658CE}" presName="rootComposite" presStyleCnt="0"/>
      <dgm:spPr/>
    </dgm:pt>
    <dgm:pt modelId="{E237D41A-E1D2-4B64-A504-E76B300548C5}" type="pres">
      <dgm:prSet presAssocID="{5AC41BCF-28EE-482C-8648-499EC30658C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57A8F2-9CED-44A2-AEE5-E320A36A5588}" type="pres">
      <dgm:prSet presAssocID="{5AC41BCF-28EE-482C-8648-499EC30658CE}" presName="rootConnector" presStyleLbl="node2" presStyleIdx="1" presStyleCnt="3"/>
      <dgm:spPr/>
      <dgm:t>
        <a:bodyPr/>
        <a:lstStyle/>
        <a:p>
          <a:endParaRPr lang="pt-BR"/>
        </a:p>
      </dgm:t>
    </dgm:pt>
    <dgm:pt modelId="{A596B4AA-0891-455F-B7BC-48DA37627D17}" type="pres">
      <dgm:prSet presAssocID="{5AC41BCF-28EE-482C-8648-499EC30658CE}" presName="hierChild4" presStyleCnt="0"/>
      <dgm:spPr/>
    </dgm:pt>
    <dgm:pt modelId="{67279E82-4D1F-4F97-8321-F775DCEBD8DA}" type="pres">
      <dgm:prSet presAssocID="{C3F0FBBD-4374-44E2-906F-4FE737F5374D}" presName="Name37" presStyleLbl="parChTrans1D3" presStyleIdx="0" presStyleCnt="4"/>
      <dgm:spPr/>
      <dgm:t>
        <a:bodyPr/>
        <a:lstStyle/>
        <a:p>
          <a:endParaRPr lang="pt-BR"/>
        </a:p>
      </dgm:t>
    </dgm:pt>
    <dgm:pt modelId="{3E3B26D4-A9B2-4B29-9811-36C47725A6F5}" type="pres">
      <dgm:prSet presAssocID="{2C2F84B7-696E-4931-AB62-00EC441755DF}" presName="hierRoot2" presStyleCnt="0">
        <dgm:presLayoutVars>
          <dgm:hierBranch val="init"/>
        </dgm:presLayoutVars>
      </dgm:prSet>
      <dgm:spPr/>
    </dgm:pt>
    <dgm:pt modelId="{764D6AD2-0617-4B1C-BBEB-B12B1E3E4581}" type="pres">
      <dgm:prSet presAssocID="{2C2F84B7-696E-4931-AB62-00EC441755DF}" presName="rootComposite" presStyleCnt="0"/>
      <dgm:spPr/>
    </dgm:pt>
    <dgm:pt modelId="{5870609D-566A-4AFC-B2C6-0E66EA836F3A}" type="pres">
      <dgm:prSet presAssocID="{2C2F84B7-696E-4931-AB62-00EC441755DF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0E4494-66AD-4915-89BA-CD2A72578DDD}" type="pres">
      <dgm:prSet presAssocID="{2C2F84B7-696E-4931-AB62-00EC441755DF}" presName="rootConnector" presStyleLbl="node3" presStyleIdx="0" presStyleCnt="4"/>
      <dgm:spPr/>
      <dgm:t>
        <a:bodyPr/>
        <a:lstStyle/>
        <a:p>
          <a:endParaRPr lang="pt-BR"/>
        </a:p>
      </dgm:t>
    </dgm:pt>
    <dgm:pt modelId="{F8D0E178-8A7A-42F0-B1B5-1AFC3394875B}" type="pres">
      <dgm:prSet presAssocID="{2C2F84B7-696E-4931-AB62-00EC441755DF}" presName="hierChild4" presStyleCnt="0"/>
      <dgm:spPr/>
    </dgm:pt>
    <dgm:pt modelId="{19274E0D-6729-4C71-9E12-78377F520EEF}" type="pres">
      <dgm:prSet presAssocID="{19F8284A-E8AA-47BD-978F-9DBD48D3DDD5}" presName="Name37" presStyleLbl="parChTrans1D4" presStyleIdx="0" presStyleCnt="3"/>
      <dgm:spPr/>
      <dgm:t>
        <a:bodyPr/>
        <a:lstStyle/>
        <a:p>
          <a:endParaRPr lang="pt-BR"/>
        </a:p>
      </dgm:t>
    </dgm:pt>
    <dgm:pt modelId="{8B02EE5F-774F-4826-A00C-83A26407672B}" type="pres">
      <dgm:prSet presAssocID="{7ED3179C-3C96-4374-9C92-2822EE3401B4}" presName="hierRoot2" presStyleCnt="0">
        <dgm:presLayoutVars>
          <dgm:hierBranch val="init"/>
        </dgm:presLayoutVars>
      </dgm:prSet>
      <dgm:spPr/>
    </dgm:pt>
    <dgm:pt modelId="{6DD605C3-65C5-406D-8A5E-A2856ECCB168}" type="pres">
      <dgm:prSet presAssocID="{7ED3179C-3C96-4374-9C92-2822EE3401B4}" presName="rootComposite" presStyleCnt="0"/>
      <dgm:spPr/>
    </dgm:pt>
    <dgm:pt modelId="{97611A93-C192-45BC-87A7-60ACC80F5F46}" type="pres">
      <dgm:prSet presAssocID="{7ED3179C-3C96-4374-9C92-2822EE3401B4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B492796-8E79-4A65-BAC0-4CB6A721450E}" type="pres">
      <dgm:prSet presAssocID="{7ED3179C-3C96-4374-9C92-2822EE3401B4}" presName="rootConnector" presStyleLbl="node4" presStyleIdx="0" presStyleCnt="3"/>
      <dgm:spPr/>
      <dgm:t>
        <a:bodyPr/>
        <a:lstStyle/>
        <a:p>
          <a:endParaRPr lang="pt-BR"/>
        </a:p>
      </dgm:t>
    </dgm:pt>
    <dgm:pt modelId="{F66B0920-5D45-4BE8-8BC0-111F6EDB8021}" type="pres">
      <dgm:prSet presAssocID="{7ED3179C-3C96-4374-9C92-2822EE3401B4}" presName="hierChild4" presStyleCnt="0"/>
      <dgm:spPr/>
    </dgm:pt>
    <dgm:pt modelId="{095A9CC3-457B-49CF-8BD8-7C6796C4D4E8}" type="pres">
      <dgm:prSet presAssocID="{7ED3179C-3C96-4374-9C92-2822EE3401B4}" presName="hierChild5" presStyleCnt="0"/>
      <dgm:spPr/>
    </dgm:pt>
    <dgm:pt modelId="{E7B3325F-2AF8-4942-B15E-DEADF5B0BECB}" type="pres">
      <dgm:prSet presAssocID="{06B918C8-EC50-4481-8A56-C2BE88B9828C}" presName="Name37" presStyleLbl="parChTrans1D4" presStyleIdx="1" presStyleCnt="3"/>
      <dgm:spPr/>
      <dgm:t>
        <a:bodyPr/>
        <a:lstStyle/>
        <a:p>
          <a:endParaRPr lang="pt-BR"/>
        </a:p>
      </dgm:t>
    </dgm:pt>
    <dgm:pt modelId="{D4CC027A-6CE6-4900-B92E-0C684C8FCD20}" type="pres">
      <dgm:prSet presAssocID="{41919A9A-DCFD-4A72-B212-AAEADCA05937}" presName="hierRoot2" presStyleCnt="0">
        <dgm:presLayoutVars>
          <dgm:hierBranch val="init"/>
        </dgm:presLayoutVars>
      </dgm:prSet>
      <dgm:spPr/>
    </dgm:pt>
    <dgm:pt modelId="{1D8B3C35-913C-475C-942F-EC8A0F844D09}" type="pres">
      <dgm:prSet presAssocID="{41919A9A-DCFD-4A72-B212-AAEADCA05937}" presName="rootComposite" presStyleCnt="0"/>
      <dgm:spPr/>
    </dgm:pt>
    <dgm:pt modelId="{6AF837B8-A5BB-42D2-827B-1A6F39AFCD3F}" type="pres">
      <dgm:prSet presAssocID="{41919A9A-DCFD-4A72-B212-AAEADCA05937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2028A52-5978-44B0-86EF-2E0830E9CD48}" type="pres">
      <dgm:prSet presAssocID="{41919A9A-DCFD-4A72-B212-AAEADCA05937}" presName="rootConnector" presStyleLbl="node4" presStyleIdx="1" presStyleCnt="3"/>
      <dgm:spPr/>
      <dgm:t>
        <a:bodyPr/>
        <a:lstStyle/>
        <a:p>
          <a:endParaRPr lang="pt-BR"/>
        </a:p>
      </dgm:t>
    </dgm:pt>
    <dgm:pt modelId="{49A1B69C-248A-4B55-BBB7-BA484994FCB0}" type="pres">
      <dgm:prSet presAssocID="{41919A9A-DCFD-4A72-B212-AAEADCA05937}" presName="hierChild4" presStyleCnt="0"/>
      <dgm:spPr/>
    </dgm:pt>
    <dgm:pt modelId="{E3F07538-6591-4026-AEAD-EC55295B12B8}" type="pres">
      <dgm:prSet presAssocID="{41919A9A-DCFD-4A72-B212-AAEADCA05937}" presName="hierChild5" presStyleCnt="0"/>
      <dgm:spPr/>
    </dgm:pt>
    <dgm:pt modelId="{FA27B4C4-020B-4410-95A2-B3F53C0F3A17}" type="pres">
      <dgm:prSet presAssocID="{2C2F84B7-696E-4931-AB62-00EC441755DF}" presName="hierChild5" presStyleCnt="0"/>
      <dgm:spPr/>
    </dgm:pt>
    <dgm:pt modelId="{829A2564-532E-4807-9112-1AC2BCD169DB}" type="pres">
      <dgm:prSet presAssocID="{5AC41BCF-28EE-482C-8648-499EC30658CE}" presName="hierChild5" presStyleCnt="0"/>
      <dgm:spPr/>
    </dgm:pt>
    <dgm:pt modelId="{186D08F7-E71B-41D7-B30C-12C9D6D5E1E9}" type="pres">
      <dgm:prSet presAssocID="{C599ADF7-D7A5-4ACB-9412-C2480E7DF0BE}" presName="Name37" presStyleLbl="parChTrans1D2" presStyleIdx="2" presStyleCnt="5"/>
      <dgm:spPr/>
      <dgm:t>
        <a:bodyPr/>
        <a:lstStyle/>
        <a:p>
          <a:endParaRPr lang="pt-BR"/>
        </a:p>
      </dgm:t>
    </dgm:pt>
    <dgm:pt modelId="{EB65B6E0-4EFF-47EB-A76A-8F62705A7C56}" type="pres">
      <dgm:prSet presAssocID="{CB4C651B-2CE2-4A72-88D5-BE298D538FFA}" presName="hierRoot2" presStyleCnt="0">
        <dgm:presLayoutVars>
          <dgm:hierBranch val="init"/>
        </dgm:presLayoutVars>
      </dgm:prSet>
      <dgm:spPr/>
    </dgm:pt>
    <dgm:pt modelId="{2CA37C8E-1BFE-4CB9-9B13-A1006F8E2422}" type="pres">
      <dgm:prSet presAssocID="{CB4C651B-2CE2-4A72-88D5-BE298D538FFA}" presName="rootComposite" presStyleCnt="0"/>
      <dgm:spPr/>
    </dgm:pt>
    <dgm:pt modelId="{BB913111-3EE5-4D25-BCA3-E1AEEC69482D}" type="pres">
      <dgm:prSet presAssocID="{CB4C651B-2CE2-4A72-88D5-BE298D538FF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4E4AC87-FC61-4CA2-9B32-B27621AF1C0B}" type="pres">
      <dgm:prSet presAssocID="{CB4C651B-2CE2-4A72-88D5-BE298D538FFA}" presName="rootConnector" presStyleLbl="node2" presStyleIdx="2" presStyleCnt="3"/>
      <dgm:spPr/>
      <dgm:t>
        <a:bodyPr/>
        <a:lstStyle/>
        <a:p>
          <a:endParaRPr lang="pt-BR"/>
        </a:p>
      </dgm:t>
    </dgm:pt>
    <dgm:pt modelId="{3CB321B1-18DB-442F-8D35-F6B288E9B4EB}" type="pres">
      <dgm:prSet presAssocID="{CB4C651B-2CE2-4A72-88D5-BE298D538FFA}" presName="hierChild4" presStyleCnt="0"/>
      <dgm:spPr/>
    </dgm:pt>
    <dgm:pt modelId="{8FBEE3DB-DC6A-4B7A-867C-C91E58B984E2}" type="pres">
      <dgm:prSet presAssocID="{6D568FE4-06C4-4DE5-8CFE-8069DBB7D39F}" presName="Name37" presStyleLbl="parChTrans1D3" presStyleIdx="1" presStyleCnt="4"/>
      <dgm:spPr/>
      <dgm:t>
        <a:bodyPr/>
        <a:lstStyle/>
        <a:p>
          <a:endParaRPr lang="pt-BR"/>
        </a:p>
      </dgm:t>
    </dgm:pt>
    <dgm:pt modelId="{D99EC808-64D6-4CB0-9F74-3EC5CB9D8918}" type="pres">
      <dgm:prSet presAssocID="{743A8C88-9083-4DC2-AAA7-C284425C21BB}" presName="hierRoot2" presStyleCnt="0">
        <dgm:presLayoutVars>
          <dgm:hierBranch val="init"/>
        </dgm:presLayoutVars>
      </dgm:prSet>
      <dgm:spPr/>
    </dgm:pt>
    <dgm:pt modelId="{C9576841-F55A-4B79-950A-E9BBB9A074BF}" type="pres">
      <dgm:prSet presAssocID="{743A8C88-9083-4DC2-AAA7-C284425C21BB}" presName="rootComposite" presStyleCnt="0"/>
      <dgm:spPr/>
    </dgm:pt>
    <dgm:pt modelId="{4C365B13-2937-4EE8-A353-A1DDD8243F33}" type="pres">
      <dgm:prSet presAssocID="{743A8C88-9083-4DC2-AAA7-C284425C21BB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7B245F4-E5B3-4619-B020-F62E58EBAC86}" type="pres">
      <dgm:prSet presAssocID="{743A8C88-9083-4DC2-AAA7-C284425C21BB}" presName="rootConnector" presStyleLbl="node3" presStyleIdx="1" presStyleCnt="4"/>
      <dgm:spPr/>
      <dgm:t>
        <a:bodyPr/>
        <a:lstStyle/>
        <a:p>
          <a:endParaRPr lang="pt-BR"/>
        </a:p>
      </dgm:t>
    </dgm:pt>
    <dgm:pt modelId="{A690987C-32FD-4EF3-9582-37017C2C3753}" type="pres">
      <dgm:prSet presAssocID="{743A8C88-9083-4DC2-AAA7-C284425C21BB}" presName="hierChild4" presStyleCnt="0"/>
      <dgm:spPr/>
    </dgm:pt>
    <dgm:pt modelId="{99504E91-E7E3-44C9-A2A8-859356D4BBCC}" type="pres">
      <dgm:prSet presAssocID="{743A8C88-9083-4DC2-AAA7-C284425C21BB}" presName="hierChild5" presStyleCnt="0"/>
      <dgm:spPr/>
    </dgm:pt>
    <dgm:pt modelId="{1137A588-5E88-4E04-BD3D-2FD1DE66A6B9}" type="pres">
      <dgm:prSet presAssocID="{6218DC6A-1395-4C57-89E8-523E835DDFF1}" presName="Name37" presStyleLbl="parChTrans1D3" presStyleIdx="2" presStyleCnt="4"/>
      <dgm:spPr/>
      <dgm:t>
        <a:bodyPr/>
        <a:lstStyle/>
        <a:p>
          <a:endParaRPr lang="pt-BR"/>
        </a:p>
      </dgm:t>
    </dgm:pt>
    <dgm:pt modelId="{EF470FAD-EB14-4FDF-B256-350BF9D60031}" type="pres">
      <dgm:prSet presAssocID="{4891F002-A60A-424A-92D0-949432AF3297}" presName="hierRoot2" presStyleCnt="0">
        <dgm:presLayoutVars>
          <dgm:hierBranch val="init"/>
        </dgm:presLayoutVars>
      </dgm:prSet>
      <dgm:spPr/>
    </dgm:pt>
    <dgm:pt modelId="{F63F9B97-C26B-488C-8F74-16B9D9366D24}" type="pres">
      <dgm:prSet presAssocID="{4891F002-A60A-424A-92D0-949432AF3297}" presName="rootComposite" presStyleCnt="0"/>
      <dgm:spPr/>
    </dgm:pt>
    <dgm:pt modelId="{52F2EE63-2271-42D5-8FD8-F2E93913C4C6}" type="pres">
      <dgm:prSet presAssocID="{4891F002-A60A-424A-92D0-949432AF3297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0DB3CA4-15B8-4556-8922-98744C306C10}" type="pres">
      <dgm:prSet presAssocID="{4891F002-A60A-424A-92D0-949432AF3297}" presName="rootConnector" presStyleLbl="node3" presStyleIdx="2" presStyleCnt="4"/>
      <dgm:spPr/>
      <dgm:t>
        <a:bodyPr/>
        <a:lstStyle/>
        <a:p>
          <a:endParaRPr lang="pt-BR"/>
        </a:p>
      </dgm:t>
    </dgm:pt>
    <dgm:pt modelId="{48AC0D5E-6DBF-4C6F-8435-BD3ECEC29425}" type="pres">
      <dgm:prSet presAssocID="{4891F002-A60A-424A-92D0-949432AF3297}" presName="hierChild4" presStyleCnt="0"/>
      <dgm:spPr/>
    </dgm:pt>
    <dgm:pt modelId="{599B5590-7305-4F13-BD42-81C6295B47E4}" type="pres">
      <dgm:prSet presAssocID="{4C0287F7-634D-4828-A4F3-26F187771ACF}" presName="Name37" presStyleLbl="parChTrans1D4" presStyleIdx="2" presStyleCnt="3"/>
      <dgm:spPr/>
      <dgm:t>
        <a:bodyPr/>
        <a:lstStyle/>
        <a:p>
          <a:endParaRPr lang="pt-BR"/>
        </a:p>
      </dgm:t>
    </dgm:pt>
    <dgm:pt modelId="{2F925A05-2949-4B9B-AFEF-480E235A95A4}" type="pres">
      <dgm:prSet presAssocID="{1AA3FB15-4D41-439C-B0A9-993A9A879A0B}" presName="hierRoot2" presStyleCnt="0">
        <dgm:presLayoutVars>
          <dgm:hierBranch val="init"/>
        </dgm:presLayoutVars>
      </dgm:prSet>
      <dgm:spPr/>
    </dgm:pt>
    <dgm:pt modelId="{BF8D0825-70A5-41F6-99A7-78B21B1BB301}" type="pres">
      <dgm:prSet presAssocID="{1AA3FB15-4D41-439C-B0A9-993A9A879A0B}" presName="rootComposite" presStyleCnt="0"/>
      <dgm:spPr/>
    </dgm:pt>
    <dgm:pt modelId="{F06E7145-70E5-4D00-81E4-691470F4708D}" type="pres">
      <dgm:prSet presAssocID="{1AA3FB15-4D41-439C-B0A9-993A9A879A0B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EB6FAD9-FC5D-4612-98B7-2007B76553E6}" type="pres">
      <dgm:prSet presAssocID="{1AA3FB15-4D41-439C-B0A9-993A9A879A0B}" presName="rootConnector" presStyleLbl="node4" presStyleIdx="2" presStyleCnt="3"/>
      <dgm:spPr/>
      <dgm:t>
        <a:bodyPr/>
        <a:lstStyle/>
        <a:p>
          <a:endParaRPr lang="pt-BR"/>
        </a:p>
      </dgm:t>
    </dgm:pt>
    <dgm:pt modelId="{7BA4D79B-A634-488F-AE9F-AD6D548CF818}" type="pres">
      <dgm:prSet presAssocID="{1AA3FB15-4D41-439C-B0A9-993A9A879A0B}" presName="hierChild4" presStyleCnt="0"/>
      <dgm:spPr/>
    </dgm:pt>
    <dgm:pt modelId="{8345D99D-E7B5-4B92-A2F8-2A4F894B6877}" type="pres">
      <dgm:prSet presAssocID="{1AA3FB15-4D41-439C-B0A9-993A9A879A0B}" presName="hierChild5" presStyleCnt="0"/>
      <dgm:spPr/>
    </dgm:pt>
    <dgm:pt modelId="{4CEBCC78-2480-432A-AAD4-E5CCDD04FB93}" type="pres">
      <dgm:prSet presAssocID="{4891F002-A60A-424A-92D0-949432AF3297}" presName="hierChild5" presStyleCnt="0"/>
      <dgm:spPr/>
    </dgm:pt>
    <dgm:pt modelId="{76177545-CBCC-4DD2-9B10-93C89BEDE8C0}" type="pres">
      <dgm:prSet presAssocID="{5891349A-A88F-4828-897F-AF071E67F993}" presName="Name37" presStyleLbl="parChTrans1D3" presStyleIdx="3" presStyleCnt="4"/>
      <dgm:spPr/>
      <dgm:t>
        <a:bodyPr/>
        <a:lstStyle/>
        <a:p>
          <a:endParaRPr lang="pt-BR"/>
        </a:p>
      </dgm:t>
    </dgm:pt>
    <dgm:pt modelId="{691B2E90-F48F-4DEB-AA76-08E351F38462}" type="pres">
      <dgm:prSet presAssocID="{9325E688-1176-4B1F-BD78-E043FA7B14D8}" presName="hierRoot2" presStyleCnt="0">
        <dgm:presLayoutVars>
          <dgm:hierBranch val="init"/>
        </dgm:presLayoutVars>
      </dgm:prSet>
      <dgm:spPr/>
    </dgm:pt>
    <dgm:pt modelId="{F87BEED8-A7D1-4BB1-B6C4-769516767BAB}" type="pres">
      <dgm:prSet presAssocID="{9325E688-1176-4B1F-BD78-E043FA7B14D8}" presName="rootComposite" presStyleCnt="0"/>
      <dgm:spPr/>
    </dgm:pt>
    <dgm:pt modelId="{418BEBA3-F4DC-4B97-9E7A-436D27946396}" type="pres">
      <dgm:prSet presAssocID="{9325E688-1176-4B1F-BD78-E043FA7B14D8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F12A9A2-D434-472F-8336-ED25470F1FD9}" type="pres">
      <dgm:prSet presAssocID="{9325E688-1176-4B1F-BD78-E043FA7B14D8}" presName="rootConnector" presStyleLbl="node3" presStyleIdx="3" presStyleCnt="4"/>
      <dgm:spPr/>
      <dgm:t>
        <a:bodyPr/>
        <a:lstStyle/>
        <a:p>
          <a:endParaRPr lang="pt-BR"/>
        </a:p>
      </dgm:t>
    </dgm:pt>
    <dgm:pt modelId="{A420A222-5FA6-49ED-AC9E-5B2A39CF03DD}" type="pres">
      <dgm:prSet presAssocID="{9325E688-1176-4B1F-BD78-E043FA7B14D8}" presName="hierChild4" presStyleCnt="0"/>
      <dgm:spPr/>
    </dgm:pt>
    <dgm:pt modelId="{F4A2E7ED-1137-47B7-8CF8-2B7B359CCEA2}" type="pres">
      <dgm:prSet presAssocID="{9325E688-1176-4B1F-BD78-E043FA7B14D8}" presName="hierChild5" presStyleCnt="0"/>
      <dgm:spPr/>
    </dgm:pt>
    <dgm:pt modelId="{FE5B22EC-85A4-4D64-AEC8-4A67EF1D7376}" type="pres">
      <dgm:prSet presAssocID="{CB4C651B-2CE2-4A72-88D5-BE298D538FFA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46FF0C57-F8E7-4FF6-937A-64E7659DA700}" type="pres">
      <dgm:prSet presAssocID="{DD44A596-7D08-43E6-8D97-437A66D50D09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B003FA31-AEA4-4FB8-AD08-288F980D44F7}" type="pres">
      <dgm:prSet presAssocID="{EE5AFD78-A2DF-467B-AF2C-9ED1B478E1A6}" presName="hierRoot3" presStyleCnt="0">
        <dgm:presLayoutVars>
          <dgm:hierBranch val="init"/>
        </dgm:presLayoutVars>
      </dgm:prSet>
      <dgm:spPr/>
    </dgm:pt>
    <dgm:pt modelId="{74D9F185-F98B-4692-A707-D38B9FAC556F}" type="pres">
      <dgm:prSet presAssocID="{EE5AFD78-A2DF-467B-AF2C-9ED1B478E1A6}" presName="rootComposite3" presStyleCnt="0"/>
      <dgm:spPr/>
    </dgm:pt>
    <dgm:pt modelId="{7FC7E92E-C973-42D7-81AF-48A4733C9D5F}" type="pres">
      <dgm:prSet presAssocID="{EE5AFD78-A2DF-467B-AF2C-9ED1B478E1A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D51B2DC-8240-4DC1-8BBB-F8A8B6F9BFEF}" type="pres">
      <dgm:prSet presAssocID="{EE5AFD78-A2DF-467B-AF2C-9ED1B478E1A6}" presName="rootConnector3" presStyleLbl="asst1" presStyleIdx="0" presStyleCnt="2"/>
      <dgm:spPr/>
      <dgm:t>
        <a:bodyPr/>
        <a:lstStyle/>
        <a:p>
          <a:endParaRPr lang="pt-BR"/>
        </a:p>
      </dgm:t>
    </dgm:pt>
    <dgm:pt modelId="{332E55EC-37F8-4D4D-899C-AE2ACA7ECB46}" type="pres">
      <dgm:prSet presAssocID="{EE5AFD78-A2DF-467B-AF2C-9ED1B478E1A6}" presName="hierChild6" presStyleCnt="0"/>
      <dgm:spPr/>
    </dgm:pt>
    <dgm:pt modelId="{AE378E35-39B6-4167-946B-007FCFD6AC42}" type="pres">
      <dgm:prSet presAssocID="{EE5AFD78-A2DF-467B-AF2C-9ED1B478E1A6}" presName="hierChild7" presStyleCnt="0"/>
      <dgm:spPr/>
    </dgm:pt>
    <dgm:pt modelId="{5AB8098A-1545-4360-8510-24D2E8AAFD8D}" type="pres">
      <dgm:prSet presAssocID="{9820300E-99A7-4D2E-BDB6-D5A93F022D0F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6C49660D-07CD-43E6-BD0B-D1F759B904C9}" type="pres">
      <dgm:prSet presAssocID="{AABDAB7F-4C8D-445C-B560-11CC3409D31A}" presName="hierRoot3" presStyleCnt="0">
        <dgm:presLayoutVars>
          <dgm:hierBranch val="init"/>
        </dgm:presLayoutVars>
      </dgm:prSet>
      <dgm:spPr/>
    </dgm:pt>
    <dgm:pt modelId="{916CDF9E-0718-4AC1-9C2B-81789E155C83}" type="pres">
      <dgm:prSet presAssocID="{AABDAB7F-4C8D-445C-B560-11CC3409D31A}" presName="rootComposite3" presStyleCnt="0"/>
      <dgm:spPr/>
    </dgm:pt>
    <dgm:pt modelId="{9942F853-C863-43FD-8A72-F883D08A24EE}" type="pres">
      <dgm:prSet presAssocID="{AABDAB7F-4C8D-445C-B560-11CC3409D31A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9D51A74-116D-447D-8EB9-732A9FF316E1}" type="pres">
      <dgm:prSet presAssocID="{AABDAB7F-4C8D-445C-B560-11CC3409D31A}" presName="rootConnector3" presStyleLbl="asst1" presStyleIdx="1" presStyleCnt="2"/>
      <dgm:spPr/>
      <dgm:t>
        <a:bodyPr/>
        <a:lstStyle/>
        <a:p>
          <a:endParaRPr lang="pt-BR"/>
        </a:p>
      </dgm:t>
    </dgm:pt>
    <dgm:pt modelId="{7F2849D5-C6A8-48F9-B72E-7BB9C1BD02EB}" type="pres">
      <dgm:prSet presAssocID="{AABDAB7F-4C8D-445C-B560-11CC3409D31A}" presName="hierChild6" presStyleCnt="0"/>
      <dgm:spPr/>
    </dgm:pt>
    <dgm:pt modelId="{6982E999-9E24-4B99-8229-AE38EC90C489}" type="pres">
      <dgm:prSet presAssocID="{AABDAB7F-4C8D-445C-B560-11CC3409D31A}" presName="hierChild7" presStyleCnt="0"/>
      <dgm:spPr/>
    </dgm:pt>
  </dgm:ptLst>
  <dgm:cxnLst>
    <dgm:cxn modelId="{77E59C00-D6CD-441A-AF6C-D9CA26019FD9}" type="presOf" srcId="{9820300E-99A7-4D2E-BDB6-D5A93F022D0F}" destId="{5AB8098A-1545-4360-8510-24D2E8AAFD8D}" srcOrd="0" destOrd="0" presId="urn:microsoft.com/office/officeart/2005/8/layout/orgChart1"/>
    <dgm:cxn modelId="{E93377EB-C160-4D6B-AE7B-EBEE06B00E0E}" srcId="{CB4C651B-2CE2-4A72-88D5-BE298D538FFA}" destId="{9325E688-1176-4B1F-BD78-E043FA7B14D8}" srcOrd="2" destOrd="0" parTransId="{5891349A-A88F-4828-897F-AF071E67F993}" sibTransId="{6FFB6610-C9CA-43A7-84DF-73D64BFC8145}"/>
    <dgm:cxn modelId="{F7516F27-68E2-4014-9F9B-941A05F48F23}" type="presOf" srcId="{4C0287F7-634D-4828-A4F3-26F187771ACF}" destId="{599B5590-7305-4F13-BD42-81C6295B47E4}" srcOrd="0" destOrd="0" presId="urn:microsoft.com/office/officeart/2005/8/layout/orgChart1"/>
    <dgm:cxn modelId="{7061041F-C0DD-49DA-ABE0-9CEF60703CF9}" type="presOf" srcId="{9CCAC1F5-09C1-4FB0-8C1D-4B196F58A9B1}" destId="{6435A5CA-B262-4AFB-8F7E-1CCA23EC9FC0}" srcOrd="0" destOrd="0" presId="urn:microsoft.com/office/officeart/2005/8/layout/orgChart1"/>
    <dgm:cxn modelId="{CB8F7675-4C88-4152-A6BC-80704D55A8AA}" srcId="{CB4C651B-2CE2-4A72-88D5-BE298D538FFA}" destId="{4891F002-A60A-424A-92D0-949432AF3297}" srcOrd="1" destOrd="0" parTransId="{6218DC6A-1395-4C57-89E8-523E835DDFF1}" sibTransId="{090F0E15-DEFC-48D0-ADC5-8A3B1D392DDA}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F58B9DC7-50F6-4711-B441-C3B986E4C12B}" type="presOf" srcId="{1AA3FB15-4D41-439C-B0A9-993A9A879A0B}" destId="{F06E7145-70E5-4D00-81E4-691470F4708D}" srcOrd="0" destOrd="0" presId="urn:microsoft.com/office/officeart/2005/8/layout/orgChart1"/>
    <dgm:cxn modelId="{33362E42-AE95-4EF3-B600-BE3F450F1DF9}" type="presOf" srcId="{7ED3179C-3C96-4374-9C92-2822EE3401B4}" destId="{97611A93-C192-45BC-87A7-60ACC80F5F46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0AB2EC70-0FB2-43DE-B51D-A06D29BAED7C}" type="presOf" srcId="{6218DC6A-1395-4C57-89E8-523E835DDFF1}" destId="{1137A588-5E88-4E04-BD3D-2FD1DE66A6B9}" srcOrd="0" destOrd="0" presId="urn:microsoft.com/office/officeart/2005/8/layout/orgChart1"/>
    <dgm:cxn modelId="{4267DB69-C9E9-44DE-946D-E2398FE92A76}" type="presOf" srcId="{743A8C88-9083-4DC2-AAA7-C284425C21BB}" destId="{07B245F4-E5B3-4619-B020-F62E58EBAC86}" srcOrd="1" destOrd="0" presId="urn:microsoft.com/office/officeart/2005/8/layout/orgChart1"/>
    <dgm:cxn modelId="{F9788C8A-1B19-4837-A9DF-9EEEE16E8DBD}" type="presOf" srcId="{EE5AFD78-A2DF-467B-AF2C-9ED1B478E1A6}" destId="{ED51B2DC-8240-4DC1-8BBB-F8A8B6F9BFEF}" srcOrd="1" destOrd="0" presId="urn:microsoft.com/office/officeart/2005/8/layout/orgChart1"/>
    <dgm:cxn modelId="{CC057B87-D189-442A-AE24-0D18450536D2}" type="presOf" srcId="{41919A9A-DCFD-4A72-B212-AAEADCA05937}" destId="{22028A52-5978-44B0-86EF-2E0830E9CD48}" srcOrd="1" destOrd="0" presId="urn:microsoft.com/office/officeart/2005/8/layout/orgChart1"/>
    <dgm:cxn modelId="{5BF5437D-507B-4792-9881-5057417CED92}" type="presOf" srcId="{2C846FFA-5020-48D8-9360-E12554D484C0}" destId="{6303BEDC-0616-4BE5-BAF2-406983CFF360}" srcOrd="0" destOrd="0" presId="urn:microsoft.com/office/officeart/2005/8/layout/orgChart1"/>
    <dgm:cxn modelId="{FBE47319-15ED-42F3-9987-44AB5222F4B5}" srcId="{5AC41BCF-28EE-482C-8648-499EC30658CE}" destId="{2C2F84B7-696E-4931-AB62-00EC441755DF}" srcOrd="0" destOrd="0" parTransId="{C3F0FBBD-4374-44E2-906F-4FE737F5374D}" sibTransId="{4F1F98F5-F5AB-49C3-9832-68B13F6E2235}"/>
    <dgm:cxn modelId="{62EC1D64-FEF8-4E18-AFF3-05E69E064EB3}" type="presOf" srcId="{2C2F84B7-696E-4931-AB62-00EC441755DF}" destId="{3C0E4494-66AD-4915-89BA-CD2A72578DDD}" srcOrd="1" destOrd="0" presId="urn:microsoft.com/office/officeart/2005/8/layout/orgChart1"/>
    <dgm:cxn modelId="{BA99B69A-7192-4829-914E-B0EE2A20590A}" type="presOf" srcId="{CB4C651B-2CE2-4A72-88D5-BE298D538FFA}" destId="{BB913111-3EE5-4D25-BCA3-E1AEEC69482D}" srcOrd="0" destOrd="0" presId="urn:microsoft.com/office/officeart/2005/8/layout/orgChart1"/>
    <dgm:cxn modelId="{42756D16-5286-4BD9-A6A8-A166EFD5F59C}" type="presOf" srcId="{4891F002-A60A-424A-92D0-949432AF3297}" destId="{52F2EE63-2271-42D5-8FD8-F2E93913C4C6}" srcOrd="0" destOrd="0" presId="urn:microsoft.com/office/officeart/2005/8/layout/orgChart1"/>
    <dgm:cxn modelId="{E1D1120D-5B21-465B-A09E-A182414EEA76}" type="presOf" srcId="{C3F0FBBD-4374-44E2-906F-4FE737F5374D}" destId="{67279E82-4D1F-4F97-8321-F775DCEBD8DA}" srcOrd="0" destOrd="0" presId="urn:microsoft.com/office/officeart/2005/8/layout/orgChart1"/>
    <dgm:cxn modelId="{8F402ACE-06FA-4288-91F5-54C1482D0B77}" type="presOf" srcId="{4414CA36-C389-45E4-8A2B-FF21F01CCC5D}" destId="{AD62F545-C1BE-48DD-811B-658B3DE83EB3}" srcOrd="0" destOrd="0" presId="urn:microsoft.com/office/officeart/2005/8/layout/orgChart1"/>
    <dgm:cxn modelId="{0701C2FB-3B3F-4B3E-9452-26C7AAE10F95}" type="presOf" srcId="{AABDAB7F-4C8D-445C-B560-11CC3409D31A}" destId="{19D51A74-116D-447D-8EB9-732A9FF316E1}" srcOrd="1" destOrd="0" presId="urn:microsoft.com/office/officeart/2005/8/layout/orgChart1"/>
    <dgm:cxn modelId="{37B4F0EC-C90E-4EC5-9972-028F797747A6}" type="presOf" srcId="{CB4C651B-2CE2-4A72-88D5-BE298D538FFA}" destId="{C4E4AC87-FC61-4CA2-9B32-B27621AF1C0B}" srcOrd="1" destOrd="0" presId="urn:microsoft.com/office/officeart/2005/8/layout/orgChart1"/>
    <dgm:cxn modelId="{DD8D7995-B37A-43E5-82B2-4F2259EDA801}" srcId="{802D29AB-0C27-48DC-96D6-29D23AE3D398}" destId="{5AC41BCF-28EE-482C-8648-499EC30658CE}" srcOrd="1" destOrd="0" parTransId="{2C846FFA-5020-48D8-9360-E12554D484C0}" sibTransId="{E0653ACC-86B8-4CC0-92B9-4DC592B19F06}"/>
    <dgm:cxn modelId="{0EAA26B5-45EE-4EA1-9A8F-9459D6DABC5E}" type="presOf" srcId="{4891F002-A60A-424A-92D0-949432AF3297}" destId="{70DB3CA4-15B8-4556-8922-98744C306C10}" srcOrd="1" destOrd="0" presId="urn:microsoft.com/office/officeart/2005/8/layout/orgChart1"/>
    <dgm:cxn modelId="{4B04C2A7-C80C-4BF2-AF3F-038949876C3F}" srcId="{802D29AB-0C27-48DC-96D6-29D23AE3D398}" destId="{EE5AFD78-A2DF-467B-AF2C-9ED1B478E1A6}" srcOrd="3" destOrd="0" parTransId="{DD44A596-7D08-43E6-8D97-437A66D50D09}" sibTransId="{00CAD078-8204-472B-AEB0-A3AFCA338D8D}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E89AC604-83AC-4242-A91A-265D717F3A1E}" srcId="{802D29AB-0C27-48DC-96D6-29D23AE3D398}" destId="{9CCAC1F5-09C1-4FB0-8C1D-4B196F58A9B1}" srcOrd="0" destOrd="0" parTransId="{4414CA36-C389-45E4-8A2B-FF21F01CCC5D}" sibTransId="{AB86FCC2-6D44-4B26-A1FB-C74565C7307D}"/>
    <dgm:cxn modelId="{1B8F16FD-ED7D-4D86-BEC9-64B695ED9F5A}" srcId="{802D29AB-0C27-48DC-96D6-29D23AE3D398}" destId="{AABDAB7F-4C8D-445C-B560-11CC3409D31A}" srcOrd="4" destOrd="0" parTransId="{9820300E-99A7-4D2E-BDB6-D5A93F022D0F}" sibTransId="{A360C027-CAD6-4AA2-8168-15DFA9D92AB4}"/>
    <dgm:cxn modelId="{F7C2268D-D9E9-41C8-8B36-823D3BFB1AE2}" type="presOf" srcId="{5AC41BCF-28EE-482C-8648-499EC30658CE}" destId="{E237D41A-E1D2-4B64-A504-E76B300548C5}" srcOrd="0" destOrd="0" presId="urn:microsoft.com/office/officeart/2005/8/layout/orgChart1"/>
    <dgm:cxn modelId="{A8A04DAB-2EFC-4333-B23B-9E7282816A0C}" type="presOf" srcId="{6D568FE4-06C4-4DE5-8CFE-8069DBB7D39F}" destId="{8FBEE3DB-DC6A-4B7A-867C-C91E58B984E2}" srcOrd="0" destOrd="0" presId="urn:microsoft.com/office/officeart/2005/8/layout/orgChart1"/>
    <dgm:cxn modelId="{FF29D93A-9549-4A52-9277-584FD35507F9}" type="presOf" srcId="{743A8C88-9083-4DC2-AAA7-C284425C21BB}" destId="{4C365B13-2937-4EE8-A353-A1DDD8243F33}" srcOrd="0" destOrd="0" presId="urn:microsoft.com/office/officeart/2005/8/layout/orgChart1"/>
    <dgm:cxn modelId="{DABA74AF-C144-435C-90E4-9DCE85FFD679}" type="presOf" srcId="{1AA3FB15-4D41-439C-B0A9-993A9A879A0B}" destId="{5EB6FAD9-FC5D-4612-98B7-2007B76553E6}" srcOrd="1" destOrd="0" presId="urn:microsoft.com/office/officeart/2005/8/layout/orgChart1"/>
    <dgm:cxn modelId="{7F11BB68-C912-4B4F-91E7-36845460FDCC}" type="presOf" srcId="{19F8284A-E8AA-47BD-978F-9DBD48D3DDD5}" destId="{19274E0D-6729-4C71-9E12-78377F520EEF}" srcOrd="0" destOrd="0" presId="urn:microsoft.com/office/officeart/2005/8/layout/orgChart1"/>
    <dgm:cxn modelId="{C6BC023A-466A-4360-AF52-04C1F142FE10}" srcId="{802D29AB-0C27-48DC-96D6-29D23AE3D398}" destId="{CB4C651B-2CE2-4A72-88D5-BE298D538FFA}" srcOrd="2" destOrd="0" parTransId="{C599ADF7-D7A5-4ACB-9412-C2480E7DF0BE}" sibTransId="{D079872F-A219-4083-AAE6-4ECD35B5904C}"/>
    <dgm:cxn modelId="{CE3BA1D5-B14D-4A20-883D-F2BC61B75A41}" type="presOf" srcId="{EE5AFD78-A2DF-467B-AF2C-9ED1B478E1A6}" destId="{7FC7E92E-C973-42D7-81AF-48A4733C9D5F}" srcOrd="0" destOrd="0" presId="urn:microsoft.com/office/officeart/2005/8/layout/orgChart1"/>
    <dgm:cxn modelId="{F5F0D26B-07FA-4597-A3E5-E8262AB7104E}" type="presOf" srcId="{9325E688-1176-4B1F-BD78-E043FA7B14D8}" destId="{BF12A9A2-D434-472F-8336-ED25470F1FD9}" srcOrd="1" destOrd="0" presId="urn:microsoft.com/office/officeart/2005/8/layout/orgChart1"/>
    <dgm:cxn modelId="{27C633C8-096E-48F6-8FB9-AD3B69A73617}" type="presOf" srcId="{9325E688-1176-4B1F-BD78-E043FA7B14D8}" destId="{418BEBA3-F4DC-4B97-9E7A-436D27946396}" srcOrd="0" destOrd="0" presId="urn:microsoft.com/office/officeart/2005/8/layout/orgChart1"/>
    <dgm:cxn modelId="{B4EF1EC9-2CD2-461F-84BD-B8FE5326B081}" type="presOf" srcId="{9CCAC1F5-09C1-4FB0-8C1D-4B196F58A9B1}" destId="{26D4D8C2-07ED-4B40-98D2-00B8DE3290A8}" srcOrd="1" destOrd="0" presId="urn:microsoft.com/office/officeart/2005/8/layout/orgChart1"/>
    <dgm:cxn modelId="{BF7AC253-89EC-4D28-BB40-2CD87BF1B600}" srcId="{4891F002-A60A-424A-92D0-949432AF3297}" destId="{1AA3FB15-4D41-439C-B0A9-993A9A879A0B}" srcOrd="0" destOrd="0" parTransId="{4C0287F7-634D-4828-A4F3-26F187771ACF}" sibTransId="{E9D280C9-B97A-41AF-A37A-535F869CB620}"/>
    <dgm:cxn modelId="{C22A312B-4362-4940-96B2-F295866637EE}" type="presOf" srcId="{5891349A-A88F-4828-897F-AF071E67F993}" destId="{76177545-CBCC-4DD2-9B10-93C89BEDE8C0}" srcOrd="0" destOrd="0" presId="urn:microsoft.com/office/officeart/2005/8/layout/orgChart1"/>
    <dgm:cxn modelId="{697DA823-6BDA-43A6-BAE5-D67590D842AF}" srcId="{2C2F84B7-696E-4931-AB62-00EC441755DF}" destId="{41919A9A-DCFD-4A72-B212-AAEADCA05937}" srcOrd="1" destOrd="0" parTransId="{06B918C8-EC50-4481-8A56-C2BE88B9828C}" sibTransId="{18868676-5543-452C-B51C-4FF57A63F5BC}"/>
    <dgm:cxn modelId="{73E0BF9E-251D-4E0C-ABF8-CCD06FE66B05}" srcId="{CB4C651B-2CE2-4A72-88D5-BE298D538FFA}" destId="{743A8C88-9083-4DC2-AAA7-C284425C21BB}" srcOrd="0" destOrd="0" parTransId="{6D568FE4-06C4-4DE5-8CFE-8069DBB7D39F}" sibTransId="{5CE4108F-F903-4F90-B517-53F07F61C8D0}"/>
    <dgm:cxn modelId="{B53C0285-BC89-46CD-ADB4-26E5E1A031D2}" type="presOf" srcId="{AABDAB7F-4C8D-445C-B560-11CC3409D31A}" destId="{9942F853-C863-43FD-8A72-F883D08A24EE}" srcOrd="0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90F5DDF7-5F9A-4BA2-AB1E-1F595463CA71}" type="presOf" srcId="{DD44A596-7D08-43E6-8D97-437A66D50D09}" destId="{46FF0C57-F8E7-4FF6-937A-64E7659DA700}" srcOrd="0" destOrd="0" presId="urn:microsoft.com/office/officeart/2005/8/layout/orgChart1"/>
    <dgm:cxn modelId="{95DF3E56-3328-425B-B773-CDCB74C722EF}" type="presOf" srcId="{C599ADF7-D7A5-4ACB-9412-C2480E7DF0BE}" destId="{186D08F7-E71B-41D7-B30C-12C9D6D5E1E9}" srcOrd="0" destOrd="0" presId="urn:microsoft.com/office/officeart/2005/8/layout/orgChart1"/>
    <dgm:cxn modelId="{5D0E56E8-CA7A-40E0-A9C9-ED757161DB86}" type="presOf" srcId="{06B918C8-EC50-4481-8A56-C2BE88B9828C}" destId="{E7B3325F-2AF8-4942-B15E-DEADF5B0BECB}" srcOrd="0" destOrd="0" presId="urn:microsoft.com/office/officeart/2005/8/layout/orgChart1"/>
    <dgm:cxn modelId="{A07A37E2-FC29-49AC-8ECC-05F7CCCA35A2}" type="presOf" srcId="{7ED3179C-3C96-4374-9C92-2822EE3401B4}" destId="{0B492796-8E79-4A65-BAC0-4CB6A721450E}" srcOrd="1" destOrd="0" presId="urn:microsoft.com/office/officeart/2005/8/layout/orgChart1"/>
    <dgm:cxn modelId="{59604161-0E00-4C6B-8EED-ACBAFA1AADAF}" type="presOf" srcId="{5AC41BCF-28EE-482C-8648-499EC30658CE}" destId="{2657A8F2-9CED-44A2-AEE5-E320A36A5588}" srcOrd="1" destOrd="0" presId="urn:microsoft.com/office/officeart/2005/8/layout/orgChart1"/>
    <dgm:cxn modelId="{8A8D4C27-D05C-40A7-8318-42AAF6D9BCF6}" type="presOf" srcId="{2C2F84B7-696E-4931-AB62-00EC441755DF}" destId="{5870609D-566A-4AFC-B2C6-0E66EA836F3A}" srcOrd="0" destOrd="0" presId="urn:microsoft.com/office/officeart/2005/8/layout/orgChart1"/>
    <dgm:cxn modelId="{99E62EAC-5BBB-494B-9C08-615AFD0F86B5}" type="presOf" srcId="{41919A9A-DCFD-4A72-B212-AAEADCA05937}" destId="{6AF837B8-A5BB-42D2-827B-1A6F39AFCD3F}" srcOrd="0" destOrd="0" presId="urn:microsoft.com/office/officeart/2005/8/layout/orgChart1"/>
    <dgm:cxn modelId="{6D622372-D173-46D5-A3FB-768EE9FBE74E}" srcId="{2C2F84B7-696E-4931-AB62-00EC441755DF}" destId="{7ED3179C-3C96-4374-9C92-2822EE3401B4}" srcOrd="0" destOrd="0" parTransId="{19F8284A-E8AA-47BD-978F-9DBD48D3DDD5}" sibTransId="{AB1017F7-4C39-4CA6-AEA7-D2102C32B05A}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17DAF069-F7D5-4AC1-862C-17B7DE2A7582}" type="presParOf" srcId="{389B67B3-C8AA-405B-9866-D700050B5F7B}" destId="{AD62F545-C1BE-48DD-811B-658B3DE83EB3}" srcOrd="0" destOrd="0" presId="urn:microsoft.com/office/officeart/2005/8/layout/orgChart1"/>
    <dgm:cxn modelId="{598DAF1E-ECF4-4FC1-8B6C-1D724A43E948}" type="presParOf" srcId="{389B67B3-C8AA-405B-9866-D700050B5F7B}" destId="{E7DB569A-3F8F-4AD5-AF7B-A0D6F3FAD9CD}" srcOrd="1" destOrd="0" presId="urn:microsoft.com/office/officeart/2005/8/layout/orgChart1"/>
    <dgm:cxn modelId="{613B9B9E-FFC1-4601-B451-099D2B6266C1}" type="presParOf" srcId="{E7DB569A-3F8F-4AD5-AF7B-A0D6F3FAD9CD}" destId="{4C2F9662-F584-4AB4-A73F-9C2304D4A7BE}" srcOrd="0" destOrd="0" presId="urn:microsoft.com/office/officeart/2005/8/layout/orgChart1"/>
    <dgm:cxn modelId="{24F11DFD-9481-46E8-B108-BFFADD55C1F0}" type="presParOf" srcId="{4C2F9662-F584-4AB4-A73F-9C2304D4A7BE}" destId="{6435A5CA-B262-4AFB-8F7E-1CCA23EC9FC0}" srcOrd="0" destOrd="0" presId="urn:microsoft.com/office/officeart/2005/8/layout/orgChart1"/>
    <dgm:cxn modelId="{6D5D7D50-D6C9-47C4-9665-F80140A02583}" type="presParOf" srcId="{4C2F9662-F584-4AB4-A73F-9C2304D4A7BE}" destId="{26D4D8C2-07ED-4B40-98D2-00B8DE3290A8}" srcOrd="1" destOrd="0" presId="urn:microsoft.com/office/officeart/2005/8/layout/orgChart1"/>
    <dgm:cxn modelId="{25892CA5-5EB2-4139-A6A3-169336E8232E}" type="presParOf" srcId="{E7DB569A-3F8F-4AD5-AF7B-A0D6F3FAD9CD}" destId="{C2E5D315-D43D-461A-8134-AB1238706583}" srcOrd="1" destOrd="0" presId="urn:microsoft.com/office/officeart/2005/8/layout/orgChart1"/>
    <dgm:cxn modelId="{850B3ADD-3584-4DF3-BB97-B32EC9E438A4}" type="presParOf" srcId="{E7DB569A-3F8F-4AD5-AF7B-A0D6F3FAD9CD}" destId="{73C270D3-26EE-41F0-875F-825E6EA507E5}" srcOrd="2" destOrd="0" presId="urn:microsoft.com/office/officeart/2005/8/layout/orgChart1"/>
    <dgm:cxn modelId="{C9262201-0AE4-4202-903B-3BA0FABD5FCA}" type="presParOf" srcId="{389B67B3-C8AA-405B-9866-D700050B5F7B}" destId="{6303BEDC-0616-4BE5-BAF2-406983CFF360}" srcOrd="2" destOrd="0" presId="urn:microsoft.com/office/officeart/2005/8/layout/orgChart1"/>
    <dgm:cxn modelId="{A0E822FD-8756-490F-99C2-3BD38DC7B573}" type="presParOf" srcId="{389B67B3-C8AA-405B-9866-D700050B5F7B}" destId="{4336CD6E-F363-4AE2-9B69-6AD4AD235600}" srcOrd="3" destOrd="0" presId="urn:microsoft.com/office/officeart/2005/8/layout/orgChart1"/>
    <dgm:cxn modelId="{72488339-68AB-4D7E-9AFA-3D8061326C99}" type="presParOf" srcId="{4336CD6E-F363-4AE2-9B69-6AD4AD235600}" destId="{2CABBAED-99D9-4AC2-AD41-5A28FA2A74E0}" srcOrd="0" destOrd="0" presId="urn:microsoft.com/office/officeart/2005/8/layout/orgChart1"/>
    <dgm:cxn modelId="{298A8F50-1706-470A-AA09-0D8C437BDD23}" type="presParOf" srcId="{2CABBAED-99D9-4AC2-AD41-5A28FA2A74E0}" destId="{E237D41A-E1D2-4B64-A504-E76B300548C5}" srcOrd="0" destOrd="0" presId="urn:microsoft.com/office/officeart/2005/8/layout/orgChart1"/>
    <dgm:cxn modelId="{E0CAF686-D815-41BC-8629-AAA8AE2C0EDB}" type="presParOf" srcId="{2CABBAED-99D9-4AC2-AD41-5A28FA2A74E0}" destId="{2657A8F2-9CED-44A2-AEE5-E320A36A5588}" srcOrd="1" destOrd="0" presId="urn:microsoft.com/office/officeart/2005/8/layout/orgChart1"/>
    <dgm:cxn modelId="{0228975B-7A33-4F56-8247-2029B3DD9F90}" type="presParOf" srcId="{4336CD6E-F363-4AE2-9B69-6AD4AD235600}" destId="{A596B4AA-0891-455F-B7BC-48DA37627D17}" srcOrd="1" destOrd="0" presId="urn:microsoft.com/office/officeart/2005/8/layout/orgChart1"/>
    <dgm:cxn modelId="{EBBF1BB4-70A8-4A70-BBF9-BB0DCFBFC285}" type="presParOf" srcId="{A596B4AA-0891-455F-B7BC-48DA37627D17}" destId="{67279E82-4D1F-4F97-8321-F775DCEBD8DA}" srcOrd="0" destOrd="0" presId="urn:microsoft.com/office/officeart/2005/8/layout/orgChart1"/>
    <dgm:cxn modelId="{9E5102D9-94D3-49DC-B55C-69266CFA1968}" type="presParOf" srcId="{A596B4AA-0891-455F-B7BC-48DA37627D17}" destId="{3E3B26D4-A9B2-4B29-9811-36C47725A6F5}" srcOrd="1" destOrd="0" presId="urn:microsoft.com/office/officeart/2005/8/layout/orgChart1"/>
    <dgm:cxn modelId="{F0E0D9D8-2184-47D4-8C1E-8C84B6C863CC}" type="presParOf" srcId="{3E3B26D4-A9B2-4B29-9811-36C47725A6F5}" destId="{764D6AD2-0617-4B1C-BBEB-B12B1E3E4581}" srcOrd="0" destOrd="0" presId="urn:microsoft.com/office/officeart/2005/8/layout/orgChart1"/>
    <dgm:cxn modelId="{8E85DF32-05B0-4E01-87BB-C513E731C795}" type="presParOf" srcId="{764D6AD2-0617-4B1C-BBEB-B12B1E3E4581}" destId="{5870609D-566A-4AFC-B2C6-0E66EA836F3A}" srcOrd="0" destOrd="0" presId="urn:microsoft.com/office/officeart/2005/8/layout/orgChart1"/>
    <dgm:cxn modelId="{3C983881-DFFA-485A-A76B-75A4CC717284}" type="presParOf" srcId="{764D6AD2-0617-4B1C-BBEB-B12B1E3E4581}" destId="{3C0E4494-66AD-4915-89BA-CD2A72578DDD}" srcOrd="1" destOrd="0" presId="urn:microsoft.com/office/officeart/2005/8/layout/orgChart1"/>
    <dgm:cxn modelId="{97804013-0BBB-414F-88D3-9C69AA05B152}" type="presParOf" srcId="{3E3B26D4-A9B2-4B29-9811-36C47725A6F5}" destId="{F8D0E178-8A7A-42F0-B1B5-1AFC3394875B}" srcOrd="1" destOrd="0" presId="urn:microsoft.com/office/officeart/2005/8/layout/orgChart1"/>
    <dgm:cxn modelId="{7C8BD47D-F102-47F4-96B2-28EB9CCBF6B3}" type="presParOf" srcId="{F8D0E178-8A7A-42F0-B1B5-1AFC3394875B}" destId="{19274E0D-6729-4C71-9E12-78377F520EEF}" srcOrd="0" destOrd="0" presId="urn:microsoft.com/office/officeart/2005/8/layout/orgChart1"/>
    <dgm:cxn modelId="{5A326D9A-27DA-4FD1-BCC6-EBA60EF69776}" type="presParOf" srcId="{F8D0E178-8A7A-42F0-B1B5-1AFC3394875B}" destId="{8B02EE5F-774F-4826-A00C-83A26407672B}" srcOrd="1" destOrd="0" presId="urn:microsoft.com/office/officeart/2005/8/layout/orgChart1"/>
    <dgm:cxn modelId="{3C707A72-D640-4E99-8AE9-76A14A5B9A81}" type="presParOf" srcId="{8B02EE5F-774F-4826-A00C-83A26407672B}" destId="{6DD605C3-65C5-406D-8A5E-A2856ECCB168}" srcOrd="0" destOrd="0" presId="urn:microsoft.com/office/officeart/2005/8/layout/orgChart1"/>
    <dgm:cxn modelId="{09CB77AD-859B-4AB7-8B0B-0892D0381BAF}" type="presParOf" srcId="{6DD605C3-65C5-406D-8A5E-A2856ECCB168}" destId="{97611A93-C192-45BC-87A7-60ACC80F5F46}" srcOrd="0" destOrd="0" presId="urn:microsoft.com/office/officeart/2005/8/layout/orgChart1"/>
    <dgm:cxn modelId="{0979D1F8-8614-46F8-BBA4-E33408B9B137}" type="presParOf" srcId="{6DD605C3-65C5-406D-8A5E-A2856ECCB168}" destId="{0B492796-8E79-4A65-BAC0-4CB6A721450E}" srcOrd="1" destOrd="0" presId="urn:microsoft.com/office/officeart/2005/8/layout/orgChart1"/>
    <dgm:cxn modelId="{5130A3AA-CCD4-4090-8F52-E952EEAC31B9}" type="presParOf" srcId="{8B02EE5F-774F-4826-A00C-83A26407672B}" destId="{F66B0920-5D45-4BE8-8BC0-111F6EDB8021}" srcOrd="1" destOrd="0" presId="urn:microsoft.com/office/officeart/2005/8/layout/orgChart1"/>
    <dgm:cxn modelId="{B33427B0-A8F7-4C28-BD9C-79B65C7E88B1}" type="presParOf" srcId="{8B02EE5F-774F-4826-A00C-83A26407672B}" destId="{095A9CC3-457B-49CF-8BD8-7C6796C4D4E8}" srcOrd="2" destOrd="0" presId="urn:microsoft.com/office/officeart/2005/8/layout/orgChart1"/>
    <dgm:cxn modelId="{04043D4C-BB0B-4B71-9A09-9E12DD828908}" type="presParOf" srcId="{F8D0E178-8A7A-42F0-B1B5-1AFC3394875B}" destId="{E7B3325F-2AF8-4942-B15E-DEADF5B0BECB}" srcOrd="2" destOrd="0" presId="urn:microsoft.com/office/officeart/2005/8/layout/orgChart1"/>
    <dgm:cxn modelId="{0E96C949-D0A4-4733-95B0-3378C3EA1D6A}" type="presParOf" srcId="{F8D0E178-8A7A-42F0-B1B5-1AFC3394875B}" destId="{D4CC027A-6CE6-4900-B92E-0C684C8FCD20}" srcOrd="3" destOrd="0" presId="urn:microsoft.com/office/officeart/2005/8/layout/orgChart1"/>
    <dgm:cxn modelId="{31F9C4E3-0219-4EEE-9437-389ACBF76F8C}" type="presParOf" srcId="{D4CC027A-6CE6-4900-B92E-0C684C8FCD20}" destId="{1D8B3C35-913C-475C-942F-EC8A0F844D09}" srcOrd="0" destOrd="0" presId="urn:microsoft.com/office/officeart/2005/8/layout/orgChart1"/>
    <dgm:cxn modelId="{C89081D8-F93C-4B84-AF32-75AC2600938A}" type="presParOf" srcId="{1D8B3C35-913C-475C-942F-EC8A0F844D09}" destId="{6AF837B8-A5BB-42D2-827B-1A6F39AFCD3F}" srcOrd="0" destOrd="0" presId="urn:microsoft.com/office/officeart/2005/8/layout/orgChart1"/>
    <dgm:cxn modelId="{94FFAE8D-6FA6-4F90-9D22-E60276D0CCE4}" type="presParOf" srcId="{1D8B3C35-913C-475C-942F-EC8A0F844D09}" destId="{22028A52-5978-44B0-86EF-2E0830E9CD48}" srcOrd="1" destOrd="0" presId="urn:microsoft.com/office/officeart/2005/8/layout/orgChart1"/>
    <dgm:cxn modelId="{E9A0693E-759E-4C3F-A7B9-18CA61922469}" type="presParOf" srcId="{D4CC027A-6CE6-4900-B92E-0C684C8FCD20}" destId="{49A1B69C-248A-4B55-BBB7-BA484994FCB0}" srcOrd="1" destOrd="0" presId="urn:microsoft.com/office/officeart/2005/8/layout/orgChart1"/>
    <dgm:cxn modelId="{2E677448-68CB-4441-A2F3-C59C21B89B87}" type="presParOf" srcId="{D4CC027A-6CE6-4900-B92E-0C684C8FCD20}" destId="{E3F07538-6591-4026-AEAD-EC55295B12B8}" srcOrd="2" destOrd="0" presId="urn:microsoft.com/office/officeart/2005/8/layout/orgChart1"/>
    <dgm:cxn modelId="{EDA54D34-1EDA-4737-B0B7-16F7F0E450A4}" type="presParOf" srcId="{3E3B26D4-A9B2-4B29-9811-36C47725A6F5}" destId="{FA27B4C4-020B-4410-95A2-B3F53C0F3A17}" srcOrd="2" destOrd="0" presId="urn:microsoft.com/office/officeart/2005/8/layout/orgChart1"/>
    <dgm:cxn modelId="{47490782-A230-4993-AF0A-6E3FA7EA61A3}" type="presParOf" srcId="{4336CD6E-F363-4AE2-9B69-6AD4AD235600}" destId="{829A2564-532E-4807-9112-1AC2BCD169DB}" srcOrd="2" destOrd="0" presId="urn:microsoft.com/office/officeart/2005/8/layout/orgChart1"/>
    <dgm:cxn modelId="{1EDE887D-ED42-4EED-AB0D-93449BCD9D2D}" type="presParOf" srcId="{389B67B3-C8AA-405B-9866-D700050B5F7B}" destId="{186D08F7-E71B-41D7-B30C-12C9D6D5E1E9}" srcOrd="4" destOrd="0" presId="urn:microsoft.com/office/officeart/2005/8/layout/orgChart1"/>
    <dgm:cxn modelId="{49601499-3ED0-4E23-A4E4-2255CBE03379}" type="presParOf" srcId="{389B67B3-C8AA-405B-9866-D700050B5F7B}" destId="{EB65B6E0-4EFF-47EB-A76A-8F62705A7C56}" srcOrd="5" destOrd="0" presId="urn:microsoft.com/office/officeart/2005/8/layout/orgChart1"/>
    <dgm:cxn modelId="{7616CF90-C19A-4056-BCCF-348170FEF712}" type="presParOf" srcId="{EB65B6E0-4EFF-47EB-A76A-8F62705A7C56}" destId="{2CA37C8E-1BFE-4CB9-9B13-A1006F8E2422}" srcOrd="0" destOrd="0" presId="urn:microsoft.com/office/officeart/2005/8/layout/orgChart1"/>
    <dgm:cxn modelId="{C126E078-0564-46A2-A60A-5B531E80305F}" type="presParOf" srcId="{2CA37C8E-1BFE-4CB9-9B13-A1006F8E2422}" destId="{BB913111-3EE5-4D25-BCA3-E1AEEC69482D}" srcOrd="0" destOrd="0" presId="urn:microsoft.com/office/officeart/2005/8/layout/orgChart1"/>
    <dgm:cxn modelId="{9D5203EF-27AA-4F3B-A769-C0A8D28D1E3B}" type="presParOf" srcId="{2CA37C8E-1BFE-4CB9-9B13-A1006F8E2422}" destId="{C4E4AC87-FC61-4CA2-9B32-B27621AF1C0B}" srcOrd="1" destOrd="0" presId="urn:microsoft.com/office/officeart/2005/8/layout/orgChart1"/>
    <dgm:cxn modelId="{1F2D80AC-7028-419F-B5C5-950D8B9EFD16}" type="presParOf" srcId="{EB65B6E0-4EFF-47EB-A76A-8F62705A7C56}" destId="{3CB321B1-18DB-442F-8D35-F6B288E9B4EB}" srcOrd="1" destOrd="0" presId="urn:microsoft.com/office/officeart/2005/8/layout/orgChart1"/>
    <dgm:cxn modelId="{37D82756-E18E-4EB4-9100-D1DC85AA8114}" type="presParOf" srcId="{3CB321B1-18DB-442F-8D35-F6B288E9B4EB}" destId="{8FBEE3DB-DC6A-4B7A-867C-C91E58B984E2}" srcOrd="0" destOrd="0" presId="urn:microsoft.com/office/officeart/2005/8/layout/orgChart1"/>
    <dgm:cxn modelId="{6C319DA7-43F4-4351-964B-7058A2B8C8D2}" type="presParOf" srcId="{3CB321B1-18DB-442F-8D35-F6B288E9B4EB}" destId="{D99EC808-64D6-4CB0-9F74-3EC5CB9D8918}" srcOrd="1" destOrd="0" presId="urn:microsoft.com/office/officeart/2005/8/layout/orgChart1"/>
    <dgm:cxn modelId="{AC717C31-806B-4C62-A75B-A690CF3CE7DA}" type="presParOf" srcId="{D99EC808-64D6-4CB0-9F74-3EC5CB9D8918}" destId="{C9576841-F55A-4B79-950A-E9BBB9A074BF}" srcOrd="0" destOrd="0" presId="urn:microsoft.com/office/officeart/2005/8/layout/orgChart1"/>
    <dgm:cxn modelId="{EE5E45B6-9F8A-4476-AE4A-F15375F98BFC}" type="presParOf" srcId="{C9576841-F55A-4B79-950A-E9BBB9A074BF}" destId="{4C365B13-2937-4EE8-A353-A1DDD8243F33}" srcOrd="0" destOrd="0" presId="urn:microsoft.com/office/officeart/2005/8/layout/orgChart1"/>
    <dgm:cxn modelId="{790FE8B1-4F33-4DA5-A80A-D69B06FDEBCE}" type="presParOf" srcId="{C9576841-F55A-4B79-950A-E9BBB9A074BF}" destId="{07B245F4-E5B3-4619-B020-F62E58EBAC86}" srcOrd="1" destOrd="0" presId="urn:microsoft.com/office/officeart/2005/8/layout/orgChart1"/>
    <dgm:cxn modelId="{FCE9E5F2-2A0D-49FE-BB9B-1E6B5759C505}" type="presParOf" srcId="{D99EC808-64D6-4CB0-9F74-3EC5CB9D8918}" destId="{A690987C-32FD-4EF3-9582-37017C2C3753}" srcOrd="1" destOrd="0" presId="urn:microsoft.com/office/officeart/2005/8/layout/orgChart1"/>
    <dgm:cxn modelId="{46F72383-095D-41F7-B43D-17B1AF35A0BD}" type="presParOf" srcId="{D99EC808-64D6-4CB0-9F74-3EC5CB9D8918}" destId="{99504E91-E7E3-44C9-A2A8-859356D4BBCC}" srcOrd="2" destOrd="0" presId="urn:microsoft.com/office/officeart/2005/8/layout/orgChart1"/>
    <dgm:cxn modelId="{27B01B41-4828-4370-9B4B-E9BAC9A5A8C1}" type="presParOf" srcId="{3CB321B1-18DB-442F-8D35-F6B288E9B4EB}" destId="{1137A588-5E88-4E04-BD3D-2FD1DE66A6B9}" srcOrd="2" destOrd="0" presId="urn:microsoft.com/office/officeart/2005/8/layout/orgChart1"/>
    <dgm:cxn modelId="{5EA0F5D2-82D2-46D3-A634-7D95028C5C95}" type="presParOf" srcId="{3CB321B1-18DB-442F-8D35-F6B288E9B4EB}" destId="{EF470FAD-EB14-4FDF-B256-350BF9D60031}" srcOrd="3" destOrd="0" presId="urn:microsoft.com/office/officeart/2005/8/layout/orgChart1"/>
    <dgm:cxn modelId="{B974CA31-FC2F-4F32-95E6-DBE89C6C4465}" type="presParOf" srcId="{EF470FAD-EB14-4FDF-B256-350BF9D60031}" destId="{F63F9B97-C26B-488C-8F74-16B9D9366D24}" srcOrd="0" destOrd="0" presId="urn:microsoft.com/office/officeart/2005/8/layout/orgChart1"/>
    <dgm:cxn modelId="{1A705329-D9B2-4695-8570-5BDC0DEB1FEC}" type="presParOf" srcId="{F63F9B97-C26B-488C-8F74-16B9D9366D24}" destId="{52F2EE63-2271-42D5-8FD8-F2E93913C4C6}" srcOrd="0" destOrd="0" presId="urn:microsoft.com/office/officeart/2005/8/layout/orgChart1"/>
    <dgm:cxn modelId="{35783A3C-99C1-46FF-8373-C725D17DA248}" type="presParOf" srcId="{F63F9B97-C26B-488C-8F74-16B9D9366D24}" destId="{70DB3CA4-15B8-4556-8922-98744C306C10}" srcOrd="1" destOrd="0" presId="urn:microsoft.com/office/officeart/2005/8/layout/orgChart1"/>
    <dgm:cxn modelId="{3FC0556B-A37B-485D-82FB-B407F8EC5E3E}" type="presParOf" srcId="{EF470FAD-EB14-4FDF-B256-350BF9D60031}" destId="{48AC0D5E-6DBF-4C6F-8435-BD3ECEC29425}" srcOrd="1" destOrd="0" presId="urn:microsoft.com/office/officeart/2005/8/layout/orgChart1"/>
    <dgm:cxn modelId="{894CBF05-016F-49DC-807A-852F8DB28B60}" type="presParOf" srcId="{48AC0D5E-6DBF-4C6F-8435-BD3ECEC29425}" destId="{599B5590-7305-4F13-BD42-81C6295B47E4}" srcOrd="0" destOrd="0" presId="urn:microsoft.com/office/officeart/2005/8/layout/orgChart1"/>
    <dgm:cxn modelId="{EFD0F2E4-689F-4D37-9E6D-9FF4BC4422D2}" type="presParOf" srcId="{48AC0D5E-6DBF-4C6F-8435-BD3ECEC29425}" destId="{2F925A05-2949-4B9B-AFEF-480E235A95A4}" srcOrd="1" destOrd="0" presId="urn:microsoft.com/office/officeart/2005/8/layout/orgChart1"/>
    <dgm:cxn modelId="{25F1954E-2A61-4825-98F4-84E45491C723}" type="presParOf" srcId="{2F925A05-2949-4B9B-AFEF-480E235A95A4}" destId="{BF8D0825-70A5-41F6-99A7-78B21B1BB301}" srcOrd="0" destOrd="0" presId="urn:microsoft.com/office/officeart/2005/8/layout/orgChart1"/>
    <dgm:cxn modelId="{4EA92662-1C7F-4822-94F7-ECE5C7993A43}" type="presParOf" srcId="{BF8D0825-70A5-41F6-99A7-78B21B1BB301}" destId="{F06E7145-70E5-4D00-81E4-691470F4708D}" srcOrd="0" destOrd="0" presId="urn:microsoft.com/office/officeart/2005/8/layout/orgChart1"/>
    <dgm:cxn modelId="{1523E554-8D3D-4E5B-92A2-62B6AD3F1A01}" type="presParOf" srcId="{BF8D0825-70A5-41F6-99A7-78B21B1BB301}" destId="{5EB6FAD9-FC5D-4612-98B7-2007B76553E6}" srcOrd="1" destOrd="0" presId="urn:microsoft.com/office/officeart/2005/8/layout/orgChart1"/>
    <dgm:cxn modelId="{2967D234-D3F5-4D89-9F43-9E2BA73C60B0}" type="presParOf" srcId="{2F925A05-2949-4B9B-AFEF-480E235A95A4}" destId="{7BA4D79B-A634-488F-AE9F-AD6D548CF818}" srcOrd="1" destOrd="0" presId="urn:microsoft.com/office/officeart/2005/8/layout/orgChart1"/>
    <dgm:cxn modelId="{7A637322-6062-4AD9-BE25-734820E221D2}" type="presParOf" srcId="{2F925A05-2949-4B9B-AFEF-480E235A95A4}" destId="{8345D99D-E7B5-4B92-A2F8-2A4F894B6877}" srcOrd="2" destOrd="0" presId="urn:microsoft.com/office/officeart/2005/8/layout/orgChart1"/>
    <dgm:cxn modelId="{CD6021EA-F7B4-4895-BFCC-151921A91E88}" type="presParOf" srcId="{EF470FAD-EB14-4FDF-B256-350BF9D60031}" destId="{4CEBCC78-2480-432A-AAD4-E5CCDD04FB93}" srcOrd="2" destOrd="0" presId="urn:microsoft.com/office/officeart/2005/8/layout/orgChart1"/>
    <dgm:cxn modelId="{06BD10BF-FCBD-45C4-B202-7070B03AA30E}" type="presParOf" srcId="{3CB321B1-18DB-442F-8D35-F6B288E9B4EB}" destId="{76177545-CBCC-4DD2-9B10-93C89BEDE8C0}" srcOrd="4" destOrd="0" presId="urn:microsoft.com/office/officeart/2005/8/layout/orgChart1"/>
    <dgm:cxn modelId="{4890F3C5-BD51-40E7-BD25-C4FD20AA637E}" type="presParOf" srcId="{3CB321B1-18DB-442F-8D35-F6B288E9B4EB}" destId="{691B2E90-F48F-4DEB-AA76-08E351F38462}" srcOrd="5" destOrd="0" presId="urn:microsoft.com/office/officeart/2005/8/layout/orgChart1"/>
    <dgm:cxn modelId="{A769C586-DB12-431C-85CB-0A8B23B85F0C}" type="presParOf" srcId="{691B2E90-F48F-4DEB-AA76-08E351F38462}" destId="{F87BEED8-A7D1-4BB1-B6C4-769516767BAB}" srcOrd="0" destOrd="0" presId="urn:microsoft.com/office/officeart/2005/8/layout/orgChart1"/>
    <dgm:cxn modelId="{13FB5F45-4964-4644-AECB-4752852F11AA}" type="presParOf" srcId="{F87BEED8-A7D1-4BB1-B6C4-769516767BAB}" destId="{418BEBA3-F4DC-4B97-9E7A-436D27946396}" srcOrd="0" destOrd="0" presId="urn:microsoft.com/office/officeart/2005/8/layout/orgChart1"/>
    <dgm:cxn modelId="{485D33A0-16A2-425B-8F79-96928FFFACF1}" type="presParOf" srcId="{F87BEED8-A7D1-4BB1-B6C4-769516767BAB}" destId="{BF12A9A2-D434-472F-8336-ED25470F1FD9}" srcOrd="1" destOrd="0" presId="urn:microsoft.com/office/officeart/2005/8/layout/orgChart1"/>
    <dgm:cxn modelId="{536477CC-0375-4D3E-BD91-7D6FD83FD6C3}" type="presParOf" srcId="{691B2E90-F48F-4DEB-AA76-08E351F38462}" destId="{A420A222-5FA6-49ED-AC9E-5B2A39CF03DD}" srcOrd="1" destOrd="0" presId="urn:microsoft.com/office/officeart/2005/8/layout/orgChart1"/>
    <dgm:cxn modelId="{CDB8E9B7-5525-4E39-B65A-961C08E13BDE}" type="presParOf" srcId="{691B2E90-F48F-4DEB-AA76-08E351F38462}" destId="{F4A2E7ED-1137-47B7-8CF8-2B7B359CCEA2}" srcOrd="2" destOrd="0" presId="urn:microsoft.com/office/officeart/2005/8/layout/orgChart1"/>
    <dgm:cxn modelId="{A46F8CDF-DEB4-415B-A0B0-14277250D9AA}" type="presParOf" srcId="{EB65B6E0-4EFF-47EB-A76A-8F62705A7C56}" destId="{FE5B22EC-85A4-4D64-AEC8-4A67EF1D7376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B398D14A-AB22-4868-8E81-922F087B982F}" type="presParOf" srcId="{99F0F1EC-BED5-4FC3-9450-FA6DBF4920D9}" destId="{46FF0C57-F8E7-4FF6-937A-64E7659DA700}" srcOrd="0" destOrd="0" presId="urn:microsoft.com/office/officeart/2005/8/layout/orgChart1"/>
    <dgm:cxn modelId="{37FD3740-E30B-4B1F-94B0-C2C8293EAD33}" type="presParOf" srcId="{99F0F1EC-BED5-4FC3-9450-FA6DBF4920D9}" destId="{B003FA31-AEA4-4FB8-AD08-288F980D44F7}" srcOrd="1" destOrd="0" presId="urn:microsoft.com/office/officeart/2005/8/layout/orgChart1"/>
    <dgm:cxn modelId="{89771470-89B5-4CDB-A897-1B1F5355BBC8}" type="presParOf" srcId="{B003FA31-AEA4-4FB8-AD08-288F980D44F7}" destId="{74D9F185-F98B-4692-A707-D38B9FAC556F}" srcOrd="0" destOrd="0" presId="urn:microsoft.com/office/officeart/2005/8/layout/orgChart1"/>
    <dgm:cxn modelId="{EBB4CBE8-26D1-451B-BD93-3952E3F58CCB}" type="presParOf" srcId="{74D9F185-F98B-4692-A707-D38B9FAC556F}" destId="{7FC7E92E-C973-42D7-81AF-48A4733C9D5F}" srcOrd="0" destOrd="0" presId="urn:microsoft.com/office/officeart/2005/8/layout/orgChart1"/>
    <dgm:cxn modelId="{4A51032E-D03A-4D4E-9894-9F518516B6C5}" type="presParOf" srcId="{74D9F185-F98B-4692-A707-D38B9FAC556F}" destId="{ED51B2DC-8240-4DC1-8BBB-F8A8B6F9BFEF}" srcOrd="1" destOrd="0" presId="urn:microsoft.com/office/officeart/2005/8/layout/orgChart1"/>
    <dgm:cxn modelId="{C2EB615A-856F-4FC0-8EE2-6A603E7A5A84}" type="presParOf" srcId="{B003FA31-AEA4-4FB8-AD08-288F980D44F7}" destId="{332E55EC-37F8-4D4D-899C-AE2ACA7ECB46}" srcOrd="1" destOrd="0" presId="urn:microsoft.com/office/officeart/2005/8/layout/orgChart1"/>
    <dgm:cxn modelId="{F1A04963-925C-4133-B09A-C20B3C231E78}" type="presParOf" srcId="{B003FA31-AEA4-4FB8-AD08-288F980D44F7}" destId="{AE378E35-39B6-4167-946B-007FCFD6AC42}" srcOrd="2" destOrd="0" presId="urn:microsoft.com/office/officeart/2005/8/layout/orgChart1"/>
    <dgm:cxn modelId="{1B7CE23A-452A-46E6-B9D2-7C78A78D41EE}" type="presParOf" srcId="{99F0F1EC-BED5-4FC3-9450-FA6DBF4920D9}" destId="{5AB8098A-1545-4360-8510-24D2E8AAFD8D}" srcOrd="2" destOrd="0" presId="urn:microsoft.com/office/officeart/2005/8/layout/orgChart1"/>
    <dgm:cxn modelId="{C031A0D6-87F3-4F73-92BD-D65966B46414}" type="presParOf" srcId="{99F0F1EC-BED5-4FC3-9450-FA6DBF4920D9}" destId="{6C49660D-07CD-43E6-BD0B-D1F759B904C9}" srcOrd="3" destOrd="0" presId="urn:microsoft.com/office/officeart/2005/8/layout/orgChart1"/>
    <dgm:cxn modelId="{A0E0CFE3-B292-49BC-BC30-B3F89B87DA1C}" type="presParOf" srcId="{6C49660D-07CD-43E6-BD0B-D1F759B904C9}" destId="{916CDF9E-0718-4AC1-9C2B-81789E155C83}" srcOrd="0" destOrd="0" presId="urn:microsoft.com/office/officeart/2005/8/layout/orgChart1"/>
    <dgm:cxn modelId="{35B6BAE0-E019-4EBC-B56D-652B210A0346}" type="presParOf" srcId="{916CDF9E-0718-4AC1-9C2B-81789E155C83}" destId="{9942F853-C863-43FD-8A72-F883D08A24EE}" srcOrd="0" destOrd="0" presId="urn:microsoft.com/office/officeart/2005/8/layout/orgChart1"/>
    <dgm:cxn modelId="{EFACC9F2-0CE3-4A57-A482-183AA3BB4359}" type="presParOf" srcId="{916CDF9E-0718-4AC1-9C2B-81789E155C83}" destId="{19D51A74-116D-447D-8EB9-732A9FF316E1}" srcOrd="1" destOrd="0" presId="urn:microsoft.com/office/officeart/2005/8/layout/orgChart1"/>
    <dgm:cxn modelId="{F46AD97E-87F7-4549-A1D1-9B8D29A649A1}" type="presParOf" srcId="{6C49660D-07CD-43E6-BD0B-D1F759B904C9}" destId="{7F2849D5-C6A8-48F9-B72E-7BB9C1BD02EB}" srcOrd="1" destOrd="0" presId="urn:microsoft.com/office/officeart/2005/8/layout/orgChart1"/>
    <dgm:cxn modelId="{78B918C6-BE7E-4ACA-83CB-0FE4102D280B}" type="presParOf" srcId="{6C49660D-07CD-43E6-BD0B-D1F759B904C9}" destId="{6982E999-9E24-4B99-8229-AE38EC90C4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GOVERNO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79A3AB18-6DAC-48D7-9A86-C21D23EE4EAB}">
      <dgm:prSet/>
      <dgm:spPr/>
      <dgm:t>
        <a:bodyPr/>
        <a:lstStyle/>
        <a:p>
          <a:r>
            <a:rPr lang="pt-BR" dirty="0" smtClean="0"/>
            <a:t>DEPARTAMENTO DE AÇÕES GOVERNAMENTAIS</a:t>
          </a:r>
          <a:endParaRPr lang="pt-BR" dirty="0"/>
        </a:p>
      </dgm:t>
    </dgm:pt>
    <dgm:pt modelId="{0CD7E6D2-B02B-4AF4-A9E6-788AC457663B}" type="parTrans" cxnId="{810A775D-F7AB-471D-A7A5-A7640E94949B}">
      <dgm:prSet/>
      <dgm:spPr/>
      <dgm:t>
        <a:bodyPr/>
        <a:lstStyle/>
        <a:p>
          <a:endParaRPr lang="pt-BR"/>
        </a:p>
      </dgm:t>
    </dgm:pt>
    <dgm:pt modelId="{31FB6ADC-61DE-43B8-B5EF-9B264D2EA13E}" type="sibTrans" cxnId="{810A775D-F7AB-471D-A7A5-A7640E94949B}">
      <dgm:prSet/>
      <dgm:spPr/>
      <dgm:t>
        <a:bodyPr/>
        <a:lstStyle/>
        <a:p>
          <a:endParaRPr lang="pt-BR"/>
        </a:p>
      </dgm:t>
    </dgm:pt>
    <dgm:pt modelId="{75CBA8CD-C9CA-4985-88BF-DE24EDC09203}">
      <dgm:prSet/>
      <dgm:spPr/>
      <dgm:t>
        <a:bodyPr/>
        <a:lstStyle/>
        <a:p>
          <a:r>
            <a:rPr lang="pt-BR" dirty="0" smtClean="0"/>
            <a:t>DEPARTAMENTO DE RELAÇÕES INSTITUCIONAIS</a:t>
          </a:r>
          <a:endParaRPr lang="pt-BR" dirty="0"/>
        </a:p>
      </dgm:t>
    </dgm:pt>
    <dgm:pt modelId="{B8C3C6CE-3034-440A-8B18-47758B0E8FA7}" type="parTrans" cxnId="{0E589F7A-2860-44DF-BFB3-D0294EAC5514}">
      <dgm:prSet/>
      <dgm:spPr/>
      <dgm:t>
        <a:bodyPr/>
        <a:lstStyle/>
        <a:p>
          <a:endParaRPr lang="pt-BR"/>
        </a:p>
      </dgm:t>
    </dgm:pt>
    <dgm:pt modelId="{EF3F6845-7AC1-4C89-ABBE-00C4D6A9E9D1}" type="sibTrans" cxnId="{0E589F7A-2860-44DF-BFB3-D0294EAC5514}">
      <dgm:prSet/>
      <dgm:spPr/>
      <dgm:t>
        <a:bodyPr/>
        <a:lstStyle/>
        <a:p>
          <a:endParaRPr lang="pt-BR"/>
        </a:p>
      </dgm:t>
    </dgm:pt>
    <dgm:pt modelId="{CDE30DDC-44C9-4F47-A180-76C127C7300D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FC80695A-7E34-4C42-B66D-F3821987A615}" type="parTrans" cxnId="{B88C4968-BF51-495C-9802-99CF4DA52862}">
      <dgm:prSet/>
      <dgm:spPr/>
      <dgm:t>
        <a:bodyPr/>
        <a:lstStyle/>
        <a:p>
          <a:endParaRPr lang="pt-BR"/>
        </a:p>
      </dgm:t>
    </dgm:pt>
    <dgm:pt modelId="{8272A119-2E5C-429E-A952-7D115DA3A611}" type="sibTrans" cxnId="{B88C4968-BF51-495C-9802-99CF4DA52862}">
      <dgm:prSet/>
      <dgm:spPr/>
      <dgm:t>
        <a:bodyPr/>
        <a:lstStyle/>
        <a:p>
          <a:endParaRPr lang="pt-BR"/>
        </a:p>
      </dgm:t>
    </dgm:pt>
    <dgm:pt modelId="{60C31DA3-F816-4A8E-93D2-06B1121124E6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737EA554-B95F-48EE-AA5E-7DF7E00E906E}" type="parTrans" cxnId="{0E4134C9-079F-4381-A5C2-7C7462A46026}">
      <dgm:prSet/>
      <dgm:spPr/>
      <dgm:t>
        <a:bodyPr/>
        <a:lstStyle/>
        <a:p>
          <a:endParaRPr lang="pt-BR"/>
        </a:p>
      </dgm:t>
    </dgm:pt>
    <dgm:pt modelId="{8C1B429E-BE52-4ED7-ACAE-6CD4E7037EAA}" type="sibTrans" cxnId="{0E4134C9-079F-4381-A5C2-7C7462A46026}">
      <dgm:prSet/>
      <dgm:spPr/>
      <dgm:t>
        <a:bodyPr/>
        <a:lstStyle/>
        <a:p>
          <a:endParaRPr lang="pt-BR"/>
        </a:p>
      </dgm:t>
    </dgm:pt>
    <dgm:pt modelId="{F6A1A634-42BB-4097-AA80-7A511E675874}">
      <dgm:prSet/>
      <dgm:spPr/>
      <dgm:t>
        <a:bodyPr/>
        <a:lstStyle/>
        <a:p>
          <a:r>
            <a:rPr lang="pt-BR" dirty="0" smtClean="0"/>
            <a:t>SUBSECRETARIA DE ATOS OFICIAIS</a:t>
          </a:r>
          <a:endParaRPr lang="pt-BR" dirty="0"/>
        </a:p>
      </dgm:t>
    </dgm:pt>
    <dgm:pt modelId="{D8B7FEBD-03DF-465A-AB59-CFBB09ADBE39}" type="parTrans" cxnId="{F9A89E6B-9D17-4766-A954-5AEB094EE363}">
      <dgm:prSet/>
      <dgm:spPr/>
      <dgm:t>
        <a:bodyPr/>
        <a:lstStyle/>
        <a:p>
          <a:endParaRPr lang="pt-BR"/>
        </a:p>
      </dgm:t>
    </dgm:pt>
    <dgm:pt modelId="{E7D7B33E-1877-49F5-AF47-825F5508039D}" type="sibTrans" cxnId="{F9A89E6B-9D17-4766-A954-5AEB094EE363}">
      <dgm:prSet/>
      <dgm:spPr/>
      <dgm:t>
        <a:bodyPr/>
        <a:lstStyle/>
        <a:p>
          <a:endParaRPr lang="pt-BR"/>
        </a:p>
      </dgm:t>
    </dgm:pt>
    <dgm:pt modelId="{366EA802-F1F5-48F0-99D4-51C8367623ED}">
      <dgm:prSet/>
      <dgm:spPr/>
      <dgm:t>
        <a:bodyPr/>
        <a:lstStyle/>
        <a:p>
          <a:r>
            <a:rPr lang="pt-BR" dirty="0" smtClean="0"/>
            <a:t>SUBSECRETARIA DE RELAÇÕES INSTITUCIONAIS</a:t>
          </a:r>
          <a:endParaRPr lang="pt-BR" dirty="0"/>
        </a:p>
      </dgm:t>
    </dgm:pt>
    <dgm:pt modelId="{B0FB469F-EE0A-4526-9263-97F45471BFEF}" type="parTrans" cxnId="{C8328F1D-FD32-4FE6-81E6-44BDF62AA82A}">
      <dgm:prSet/>
      <dgm:spPr/>
      <dgm:t>
        <a:bodyPr/>
        <a:lstStyle/>
        <a:p>
          <a:endParaRPr lang="pt-BR"/>
        </a:p>
      </dgm:t>
    </dgm:pt>
    <dgm:pt modelId="{5F96BAE6-323F-4FA0-866B-CDE071EE4F47}" type="sibTrans" cxnId="{C8328F1D-FD32-4FE6-81E6-44BDF62AA82A}">
      <dgm:prSet/>
      <dgm:spPr/>
      <dgm:t>
        <a:bodyPr/>
        <a:lstStyle/>
        <a:p>
          <a:endParaRPr lang="pt-BR"/>
        </a:p>
      </dgm:t>
    </dgm:pt>
    <dgm:pt modelId="{EA785145-D5D1-45D8-83BB-01591B8BF35D}">
      <dgm:prSet phldrT="[Texto]"/>
      <dgm:spPr/>
      <dgm:t>
        <a:bodyPr/>
        <a:lstStyle/>
        <a:p>
          <a:r>
            <a:rPr lang="pt-BR" dirty="0" smtClean="0"/>
            <a:t>DEPARTAMENTO DE RELAÇÕES COM A COMUNIDADE</a:t>
          </a:r>
          <a:endParaRPr lang="pt-BR" dirty="0"/>
        </a:p>
      </dgm:t>
    </dgm:pt>
    <dgm:pt modelId="{C18ECC19-0FED-4F85-8B69-DE1706B7FF04}" type="parTrans" cxnId="{6CF0FDC0-3E96-461A-91C2-A5526C9DEE8A}">
      <dgm:prSet/>
      <dgm:spPr/>
      <dgm:t>
        <a:bodyPr/>
        <a:lstStyle/>
        <a:p>
          <a:endParaRPr lang="pt-BR"/>
        </a:p>
      </dgm:t>
    </dgm:pt>
    <dgm:pt modelId="{4CBEDA2A-81E6-48BE-98D0-8BF5A3F845BA}" type="sibTrans" cxnId="{6CF0FDC0-3E96-461A-91C2-A5526C9DEE8A}">
      <dgm:prSet/>
      <dgm:spPr/>
      <dgm:t>
        <a:bodyPr/>
        <a:lstStyle/>
        <a:p>
          <a:endParaRPr lang="pt-BR"/>
        </a:p>
      </dgm:t>
    </dgm:pt>
    <dgm:pt modelId="{607647C1-55A6-4C75-91FF-7A19DA28DEEB}">
      <dgm:prSet/>
      <dgm:spPr/>
      <dgm:t>
        <a:bodyPr/>
        <a:lstStyle/>
        <a:p>
          <a:r>
            <a:rPr lang="pt-BR" dirty="0" smtClean="0"/>
            <a:t>SUBSECRETARIA DE DEFESA CIVIL</a:t>
          </a:r>
          <a:endParaRPr lang="pt-BR" dirty="0"/>
        </a:p>
      </dgm:t>
    </dgm:pt>
    <dgm:pt modelId="{46A042F5-BDAC-4767-B323-048500AD13B0}" type="parTrans" cxnId="{0EB32272-9748-42F6-97CA-F247585E6448}">
      <dgm:prSet/>
      <dgm:spPr/>
      <dgm:t>
        <a:bodyPr/>
        <a:lstStyle/>
        <a:p>
          <a:endParaRPr lang="pt-BR"/>
        </a:p>
      </dgm:t>
    </dgm:pt>
    <dgm:pt modelId="{D569F3E5-D168-48DF-9A2A-90743CF81E70}" type="sibTrans" cxnId="{0EB32272-9748-42F6-97CA-F247585E6448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6E189AA9-E911-497D-912D-A1549B1DA15B}" type="pres">
      <dgm:prSet presAssocID="{D8B7FEBD-03DF-465A-AB59-CFBB09ADBE39}" presName="Name37" presStyleLbl="parChTrans1D2" presStyleIdx="0" presStyleCnt="5"/>
      <dgm:spPr/>
      <dgm:t>
        <a:bodyPr/>
        <a:lstStyle/>
        <a:p>
          <a:endParaRPr lang="pt-BR"/>
        </a:p>
      </dgm:t>
    </dgm:pt>
    <dgm:pt modelId="{7B5A8815-405D-4F85-859F-C8A159113CB9}" type="pres">
      <dgm:prSet presAssocID="{F6A1A634-42BB-4097-AA80-7A511E675874}" presName="hierRoot2" presStyleCnt="0">
        <dgm:presLayoutVars>
          <dgm:hierBranch val="init"/>
        </dgm:presLayoutVars>
      </dgm:prSet>
      <dgm:spPr/>
    </dgm:pt>
    <dgm:pt modelId="{5E778698-578B-4A0B-A0CC-A4CF2B3E2A5C}" type="pres">
      <dgm:prSet presAssocID="{F6A1A634-42BB-4097-AA80-7A511E675874}" presName="rootComposite" presStyleCnt="0"/>
      <dgm:spPr/>
    </dgm:pt>
    <dgm:pt modelId="{64B3DC32-5A52-4D76-8A20-400240DFB859}" type="pres">
      <dgm:prSet presAssocID="{F6A1A634-42BB-4097-AA80-7A511E67587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211C62B-0E25-40A6-B501-59CEC3B19320}" type="pres">
      <dgm:prSet presAssocID="{F6A1A634-42BB-4097-AA80-7A511E675874}" presName="rootConnector" presStyleLbl="node2" presStyleIdx="0" presStyleCnt="3"/>
      <dgm:spPr/>
      <dgm:t>
        <a:bodyPr/>
        <a:lstStyle/>
        <a:p>
          <a:endParaRPr lang="pt-BR"/>
        </a:p>
      </dgm:t>
    </dgm:pt>
    <dgm:pt modelId="{661F8831-8A6F-4DB5-B3C1-D25FBE95A156}" type="pres">
      <dgm:prSet presAssocID="{F6A1A634-42BB-4097-AA80-7A511E675874}" presName="hierChild4" presStyleCnt="0"/>
      <dgm:spPr/>
    </dgm:pt>
    <dgm:pt modelId="{59877F8E-5116-4CE7-BD77-C539CCD54628}" type="pres">
      <dgm:prSet presAssocID="{0CD7E6D2-B02B-4AF4-A9E6-788AC457663B}" presName="Name37" presStyleLbl="parChTrans1D3" presStyleIdx="0" presStyleCnt="3"/>
      <dgm:spPr/>
      <dgm:t>
        <a:bodyPr/>
        <a:lstStyle/>
        <a:p>
          <a:endParaRPr lang="pt-BR"/>
        </a:p>
      </dgm:t>
    </dgm:pt>
    <dgm:pt modelId="{C5E4998C-3CB6-4F9F-A8DC-FB40905E67BA}" type="pres">
      <dgm:prSet presAssocID="{79A3AB18-6DAC-48D7-9A86-C21D23EE4EAB}" presName="hierRoot2" presStyleCnt="0">
        <dgm:presLayoutVars>
          <dgm:hierBranch val="init"/>
        </dgm:presLayoutVars>
      </dgm:prSet>
      <dgm:spPr/>
    </dgm:pt>
    <dgm:pt modelId="{5B012543-60A4-4222-AEE7-21BE53BC49BD}" type="pres">
      <dgm:prSet presAssocID="{79A3AB18-6DAC-48D7-9A86-C21D23EE4EAB}" presName="rootComposite" presStyleCnt="0"/>
      <dgm:spPr/>
    </dgm:pt>
    <dgm:pt modelId="{529D4150-06FC-40EF-9242-BB56991E1C22}" type="pres">
      <dgm:prSet presAssocID="{79A3AB18-6DAC-48D7-9A86-C21D23EE4EAB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A2A053C-077D-490B-8B9C-4E3CC9E2C3FF}" type="pres">
      <dgm:prSet presAssocID="{79A3AB18-6DAC-48D7-9A86-C21D23EE4EAB}" presName="rootConnector" presStyleLbl="node3" presStyleIdx="0" presStyleCnt="3"/>
      <dgm:spPr/>
      <dgm:t>
        <a:bodyPr/>
        <a:lstStyle/>
        <a:p>
          <a:endParaRPr lang="pt-BR"/>
        </a:p>
      </dgm:t>
    </dgm:pt>
    <dgm:pt modelId="{AE9E4DD7-998A-49C6-855E-B56F015757B3}" type="pres">
      <dgm:prSet presAssocID="{79A3AB18-6DAC-48D7-9A86-C21D23EE4EAB}" presName="hierChild4" presStyleCnt="0"/>
      <dgm:spPr/>
    </dgm:pt>
    <dgm:pt modelId="{4D6829E9-59D4-41ED-80FB-BDB349895697}" type="pres">
      <dgm:prSet presAssocID="{79A3AB18-6DAC-48D7-9A86-C21D23EE4EAB}" presName="hierChild5" presStyleCnt="0"/>
      <dgm:spPr/>
    </dgm:pt>
    <dgm:pt modelId="{97E91865-5FB5-482A-8FD6-0E3D9AC6F563}" type="pres">
      <dgm:prSet presAssocID="{F6A1A634-42BB-4097-AA80-7A511E675874}" presName="hierChild5" presStyleCnt="0"/>
      <dgm:spPr/>
    </dgm:pt>
    <dgm:pt modelId="{D09E18B2-7982-4A21-9BCC-F65E28FBC875}" type="pres">
      <dgm:prSet presAssocID="{B0FB469F-EE0A-4526-9263-97F45471BFEF}" presName="Name37" presStyleLbl="parChTrans1D2" presStyleIdx="1" presStyleCnt="5"/>
      <dgm:spPr/>
      <dgm:t>
        <a:bodyPr/>
        <a:lstStyle/>
        <a:p>
          <a:endParaRPr lang="pt-BR"/>
        </a:p>
      </dgm:t>
    </dgm:pt>
    <dgm:pt modelId="{0F7910EC-35EB-4E55-B08F-6B9D09056B7A}" type="pres">
      <dgm:prSet presAssocID="{366EA802-F1F5-48F0-99D4-51C8367623ED}" presName="hierRoot2" presStyleCnt="0">
        <dgm:presLayoutVars>
          <dgm:hierBranch val="init"/>
        </dgm:presLayoutVars>
      </dgm:prSet>
      <dgm:spPr/>
    </dgm:pt>
    <dgm:pt modelId="{43C50C97-A266-4848-A744-182D9C3784B9}" type="pres">
      <dgm:prSet presAssocID="{366EA802-F1F5-48F0-99D4-51C8367623ED}" presName="rootComposite" presStyleCnt="0"/>
      <dgm:spPr/>
    </dgm:pt>
    <dgm:pt modelId="{DA29D379-84FF-4389-8254-3BF6D5F6AD7A}" type="pres">
      <dgm:prSet presAssocID="{366EA802-F1F5-48F0-99D4-51C8367623E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4B53ECC-B7BB-43BD-B10E-B6AA5312D58B}" type="pres">
      <dgm:prSet presAssocID="{366EA802-F1F5-48F0-99D4-51C8367623ED}" presName="rootConnector" presStyleLbl="node2" presStyleIdx="1" presStyleCnt="3"/>
      <dgm:spPr/>
      <dgm:t>
        <a:bodyPr/>
        <a:lstStyle/>
        <a:p>
          <a:endParaRPr lang="pt-BR"/>
        </a:p>
      </dgm:t>
    </dgm:pt>
    <dgm:pt modelId="{59CE684E-ABFF-4102-A9BA-9D1ADB948237}" type="pres">
      <dgm:prSet presAssocID="{366EA802-F1F5-48F0-99D4-51C8367623ED}" presName="hierChild4" presStyleCnt="0"/>
      <dgm:spPr/>
    </dgm:pt>
    <dgm:pt modelId="{9DA62B08-6FCA-4732-B4A4-DE3FCD1AE18C}" type="pres">
      <dgm:prSet presAssocID="{B8C3C6CE-3034-440A-8B18-47758B0E8FA7}" presName="Name37" presStyleLbl="parChTrans1D3" presStyleIdx="1" presStyleCnt="3"/>
      <dgm:spPr/>
      <dgm:t>
        <a:bodyPr/>
        <a:lstStyle/>
        <a:p>
          <a:endParaRPr lang="pt-BR"/>
        </a:p>
      </dgm:t>
    </dgm:pt>
    <dgm:pt modelId="{D96A2095-1E4C-42D0-A406-E4D5AAA6D74D}" type="pres">
      <dgm:prSet presAssocID="{75CBA8CD-C9CA-4985-88BF-DE24EDC09203}" presName="hierRoot2" presStyleCnt="0">
        <dgm:presLayoutVars>
          <dgm:hierBranch val="init"/>
        </dgm:presLayoutVars>
      </dgm:prSet>
      <dgm:spPr/>
    </dgm:pt>
    <dgm:pt modelId="{8CF1001D-D321-4E72-B3D3-3F90B51C6F41}" type="pres">
      <dgm:prSet presAssocID="{75CBA8CD-C9CA-4985-88BF-DE24EDC09203}" presName="rootComposite" presStyleCnt="0"/>
      <dgm:spPr/>
    </dgm:pt>
    <dgm:pt modelId="{CA9D0AE9-BDAA-4E23-A25B-BCB195FDD5B5}" type="pres">
      <dgm:prSet presAssocID="{75CBA8CD-C9CA-4985-88BF-DE24EDC09203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B8C06F8-42CC-43B1-A63A-A914ABD3300A}" type="pres">
      <dgm:prSet presAssocID="{75CBA8CD-C9CA-4985-88BF-DE24EDC09203}" presName="rootConnector" presStyleLbl="node3" presStyleIdx="1" presStyleCnt="3"/>
      <dgm:spPr/>
      <dgm:t>
        <a:bodyPr/>
        <a:lstStyle/>
        <a:p>
          <a:endParaRPr lang="pt-BR"/>
        </a:p>
      </dgm:t>
    </dgm:pt>
    <dgm:pt modelId="{30A0EAE1-E4CC-4879-A5EC-7CC9FF332B9A}" type="pres">
      <dgm:prSet presAssocID="{75CBA8CD-C9CA-4985-88BF-DE24EDC09203}" presName="hierChild4" presStyleCnt="0"/>
      <dgm:spPr/>
    </dgm:pt>
    <dgm:pt modelId="{C35928EA-5E65-463D-BB01-6B8E56C5D37B}" type="pres">
      <dgm:prSet presAssocID="{75CBA8CD-C9CA-4985-88BF-DE24EDC09203}" presName="hierChild5" presStyleCnt="0"/>
      <dgm:spPr/>
    </dgm:pt>
    <dgm:pt modelId="{AF3A2C2A-452A-4636-A211-404C1D62CD0A}" type="pres">
      <dgm:prSet presAssocID="{C18ECC19-0FED-4F85-8B69-DE1706B7FF04}" presName="Name37" presStyleLbl="parChTrans1D3" presStyleIdx="2" presStyleCnt="3"/>
      <dgm:spPr/>
      <dgm:t>
        <a:bodyPr/>
        <a:lstStyle/>
        <a:p>
          <a:endParaRPr lang="pt-BR"/>
        </a:p>
      </dgm:t>
    </dgm:pt>
    <dgm:pt modelId="{DCF0EA0F-7A89-43B5-A640-8ACDEBA914CA}" type="pres">
      <dgm:prSet presAssocID="{EA785145-D5D1-45D8-83BB-01591B8BF35D}" presName="hierRoot2" presStyleCnt="0">
        <dgm:presLayoutVars>
          <dgm:hierBranch val="init"/>
        </dgm:presLayoutVars>
      </dgm:prSet>
      <dgm:spPr/>
    </dgm:pt>
    <dgm:pt modelId="{AFAC0BE8-DFCB-4E2E-8B70-5EB7EBBC5234}" type="pres">
      <dgm:prSet presAssocID="{EA785145-D5D1-45D8-83BB-01591B8BF35D}" presName="rootComposite" presStyleCnt="0"/>
      <dgm:spPr/>
    </dgm:pt>
    <dgm:pt modelId="{EAB916B0-2C6D-41E7-9DED-9B832D3ABB0F}" type="pres">
      <dgm:prSet presAssocID="{EA785145-D5D1-45D8-83BB-01591B8BF35D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B6F482A-E866-42DC-A2BE-959B3796E3AE}" type="pres">
      <dgm:prSet presAssocID="{EA785145-D5D1-45D8-83BB-01591B8BF35D}" presName="rootConnector" presStyleLbl="node3" presStyleIdx="2" presStyleCnt="3"/>
      <dgm:spPr/>
      <dgm:t>
        <a:bodyPr/>
        <a:lstStyle/>
        <a:p>
          <a:endParaRPr lang="pt-BR"/>
        </a:p>
      </dgm:t>
    </dgm:pt>
    <dgm:pt modelId="{5F6EAAF7-A7EF-4F31-A8ED-BA7B0EC1F661}" type="pres">
      <dgm:prSet presAssocID="{EA785145-D5D1-45D8-83BB-01591B8BF35D}" presName="hierChild4" presStyleCnt="0"/>
      <dgm:spPr/>
    </dgm:pt>
    <dgm:pt modelId="{BF1C23E9-7F2F-45A6-9F2D-49DA1AA2F2ED}" type="pres">
      <dgm:prSet presAssocID="{EA785145-D5D1-45D8-83BB-01591B8BF35D}" presName="hierChild5" presStyleCnt="0"/>
      <dgm:spPr/>
    </dgm:pt>
    <dgm:pt modelId="{EAED2C02-41BB-439E-BF89-9EB830857027}" type="pres">
      <dgm:prSet presAssocID="{366EA802-F1F5-48F0-99D4-51C8367623ED}" presName="hierChild5" presStyleCnt="0"/>
      <dgm:spPr/>
    </dgm:pt>
    <dgm:pt modelId="{4232933C-BA2A-4415-A37A-B69EA5D9D88C}" type="pres">
      <dgm:prSet presAssocID="{46A042F5-BDAC-4767-B323-048500AD13B0}" presName="Name37" presStyleLbl="parChTrans1D2" presStyleIdx="2" presStyleCnt="5"/>
      <dgm:spPr/>
      <dgm:t>
        <a:bodyPr/>
        <a:lstStyle/>
        <a:p>
          <a:endParaRPr lang="pt-BR"/>
        </a:p>
      </dgm:t>
    </dgm:pt>
    <dgm:pt modelId="{A0F98C8D-2005-4155-A3EA-51A55D11DBE6}" type="pres">
      <dgm:prSet presAssocID="{607647C1-55A6-4C75-91FF-7A19DA28DEEB}" presName="hierRoot2" presStyleCnt="0">
        <dgm:presLayoutVars>
          <dgm:hierBranch val="init"/>
        </dgm:presLayoutVars>
      </dgm:prSet>
      <dgm:spPr/>
    </dgm:pt>
    <dgm:pt modelId="{DBF86B93-F438-453D-8938-3BF154FE8C9A}" type="pres">
      <dgm:prSet presAssocID="{607647C1-55A6-4C75-91FF-7A19DA28DEEB}" presName="rootComposite" presStyleCnt="0"/>
      <dgm:spPr/>
    </dgm:pt>
    <dgm:pt modelId="{E09B39B5-257D-4819-B464-A58B030F5D70}" type="pres">
      <dgm:prSet presAssocID="{607647C1-55A6-4C75-91FF-7A19DA28DEE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F8A33C9-19F1-4291-AD74-D59BF37DFF5F}" type="pres">
      <dgm:prSet presAssocID="{607647C1-55A6-4C75-91FF-7A19DA28DEEB}" presName="rootConnector" presStyleLbl="node2" presStyleIdx="2" presStyleCnt="3"/>
      <dgm:spPr/>
      <dgm:t>
        <a:bodyPr/>
        <a:lstStyle/>
        <a:p>
          <a:endParaRPr lang="pt-BR"/>
        </a:p>
      </dgm:t>
    </dgm:pt>
    <dgm:pt modelId="{191E16CF-0351-4AA4-9384-8B9B5FE76323}" type="pres">
      <dgm:prSet presAssocID="{607647C1-55A6-4C75-91FF-7A19DA28DEEB}" presName="hierChild4" presStyleCnt="0"/>
      <dgm:spPr/>
    </dgm:pt>
    <dgm:pt modelId="{48942D4E-9C08-4B3D-BCE7-76C64EF9C6EF}" type="pres">
      <dgm:prSet presAssocID="{607647C1-55A6-4C75-91FF-7A19DA28DEEB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D26DE037-FBFC-4F2B-AC58-97969246C531}" type="pres">
      <dgm:prSet presAssocID="{FC80695A-7E34-4C42-B66D-F3821987A615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7A23C2DA-4DDE-4637-9D4E-03CDB28F5272}" type="pres">
      <dgm:prSet presAssocID="{CDE30DDC-44C9-4F47-A180-76C127C7300D}" presName="hierRoot3" presStyleCnt="0">
        <dgm:presLayoutVars>
          <dgm:hierBranch val="init"/>
        </dgm:presLayoutVars>
      </dgm:prSet>
      <dgm:spPr/>
    </dgm:pt>
    <dgm:pt modelId="{BC9E5ADC-5FA8-4185-87AE-95954BD02F7F}" type="pres">
      <dgm:prSet presAssocID="{CDE30DDC-44C9-4F47-A180-76C127C7300D}" presName="rootComposite3" presStyleCnt="0"/>
      <dgm:spPr/>
    </dgm:pt>
    <dgm:pt modelId="{B6AC1832-9529-4561-986A-2937D0A41E25}" type="pres">
      <dgm:prSet presAssocID="{CDE30DDC-44C9-4F47-A180-76C127C7300D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91A3B2-F4BD-4B26-95E6-ED3F43734D34}" type="pres">
      <dgm:prSet presAssocID="{CDE30DDC-44C9-4F47-A180-76C127C7300D}" presName="rootConnector3" presStyleLbl="asst1" presStyleIdx="0" presStyleCnt="2"/>
      <dgm:spPr/>
      <dgm:t>
        <a:bodyPr/>
        <a:lstStyle/>
        <a:p>
          <a:endParaRPr lang="pt-BR"/>
        </a:p>
      </dgm:t>
    </dgm:pt>
    <dgm:pt modelId="{B81EED22-9968-4A7B-91B6-76D5F29677DB}" type="pres">
      <dgm:prSet presAssocID="{CDE30DDC-44C9-4F47-A180-76C127C7300D}" presName="hierChild6" presStyleCnt="0"/>
      <dgm:spPr/>
    </dgm:pt>
    <dgm:pt modelId="{118C21CA-64B4-4ADB-999B-12A777E0F45F}" type="pres">
      <dgm:prSet presAssocID="{CDE30DDC-44C9-4F47-A180-76C127C7300D}" presName="hierChild7" presStyleCnt="0"/>
      <dgm:spPr/>
    </dgm:pt>
    <dgm:pt modelId="{304CAF2B-14CD-4EC6-BCBC-6267930839E8}" type="pres">
      <dgm:prSet presAssocID="{737EA554-B95F-48EE-AA5E-7DF7E00E906E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78200E96-0A30-4895-AB71-B40A0ECF64CD}" type="pres">
      <dgm:prSet presAssocID="{60C31DA3-F816-4A8E-93D2-06B1121124E6}" presName="hierRoot3" presStyleCnt="0">
        <dgm:presLayoutVars>
          <dgm:hierBranch val="init"/>
        </dgm:presLayoutVars>
      </dgm:prSet>
      <dgm:spPr/>
    </dgm:pt>
    <dgm:pt modelId="{C0B85162-D265-4FC1-B548-C66A311490EB}" type="pres">
      <dgm:prSet presAssocID="{60C31DA3-F816-4A8E-93D2-06B1121124E6}" presName="rootComposite3" presStyleCnt="0"/>
      <dgm:spPr/>
    </dgm:pt>
    <dgm:pt modelId="{8F5916F0-686B-4799-AFD2-3BD1830412F1}" type="pres">
      <dgm:prSet presAssocID="{60C31DA3-F816-4A8E-93D2-06B1121124E6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1E42257-F938-4BDA-A436-07E2A20C50A9}" type="pres">
      <dgm:prSet presAssocID="{60C31DA3-F816-4A8E-93D2-06B1121124E6}" presName="rootConnector3" presStyleLbl="asst1" presStyleIdx="1" presStyleCnt="2"/>
      <dgm:spPr/>
      <dgm:t>
        <a:bodyPr/>
        <a:lstStyle/>
        <a:p>
          <a:endParaRPr lang="pt-BR"/>
        </a:p>
      </dgm:t>
    </dgm:pt>
    <dgm:pt modelId="{1C46C4D5-949E-4FDB-9826-FE9D28B7FD35}" type="pres">
      <dgm:prSet presAssocID="{60C31DA3-F816-4A8E-93D2-06B1121124E6}" presName="hierChild6" presStyleCnt="0"/>
      <dgm:spPr/>
    </dgm:pt>
    <dgm:pt modelId="{3FB78008-3DCA-49D8-A404-6F9A66217191}" type="pres">
      <dgm:prSet presAssocID="{60C31DA3-F816-4A8E-93D2-06B1121124E6}" presName="hierChild7" presStyleCnt="0"/>
      <dgm:spPr/>
    </dgm:pt>
  </dgm:ptLst>
  <dgm:cxnLst>
    <dgm:cxn modelId="{C8328F1D-FD32-4FE6-81E6-44BDF62AA82A}" srcId="{802D29AB-0C27-48DC-96D6-29D23AE3D398}" destId="{366EA802-F1F5-48F0-99D4-51C8367623ED}" srcOrd="1" destOrd="0" parTransId="{B0FB469F-EE0A-4526-9263-97F45471BFEF}" sibTransId="{5F96BAE6-323F-4FA0-866B-CDE071EE4F47}"/>
    <dgm:cxn modelId="{810A775D-F7AB-471D-A7A5-A7640E94949B}" srcId="{F6A1A634-42BB-4097-AA80-7A511E675874}" destId="{79A3AB18-6DAC-48D7-9A86-C21D23EE4EAB}" srcOrd="0" destOrd="0" parTransId="{0CD7E6D2-B02B-4AF4-A9E6-788AC457663B}" sibTransId="{31FB6ADC-61DE-43B8-B5EF-9B264D2EA13E}"/>
    <dgm:cxn modelId="{48E4F37D-F70F-40D2-89B5-268403A4350B}" type="presOf" srcId="{75CBA8CD-C9CA-4985-88BF-DE24EDC09203}" destId="{7B8C06F8-42CC-43B1-A63A-A914ABD3300A}" srcOrd="1" destOrd="0" presId="urn:microsoft.com/office/officeart/2005/8/layout/orgChart1"/>
    <dgm:cxn modelId="{2ECAE67B-358F-4E59-B3A1-99A3C145833C}" type="presOf" srcId="{79A3AB18-6DAC-48D7-9A86-C21D23EE4EAB}" destId="{1A2A053C-077D-490B-8B9C-4E3CC9E2C3FF}" srcOrd="1" destOrd="0" presId="urn:microsoft.com/office/officeart/2005/8/layout/orgChart1"/>
    <dgm:cxn modelId="{D9C8A9D1-B9DF-4764-9ECB-FF5051DFB8D0}" type="presOf" srcId="{60C31DA3-F816-4A8E-93D2-06B1121124E6}" destId="{8F5916F0-686B-4799-AFD2-3BD1830412F1}" srcOrd="0" destOrd="0" presId="urn:microsoft.com/office/officeart/2005/8/layout/orgChart1"/>
    <dgm:cxn modelId="{663DCC3B-E36A-4114-8F0D-8D881445049E}" type="presOf" srcId="{60C31DA3-F816-4A8E-93D2-06B1121124E6}" destId="{D1E42257-F938-4BDA-A436-07E2A20C50A9}" srcOrd="1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CC9AEE83-464D-4F6E-866C-A2F0FDC44350}" type="presOf" srcId="{0CD7E6D2-B02B-4AF4-A9E6-788AC457663B}" destId="{59877F8E-5116-4CE7-BD77-C539CCD54628}" srcOrd="0" destOrd="0" presId="urn:microsoft.com/office/officeart/2005/8/layout/orgChart1"/>
    <dgm:cxn modelId="{88DFFB6E-22B4-44EC-B4F4-9CD9FC8DB462}" type="presOf" srcId="{607647C1-55A6-4C75-91FF-7A19DA28DEEB}" destId="{9F8A33C9-19F1-4291-AD74-D59BF37DFF5F}" srcOrd="1" destOrd="0" presId="urn:microsoft.com/office/officeart/2005/8/layout/orgChart1"/>
    <dgm:cxn modelId="{0E589F7A-2860-44DF-BFB3-D0294EAC5514}" srcId="{366EA802-F1F5-48F0-99D4-51C8367623ED}" destId="{75CBA8CD-C9CA-4985-88BF-DE24EDC09203}" srcOrd="0" destOrd="0" parTransId="{B8C3C6CE-3034-440A-8B18-47758B0E8FA7}" sibTransId="{EF3F6845-7AC1-4C89-ABBE-00C4D6A9E9D1}"/>
    <dgm:cxn modelId="{F50B9CAA-0314-4750-804B-2BF15432ADE2}" type="presOf" srcId="{FC80695A-7E34-4C42-B66D-F3821987A615}" destId="{D26DE037-FBFC-4F2B-AC58-97969246C531}" srcOrd="0" destOrd="0" presId="urn:microsoft.com/office/officeart/2005/8/layout/orgChart1"/>
    <dgm:cxn modelId="{2BDE1CA4-C324-4362-BABF-DD8735F27EB2}" type="presOf" srcId="{EA785145-D5D1-45D8-83BB-01591B8BF35D}" destId="{CB6F482A-E866-42DC-A2BE-959B3796E3AE}" srcOrd="1" destOrd="0" presId="urn:microsoft.com/office/officeart/2005/8/layout/orgChart1"/>
    <dgm:cxn modelId="{8321D3BC-CF22-4650-B525-9100CF162660}" type="presOf" srcId="{EA785145-D5D1-45D8-83BB-01591B8BF35D}" destId="{EAB916B0-2C6D-41E7-9DED-9B832D3ABB0F}" srcOrd="0" destOrd="0" presId="urn:microsoft.com/office/officeart/2005/8/layout/orgChart1"/>
    <dgm:cxn modelId="{30030D05-199F-424F-98C9-5A750BBE1633}" type="presOf" srcId="{F6A1A634-42BB-4097-AA80-7A511E675874}" destId="{7211C62B-0E25-40A6-B501-59CEC3B19320}" srcOrd="1" destOrd="0" presId="urn:microsoft.com/office/officeart/2005/8/layout/orgChart1"/>
    <dgm:cxn modelId="{0E4134C9-079F-4381-A5C2-7C7462A46026}" srcId="{802D29AB-0C27-48DC-96D6-29D23AE3D398}" destId="{60C31DA3-F816-4A8E-93D2-06B1121124E6}" srcOrd="4" destOrd="0" parTransId="{737EA554-B95F-48EE-AA5E-7DF7E00E906E}" sibTransId="{8C1B429E-BE52-4ED7-ACAE-6CD4E7037EAA}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F9A89E6B-9D17-4766-A954-5AEB094EE363}" srcId="{802D29AB-0C27-48DC-96D6-29D23AE3D398}" destId="{F6A1A634-42BB-4097-AA80-7A511E675874}" srcOrd="0" destOrd="0" parTransId="{D8B7FEBD-03DF-465A-AB59-CFBB09ADBE39}" sibTransId="{E7D7B33E-1877-49F5-AF47-825F5508039D}"/>
    <dgm:cxn modelId="{3E8DC346-570D-4C3F-8770-76A3ECD8959C}" type="presOf" srcId="{D8B7FEBD-03DF-465A-AB59-CFBB09ADBE39}" destId="{6E189AA9-E911-497D-912D-A1549B1DA15B}" srcOrd="0" destOrd="0" presId="urn:microsoft.com/office/officeart/2005/8/layout/orgChart1"/>
    <dgm:cxn modelId="{4DF3806F-69E5-4ED4-9F70-C1E9E1BA98C7}" type="presOf" srcId="{B8C3C6CE-3034-440A-8B18-47758B0E8FA7}" destId="{9DA62B08-6FCA-4732-B4A4-DE3FCD1AE18C}" srcOrd="0" destOrd="0" presId="urn:microsoft.com/office/officeart/2005/8/layout/orgChart1"/>
    <dgm:cxn modelId="{AABF037B-467C-4041-A6E2-7DA8AB6DFD9C}" type="presOf" srcId="{75CBA8CD-C9CA-4985-88BF-DE24EDC09203}" destId="{CA9D0AE9-BDAA-4E23-A25B-BCB195FDD5B5}" srcOrd="0" destOrd="0" presId="urn:microsoft.com/office/officeart/2005/8/layout/orgChart1"/>
    <dgm:cxn modelId="{C23BAF94-6323-445E-95BC-EEBC4A135F26}" type="presOf" srcId="{CDE30DDC-44C9-4F47-A180-76C127C7300D}" destId="{3C91A3B2-F4BD-4B26-95E6-ED3F43734D34}" srcOrd="1" destOrd="0" presId="urn:microsoft.com/office/officeart/2005/8/layout/orgChart1"/>
    <dgm:cxn modelId="{FBB55E4C-B7BB-4675-83CC-1A6C0DC34CE9}" type="presOf" srcId="{737EA554-B95F-48EE-AA5E-7DF7E00E906E}" destId="{304CAF2B-14CD-4EC6-BCBC-6267930839E8}" srcOrd="0" destOrd="0" presId="urn:microsoft.com/office/officeart/2005/8/layout/orgChart1"/>
    <dgm:cxn modelId="{6CF0FDC0-3E96-461A-91C2-A5526C9DEE8A}" srcId="{366EA802-F1F5-48F0-99D4-51C8367623ED}" destId="{EA785145-D5D1-45D8-83BB-01591B8BF35D}" srcOrd="1" destOrd="0" parTransId="{C18ECC19-0FED-4F85-8B69-DE1706B7FF04}" sibTransId="{4CBEDA2A-81E6-48BE-98D0-8BF5A3F845BA}"/>
    <dgm:cxn modelId="{0C7A6090-DB58-4427-A130-3F4EDC309230}" type="presOf" srcId="{79A3AB18-6DAC-48D7-9A86-C21D23EE4EAB}" destId="{529D4150-06FC-40EF-9242-BB56991E1C22}" srcOrd="0" destOrd="0" presId="urn:microsoft.com/office/officeart/2005/8/layout/orgChart1"/>
    <dgm:cxn modelId="{B4F4F7E2-42B4-4ED3-B906-35D114D1406C}" type="presOf" srcId="{46A042F5-BDAC-4767-B323-048500AD13B0}" destId="{4232933C-BA2A-4415-A37A-B69EA5D9D88C}" srcOrd="0" destOrd="0" presId="urn:microsoft.com/office/officeart/2005/8/layout/orgChart1"/>
    <dgm:cxn modelId="{7524D324-147C-4EA0-B0CB-CDE1B9CA3F6B}" type="presOf" srcId="{607647C1-55A6-4C75-91FF-7A19DA28DEEB}" destId="{E09B39B5-257D-4819-B464-A58B030F5D70}" srcOrd="0" destOrd="0" presId="urn:microsoft.com/office/officeart/2005/8/layout/orgChart1"/>
    <dgm:cxn modelId="{0EB32272-9748-42F6-97CA-F247585E6448}" srcId="{802D29AB-0C27-48DC-96D6-29D23AE3D398}" destId="{607647C1-55A6-4C75-91FF-7A19DA28DEEB}" srcOrd="2" destOrd="0" parTransId="{46A042F5-BDAC-4767-B323-048500AD13B0}" sibTransId="{D569F3E5-D168-48DF-9A2A-90743CF81E70}"/>
    <dgm:cxn modelId="{C2171DE2-2F4C-4E8C-B040-5F51CF09AE35}" type="presOf" srcId="{F6A1A634-42BB-4097-AA80-7A511E675874}" destId="{64B3DC32-5A52-4D76-8A20-400240DFB859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B88C4968-BF51-495C-9802-99CF4DA52862}" srcId="{802D29AB-0C27-48DC-96D6-29D23AE3D398}" destId="{CDE30DDC-44C9-4F47-A180-76C127C7300D}" srcOrd="3" destOrd="0" parTransId="{FC80695A-7E34-4C42-B66D-F3821987A615}" sibTransId="{8272A119-2E5C-429E-A952-7D115DA3A611}"/>
    <dgm:cxn modelId="{C803C2DB-84AB-405A-AFA7-D8EF006155EC}" type="presOf" srcId="{CDE30DDC-44C9-4F47-A180-76C127C7300D}" destId="{B6AC1832-9529-4561-986A-2937D0A41E25}" srcOrd="0" destOrd="0" presId="urn:microsoft.com/office/officeart/2005/8/layout/orgChart1"/>
    <dgm:cxn modelId="{5723A871-8765-45A4-BCA0-4C02B8A0FB4B}" type="presOf" srcId="{366EA802-F1F5-48F0-99D4-51C8367623ED}" destId="{DA29D379-84FF-4389-8254-3BF6D5F6AD7A}" srcOrd="0" destOrd="0" presId="urn:microsoft.com/office/officeart/2005/8/layout/orgChart1"/>
    <dgm:cxn modelId="{CC0F8013-0B73-4BF5-9728-0920D34188F5}" type="presOf" srcId="{C18ECC19-0FED-4F85-8B69-DE1706B7FF04}" destId="{AF3A2C2A-452A-4636-A211-404C1D62CD0A}" srcOrd="0" destOrd="0" presId="urn:microsoft.com/office/officeart/2005/8/layout/orgChart1"/>
    <dgm:cxn modelId="{22CD978F-FE2C-4A3D-A603-6B24684B033E}" type="presOf" srcId="{B0FB469F-EE0A-4526-9263-97F45471BFEF}" destId="{D09E18B2-7982-4A21-9BCC-F65E28FBC875}" srcOrd="0" destOrd="0" presId="urn:microsoft.com/office/officeart/2005/8/layout/orgChart1"/>
    <dgm:cxn modelId="{6A649936-617C-4E3E-A554-272DF46032DE}" type="presOf" srcId="{366EA802-F1F5-48F0-99D4-51C8367623ED}" destId="{54B53ECC-B7BB-43BD-B10E-B6AA5312D58B}" srcOrd="1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67346950-EFF5-438E-A5C3-9ED2EEEB1C03}" type="presParOf" srcId="{389B67B3-C8AA-405B-9866-D700050B5F7B}" destId="{6E189AA9-E911-497D-912D-A1549B1DA15B}" srcOrd="0" destOrd="0" presId="urn:microsoft.com/office/officeart/2005/8/layout/orgChart1"/>
    <dgm:cxn modelId="{04232467-2F91-424A-94D7-9D2AB19D4C17}" type="presParOf" srcId="{389B67B3-C8AA-405B-9866-D700050B5F7B}" destId="{7B5A8815-405D-4F85-859F-C8A159113CB9}" srcOrd="1" destOrd="0" presId="urn:microsoft.com/office/officeart/2005/8/layout/orgChart1"/>
    <dgm:cxn modelId="{2D39DC45-073B-44CD-9E25-2445AC4122BF}" type="presParOf" srcId="{7B5A8815-405D-4F85-859F-C8A159113CB9}" destId="{5E778698-578B-4A0B-A0CC-A4CF2B3E2A5C}" srcOrd="0" destOrd="0" presId="urn:microsoft.com/office/officeart/2005/8/layout/orgChart1"/>
    <dgm:cxn modelId="{CC4D0A91-BC76-40B4-8B1F-84667BE5BF62}" type="presParOf" srcId="{5E778698-578B-4A0B-A0CC-A4CF2B3E2A5C}" destId="{64B3DC32-5A52-4D76-8A20-400240DFB859}" srcOrd="0" destOrd="0" presId="urn:microsoft.com/office/officeart/2005/8/layout/orgChart1"/>
    <dgm:cxn modelId="{3B23BAB8-D916-4C86-A05E-95D27D689394}" type="presParOf" srcId="{5E778698-578B-4A0B-A0CC-A4CF2B3E2A5C}" destId="{7211C62B-0E25-40A6-B501-59CEC3B19320}" srcOrd="1" destOrd="0" presId="urn:microsoft.com/office/officeart/2005/8/layout/orgChart1"/>
    <dgm:cxn modelId="{2AAEB281-8A86-4FDE-A41E-DC4BE0A005D8}" type="presParOf" srcId="{7B5A8815-405D-4F85-859F-C8A159113CB9}" destId="{661F8831-8A6F-4DB5-B3C1-D25FBE95A156}" srcOrd="1" destOrd="0" presId="urn:microsoft.com/office/officeart/2005/8/layout/orgChart1"/>
    <dgm:cxn modelId="{402F4DBB-1FB7-42BE-B892-F88F44E25453}" type="presParOf" srcId="{661F8831-8A6F-4DB5-B3C1-D25FBE95A156}" destId="{59877F8E-5116-4CE7-BD77-C539CCD54628}" srcOrd="0" destOrd="0" presId="urn:microsoft.com/office/officeart/2005/8/layout/orgChart1"/>
    <dgm:cxn modelId="{D2447FDE-F35F-4880-8E7F-A507947808B0}" type="presParOf" srcId="{661F8831-8A6F-4DB5-B3C1-D25FBE95A156}" destId="{C5E4998C-3CB6-4F9F-A8DC-FB40905E67BA}" srcOrd="1" destOrd="0" presId="urn:microsoft.com/office/officeart/2005/8/layout/orgChart1"/>
    <dgm:cxn modelId="{5349D379-A31B-4B21-96BA-BE515682776E}" type="presParOf" srcId="{C5E4998C-3CB6-4F9F-A8DC-FB40905E67BA}" destId="{5B012543-60A4-4222-AEE7-21BE53BC49BD}" srcOrd="0" destOrd="0" presId="urn:microsoft.com/office/officeart/2005/8/layout/orgChart1"/>
    <dgm:cxn modelId="{2BA2C8B2-0B3B-48E0-B6FE-8B601D43A9A7}" type="presParOf" srcId="{5B012543-60A4-4222-AEE7-21BE53BC49BD}" destId="{529D4150-06FC-40EF-9242-BB56991E1C22}" srcOrd="0" destOrd="0" presId="urn:microsoft.com/office/officeart/2005/8/layout/orgChart1"/>
    <dgm:cxn modelId="{AD56ECAE-750D-45DA-ACFE-8F0117BE6FD4}" type="presParOf" srcId="{5B012543-60A4-4222-AEE7-21BE53BC49BD}" destId="{1A2A053C-077D-490B-8B9C-4E3CC9E2C3FF}" srcOrd="1" destOrd="0" presId="urn:microsoft.com/office/officeart/2005/8/layout/orgChart1"/>
    <dgm:cxn modelId="{481EA441-F075-496B-BFE8-81114B677E72}" type="presParOf" srcId="{C5E4998C-3CB6-4F9F-A8DC-FB40905E67BA}" destId="{AE9E4DD7-998A-49C6-855E-B56F015757B3}" srcOrd="1" destOrd="0" presId="urn:microsoft.com/office/officeart/2005/8/layout/orgChart1"/>
    <dgm:cxn modelId="{3B3072F5-0A9B-4EA0-8EF7-1D93932774C1}" type="presParOf" srcId="{C5E4998C-3CB6-4F9F-A8DC-FB40905E67BA}" destId="{4D6829E9-59D4-41ED-80FB-BDB349895697}" srcOrd="2" destOrd="0" presId="urn:microsoft.com/office/officeart/2005/8/layout/orgChart1"/>
    <dgm:cxn modelId="{753C9542-7490-466A-8C6A-74F9CA273626}" type="presParOf" srcId="{7B5A8815-405D-4F85-859F-C8A159113CB9}" destId="{97E91865-5FB5-482A-8FD6-0E3D9AC6F563}" srcOrd="2" destOrd="0" presId="urn:microsoft.com/office/officeart/2005/8/layout/orgChart1"/>
    <dgm:cxn modelId="{2021CD6E-0DC2-4B3E-95C4-30BEF349DB0D}" type="presParOf" srcId="{389B67B3-C8AA-405B-9866-D700050B5F7B}" destId="{D09E18B2-7982-4A21-9BCC-F65E28FBC875}" srcOrd="2" destOrd="0" presId="urn:microsoft.com/office/officeart/2005/8/layout/orgChart1"/>
    <dgm:cxn modelId="{ACEDB54B-4D0C-493B-81E2-93DDAFD80BB2}" type="presParOf" srcId="{389B67B3-C8AA-405B-9866-D700050B5F7B}" destId="{0F7910EC-35EB-4E55-B08F-6B9D09056B7A}" srcOrd="3" destOrd="0" presId="urn:microsoft.com/office/officeart/2005/8/layout/orgChart1"/>
    <dgm:cxn modelId="{7969FDAB-2372-4716-9A44-BA6181758112}" type="presParOf" srcId="{0F7910EC-35EB-4E55-B08F-6B9D09056B7A}" destId="{43C50C97-A266-4848-A744-182D9C3784B9}" srcOrd="0" destOrd="0" presId="urn:microsoft.com/office/officeart/2005/8/layout/orgChart1"/>
    <dgm:cxn modelId="{83721680-075A-4D30-BD82-0583D51CC950}" type="presParOf" srcId="{43C50C97-A266-4848-A744-182D9C3784B9}" destId="{DA29D379-84FF-4389-8254-3BF6D5F6AD7A}" srcOrd="0" destOrd="0" presId="urn:microsoft.com/office/officeart/2005/8/layout/orgChart1"/>
    <dgm:cxn modelId="{7BEC890B-15FA-4420-ABAD-887AA1FEDB2B}" type="presParOf" srcId="{43C50C97-A266-4848-A744-182D9C3784B9}" destId="{54B53ECC-B7BB-43BD-B10E-B6AA5312D58B}" srcOrd="1" destOrd="0" presId="urn:microsoft.com/office/officeart/2005/8/layout/orgChart1"/>
    <dgm:cxn modelId="{36179216-3E09-49DA-A851-0913DBDCE9FE}" type="presParOf" srcId="{0F7910EC-35EB-4E55-B08F-6B9D09056B7A}" destId="{59CE684E-ABFF-4102-A9BA-9D1ADB948237}" srcOrd="1" destOrd="0" presId="urn:microsoft.com/office/officeart/2005/8/layout/orgChart1"/>
    <dgm:cxn modelId="{3AAF1D89-4249-49D3-8668-EB1F0C14720B}" type="presParOf" srcId="{59CE684E-ABFF-4102-A9BA-9D1ADB948237}" destId="{9DA62B08-6FCA-4732-B4A4-DE3FCD1AE18C}" srcOrd="0" destOrd="0" presId="urn:microsoft.com/office/officeart/2005/8/layout/orgChart1"/>
    <dgm:cxn modelId="{2BAAC80A-879C-4816-B1F0-B1609604C80D}" type="presParOf" srcId="{59CE684E-ABFF-4102-A9BA-9D1ADB948237}" destId="{D96A2095-1E4C-42D0-A406-E4D5AAA6D74D}" srcOrd="1" destOrd="0" presId="urn:microsoft.com/office/officeart/2005/8/layout/orgChart1"/>
    <dgm:cxn modelId="{9E8AEF30-7543-4C07-94DC-D1DB1B629AC2}" type="presParOf" srcId="{D96A2095-1E4C-42D0-A406-E4D5AAA6D74D}" destId="{8CF1001D-D321-4E72-B3D3-3F90B51C6F41}" srcOrd="0" destOrd="0" presId="urn:microsoft.com/office/officeart/2005/8/layout/orgChart1"/>
    <dgm:cxn modelId="{631602C4-2D80-4021-839B-60EA2FF9C7F2}" type="presParOf" srcId="{8CF1001D-D321-4E72-B3D3-3F90B51C6F41}" destId="{CA9D0AE9-BDAA-4E23-A25B-BCB195FDD5B5}" srcOrd="0" destOrd="0" presId="urn:microsoft.com/office/officeart/2005/8/layout/orgChart1"/>
    <dgm:cxn modelId="{99159BF6-E1A5-4311-9914-1EF96BFF2D5F}" type="presParOf" srcId="{8CF1001D-D321-4E72-B3D3-3F90B51C6F41}" destId="{7B8C06F8-42CC-43B1-A63A-A914ABD3300A}" srcOrd="1" destOrd="0" presId="urn:microsoft.com/office/officeart/2005/8/layout/orgChart1"/>
    <dgm:cxn modelId="{657A0185-C730-4187-B1CF-4D6A1531063C}" type="presParOf" srcId="{D96A2095-1E4C-42D0-A406-E4D5AAA6D74D}" destId="{30A0EAE1-E4CC-4879-A5EC-7CC9FF332B9A}" srcOrd="1" destOrd="0" presId="urn:microsoft.com/office/officeart/2005/8/layout/orgChart1"/>
    <dgm:cxn modelId="{015230EC-1724-4DC9-87F6-0DFA48BB54B3}" type="presParOf" srcId="{D96A2095-1E4C-42D0-A406-E4D5AAA6D74D}" destId="{C35928EA-5E65-463D-BB01-6B8E56C5D37B}" srcOrd="2" destOrd="0" presId="urn:microsoft.com/office/officeart/2005/8/layout/orgChart1"/>
    <dgm:cxn modelId="{0CA2F326-EFA0-419E-B982-3D5CF9654E5E}" type="presParOf" srcId="{59CE684E-ABFF-4102-A9BA-9D1ADB948237}" destId="{AF3A2C2A-452A-4636-A211-404C1D62CD0A}" srcOrd="2" destOrd="0" presId="urn:microsoft.com/office/officeart/2005/8/layout/orgChart1"/>
    <dgm:cxn modelId="{CAAD741D-EA86-4895-BB7C-824DCBECD70B}" type="presParOf" srcId="{59CE684E-ABFF-4102-A9BA-9D1ADB948237}" destId="{DCF0EA0F-7A89-43B5-A640-8ACDEBA914CA}" srcOrd="3" destOrd="0" presId="urn:microsoft.com/office/officeart/2005/8/layout/orgChart1"/>
    <dgm:cxn modelId="{25AB92A0-B649-4212-A20F-28D0B8F6F415}" type="presParOf" srcId="{DCF0EA0F-7A89-43B5-A640-8ACDEBA914CA}" destId="{AFAC0BE8-DFCB-4E2E-8B70-5EB7EBBC5234}" srcOrd="0" destOrd="0" presId="urn:microsoft.com/office/officeart/2005/8/layout/orgChart1"/>
    <dgm:cxn modelId="{5B818635-2334-409D-BDD7-D59449404F2D}" type="presParOf" srcId="{AFAC0BE8-DFCB-4E2E-8B70-5EB7EBBC5234}" destId="{EAB916B0-2C6D-41E7-9DED-9B832D3ABB0F}" srcOrd="0" destOrd="0" presId="urn:microsoft.com/office/officeart/2005/8/layout/orgChart1"/>
    <dgm:cxn modelId="{8293BD6E-5918-4A87-9F6E-7D7C447B4881}" type="presParOf" srcId="{AFAC0BE8-DFCB-4E2E-8B70-5EB7EBBC5234}" destId="{CB6F482A-E866-42DC-A2BE-959B3796E3AE}" srcOrd="1" destOrd="0" presId="urn:microsoft.com/office/officeart/2005/8/layout/orgChart1"/>
    <dgm:cxn modelId="{11F4DABF-1184-4C19-8E78-8E0AA19F39D0}" type="presParOf" srcId="{DCF0EA0F-7A89-43B5-A640-8ACDEBA914CA}" destId="{5F6EAAF7-A7EF-4F31-A8ED-BA7B0EC1F661}" srcOrd="1" destOrd="0" presId="urn:microsoft.com/office/officeart/2005/8/layout/orgChart1"/>
    <dgm:cxn modelId="{114854D1-F43A-46B7-95D7-C5126919B560}" type="presParOf" srcId="{DCF0EA0F-7A89-43B5-A640-8ACDEBA914CA}" destId="{BF1C23E9-7F2F-45A6-9F2D-49DA1AA2F2ED}" srcOrd="2" destOrd="0" presId="urn:microsoft.com/office/officeart/2005/8/layout/orgChart1"/>
    <dgm:cxn modelId="{471922AD-0D14-4781-A260-CE58E7BF6F60}" type="presParOf" srcId="{0F7910EC-35EB-4E55-B08F-6B9D09056B7A}" destId="{EAED2C02-41BB-439E-BF89-9EB830857027}" srcOrd="2" destOrd="0" presId="urn:microsoft.com/office/officeart/2005/8/layout/orgChart1"/>
    <dgm:cxn modelId="{0A949D55-4317-4267-8FE5-F056B4A2D6BB}" type="presParOf" srcId="{389B67B3-C8AA-405B-9866-D700050B5F7B}" destId="{4232933C-BA2A-4415-A37A-B69EA5D9D88C}" srcOrd="4" destOrd="0" presId="urn:microsoft.com/office/officeart/2005/8/layout/orgChart1"/>
    <dgm:cxn modelId="{B25E45FB-993D-4DD8-B086-745C256651C3}" type="presParOf" srcId="{389B67B3-C8AA-405B-9866-D700050B5F7B}" destId="{A0F98C8D-2005-4155-A3EA-51A55D11DBE6}" srcOrd="5" destOrd="0" presId="urn:microsoft.com/office/officeart/2005/8/layout/orgChart1"/>
    <dgm:cxn modelId="{963D6658-E4AC-4C85-B674-8EB8F06C5F10}" type="presParOf" srcId="{A0F98C8D-2005-4155-A3EA-51A55D11DBE6}" destId="{DBF86B93-F438-453D-8938-3BF154FE8C9A}" srcOrd="0" destOrd="0" presId="urn:microsoft.com/office/officeart/2005/8/layout/orgChart1"/>
    <dgm:cxn modelId="{6553C3B9-C84B-4CBF-92A8-BD6EB184C184}" type="presParOf" srcId="{DBF86B93-F438-453D-8938-3BF154FE8C9A}" destId="{E09B39B5-257D-4819-B464-A58B030F5D70}" srcOrd="0" destOrd="0" presId="urn:microsoft.com/office/officeart/2005/8/layout/orgChart1"/>
    <dgm:cxn modelId="{1037AED8-FEE5-475D-93F7-D18BE1007531}" type="presParOf" srcId="{DBF86B93-F438-453D-8938-3BF154FE8C9A}" destId="{9F8A33C9-19F1-4291-AD74-D59BF37DFF5F}" srcOrd="1" destOrd="0" presId="urn:microsoft.com/office/officeart/2005/8/layout/orgChart1"/>
    <dgm:cxn modelId="{E5177316-356E-40C1-B0A3-404131B50392}" type="presParOf" srcId="{A0F98C8D-2005-4155-A3EA-51A55D11DBE6}" destId="{191E16CF-0351-4AA4-9384-8B9B5FE76323}" srcOrd="1" destOrd="0" presId="urn:microsoft.com/office/officeart/2005/8/layout/orgChart1"/>
    <dgm:cxn modelId="{602D40F5-B4E0-45DA-85B2-ECBF45D5CC59}" type="presParOf" srcId="{A0F98C8D-2005-4155-A3EA-51A55D11DBE6}" destId="{48942D4E-9C08-4B3D-BCE7-76C64EF9C6EF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59EDF8AA-B818-4E19-AE77-A256E033BE47}" type="presParOf" srcId="{99F0F1EC-BED5-4FC3-9450-FA6DBF4920D9}" destId="{D26DE037-FBFC-4F2B-AC58-97969246C531}" srcOrd="0" destOrd="0" presId="urn:microsoft.com/office/officeart/2005/8/layout/orgChart1"/>
    <dgm:cxn modelId="{E7A234AA-C53D-4092-A0AB-B4BA19553C58}" type="presParOf" srcId="{99F0F1EC-BED5-4FC3-9450-FA6DBF4920D9}" destId="{7A23C2DA-4DDE-4637-9D4E-03CDB28F5272}" srcOrd="1" destOrd="0" presId="urn:microsoft.com/office/officeart/2005/8/layout/orgChart1"/>
    <dgm:cxn modelId="{76BB1390-5B2E-4535-B9DC-48E914191420}" type="presParOf" srcId="{7A23C2DA-4DDE-4637-9D4E-03CDB28F5272}" destId="{BC9E5ADC-5FA8-4185-87AE-95954BD02F7F}" srcOrd="0" destOrd="0" presId="urn:microsoft.com/office/officeart/2005/8/layout/orgChart1"/>
    <dgm:cxn modelId="{154B1467-469C-431A-8BF0-17D5DFE59ADD}" type="presParOf" srcId="{BC9E5ADC-5FA8-4185-87AE-95954BD02F7F}" destId="{B6AC1832-9529-4561-986A-2937D0A41E25}" srcOrd="0" destOrd="0" presId="urn:microsoft.com/office/officeart/2005/8/layout/orgChart1"/>
    <dgm:cxn modelId="{C600575B-A2A5-45F4-BE13-70EF65456D47}" type="presParOf" srcId="{BC9E5ADC-5FA8-4185-87AE-95954BD02F7F}" destId="{3C91A3B2-F4BD-4B26-95E6-ED3F43734D34}" srcOrd="1" destOrd="0" presId="urn:microsoft.com/office/officeart/2005/8/layout/orgChart1"/>
    <dgm:cxn modelId="{3EE9E8DD-6E78-42D4-8660-41FBF3EF543F}" type="presParOf" srcId="{7A23C2DA-4DDE-4637-9D4E-03CDB28F5272}" destId="{B81EED22-9968-4A7B-91B6-76D5F29677DB}" srcOrd="1" destOrd="0" presId="urn:microsoft.com/office/officeart/2005/8/layout/orgChart1"/>
    <dgm:cxn modelId="{E8E28ACD-D12E-44FB-8DAD-E23317CFB33E}" type="presParOf" srcId="{7A23C2DA-4DDE-4637-9D4E-03CDB28F5272}" destId="{118C21CA-64B4-4ADB-999B-12A777E0F45F}" srcOrd="2" destOrd="0" presId="urn:microsoft.com/office/officeart/2005/8/layout/orgChart1"/>
    <dgm:cxn modelId="{9A6EDD63-4E01-414D-BED5-C1B2EB5AC0E9}" type="presParOf" srcId="{99F0F1EC-BED5-4FC3-9450-FA6DBF4920D9}" destId="{304CAF2B-14CD-4EC6-BCBC-6267930839E8}" srcOrd="2" destOrd="0" presId="urn:microsoft.com/office/officeart/2005/8/layout/orgChart1"/>
    <dgm:cxn modelId="{13831589-8814-4954-B660-925BA9A9566C}" type="presParOf" srcId="{99F0F1EC-BED5-4FC3-9450-FA6DBF4920D9}" destId="{78200E96-0A30-4895-AB71-B40A0ECF64CD}" srcOrd="3" destOrd="0" presId="urn:microsoft.com/office/officeart/2005/8/layout/orgChart1"/>
    <dgm:cxn modelId="{4CD03DAB-ED33-4B2B-9B6B-DC2BC79AC573}" type="presParOf" srcId="{78200E96-0A30-4895-AB71-B40A0ECF64CD}" destId="{C0B85162-D265-4FC1-B548-C66A311490EB}" srcOrd="0" destOrd="0" presId="urn:microsoft.com/office/officeart/2005/8/layout/orgChart1"/>
    <dgm:cxn modelId="{D234BD42-BD15-4327-AC95-0371564BAABC}" type="presParOf" srcId="{C0B85162-D265-4FC1-B548-C66A311490EB}" destId="{8F5916F0-686B-4799-AFD2-3BD1830412F1}" srcOrd="0" destOrd="0" presId="urn:microsoft.com/office/officeart/2005/8/layout/orgChart1"/>
    <dgm:cxn modelId="{F1C5FE0E-EC0D-432E-8CD6-487936A1F7B2}" type="presParOf" srcId="{C0B85162-D265-4FC1-B548-C66A311490EB}" destId="{D1E42257-F938-4BDA-A436-07E2A20C50A9}" srcOrd="1" destOrd="0" presId="urn:microsoft.com/office/officeart/2005/8/layout/orgChart1"/>
    <dgm:cxn modelId="{35D69C6C-047B-4736-BA20-3016D6927BE2}" type="presParOf" srcId="{78200E96-0A30-4895-AB71-B40A0ECF64CD}" destId="{1C46C4D5-949E-4FDB-9826-FE9D28B7FD35}" srcOrd="1" destOrd="0" presId="urn:microsoft.com/office/officeart/2005/8/layout/orgChart1"/>
    <dgm:cxn modelId="{2ED39D8E-FB27-4F05-B8D6-FB282855EBAF}" type="presParOf" srcId="{78200E96-0A30-4895-AB71-B40A0ECF64CD}" destId="{3FB78008-3DCA-49D8-A404-6F9A662171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ASSUNTOS JURÍDICOS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139C3571-C0DC-40AA-84DB-FAEE58F7D3EF}">
      <dgm:prSet/>
      <dgm:spPr/>
      <dgm:t>
        <a:bodyPr/>
        <a:lstStyle/>
        <a:p>
          <a:r>
            <a:rPr lang="pt-BR" dirty="0" smtClean="0"/>
            <a:t>DEPARTAMENTO DE PROTEÇÃO E DEFESA DO CONSUMIDOR</a:t>
          </a:r>
          <a:endParaRPr lang="pt-BR" dirty="0"/>
        </a:p>
      </dgm:t>
    </dgm:pt>
    <dgm:pt modelId="{284BBB64-B263-4227-B123-CE173CE577DD}" type="parTrans" cxnId="{F5EF9816-E909-4A9B-8FD9-9A10FFA4C53E}">
      <dgm:prSet/>
      <dgm:spPr/>
      <dgm:t>
        <a:bodyPr/>
        <a:lstStyle/>
        <a:p>
          <a:endParaRPr lang="pt-BR"/>
        </a:p>
      </dgm:t>
    </dgm:pt>
    <dgm:pt modelId="{C70BFE69-053E-4156-81D9-5D4DE455B66E}" type="sibTrans" cxnId="{F5EF9816-E909-4A9B-8FD9-9A10FFA4C53E}">
      <dgm:prSet/>
      <dgm:spPr/>
      <dgm:t>
        <a:bodyPr/>
        <a:lstStyle/>
        <a:p>
          <a:endParaRPr lang="pt-BR"/>
        </a:p>
      </dgm:t>
    </dgm:pt>
    <dgm:pt modelId="{85E29D29-B865-417E-B5A6-6F30858EA8B6}">
      <dgm:prSet phldrT="[Texto]"/>
      <dgm:spPr/>
      <dgm:t>
        <a:bodyPr/>
        <a:lstStyle/>
        <a:p>
          <a:r>
            <a:rPr lang="pt-BR" dirty="0" smtClean="0"/>
            <a:t>PROCURADORIA GERAL DO MUNICÍPIO</a:t>
          </a:r>
          <a:endParaRPr lang="pt-BR" dirty="0"/>
        </a:p>
      </dgm:t>
    </dgm:pt>
    <dgm:pt modelId="{AC1492AE-BD93-42FB-9AC0-B3461EEA92D8}" type="parTrans" cxnId="{E5116C7E-F572-4139-A14E-E7169D86E2C5}">
      <dgm:prSet/>
      <dgm:spPr/>
      <dgm:t>
        <a:bodyPr/>
        <a:lstStyle/>
        <a:p>
          <a:endParaRPr lang="pt-BR"/>
        </a:p>
      </dgm:t>
    </dgm:pt>
    <dgm:pt modelId="{90C4A0E6-FE91-4F33-94EA-60D891CBF53F}" type="sibTrans" cxnId="{E5116C7E-F572-4139-A14E-E7169D86E2C5}">
      <dgm:prSet/>
      <dgm:spPr/>
      <dgm:t>
        <a:bodyPr/>
        <a:lstStyle/>
        <a:p>
          <a:endParaRPr lang="pt-BR"/>
        </a:p>
      </dgm:t>
    </dgm:pt>
    <dgm:pt modelId="{F1EA0252-EDD9-499D-BB6F-CC9B9C66236D}">
      <dgm:prSet phldrT="[Texto]"/>
      <dgm:spPr/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2D51D4B9-8224-43B5-BCCB-90C8AD18A761}" type="parTrans" cxnId="{5CCC8814-7ED5-48B9-B791-7A4D73E59585}">
      <dgm:prSet/>
      <dgm:spPr/>
      <dgm:t>
        <a:bodyPr/>
        <a:lstStyle/>
        <a:p>
          <a:endParaRPr lang="pt-BR"/>
        </a:p>
      </dgm:t>
    </dgm:pt>
    <dgm:pt modelId="{D5F0D888-6232-45C3-B28C-0906ABA15AB7}" type="sibTrans" cxnId="{5CCC8814-7ED5-48B9-B791-7A4D73E59585}">
      <dgm:prSet/>
      <dgm:spPr/>
      <dgm:t>
        <a:bodyPr/>
        <a:lstStyle/>
        <a:p>
          <a:endParaRPr lang="pt-BR"/>
        </a:p>
      </dgm:t>
    </dgm:pt>
    <dgm:pt modelId="{AF3D7A6F-B72C-4064-AD6A-E40D8D84397E}">
      <dgm:prSet/>
      <dgm:spPr/>
      <dgm:t>
        <a:bodyPr/>
        <a:lstStyle/>
        <a:p>
          <a:r>
            <a:rPr lang="pt-BR" dirty="0" smtClean="0"/>
            <a:t>DIVISÃO DE FISCALIZAÇÃO DAS RELAÇÕES DE CONSUMO</a:t>
          </a:r>
          <a:endParaRPr lang="pt-BR" dirty="0"/>
        </a:p>
      </dgm:t>
    </dgm:pt>
    <dgm:pt modelId="{F38328A8-1E49-427D-9E8C-DD57796785FA}" type="parTrans" cxnId="{CC48FAF7-9B95-48B8-9A19-B07DEBAEE341}">
      <dgm:prSet/>
      <dgm:spPr/>
      <dgm:t>
        <a:bodyPr/>
        <a:lstStyle/>
        <a:p>
          <a:endParaRPr lang="pt-BR"/>
        </a:p>
      </dgm:t>
    </dgm:pt>
    <dgm:pt modelId="{43A78BAE-C155-45BA-BD34-F1B3FD53296F}" type="sibTrans" cxnId="{CC48FAF7-9B95-48B8-9A19-B07DEBAEE341}">
      <dgm:prSet/>
      <dgm:spPr/>
      <dgm:t>
        <a:bodyPr/>
        <a:lstStyle/>
        <a:p>
          <a:endParaRPr lang="pt-BR"/>
        </a:p>
      </dgm:t>
    </dgm:pt>
    <dgm:pt modelId="{B10C372F-9FBD-4AD0-AC6D-1236A89A0739}">
      <dgm:prSet/>
      <dgm:spPr/>
      <dgm:t>
        <a:bodyPr/>
        <a:lstStyle/>
        <a:p>
          <a:r>
            <a:rPr lang="pt-BR" dirty="0" smtClean="0"/>
            <a:t>DIVISÃO DE ATENDIMENTO AO CIDADÃO</a:t>
          </a:r>
          <a:endParaRPr lang="pt-BR" dirty="0"/>
        </a:p>
      </dgm:t>
    </dgm:pt>
    <dgm:pt modelId="{6AC8F893-98D2-4879-A51F-260B94C9AB0A}" type="parTrans" cxnId="{3645A7CB-AE39-4B26-B4FC-E82DF0CDCB45}">
      <dgm:prSet/>
      <dgm:spPr/>
      <dgm:t>
        <a:bodyPr/>
        <a:lstStyle/>
        <a:p>
          <a:endParaRPr lang="pt-BR"/>
        </a:p>
      </dgm:t>
    </dgm:pt>
    <dgm:pt modelId="{6466CBBB-AE67-49BE-8DC5-DCD283FBEDC0}" type="sibTrans" cxnId="{3645A7CB-AE39-4B26-B4FC-E82DF0CDCB45}">
      <dgm:prSet/>
      <dgm:spPr/>
      <dgm:t>
        <a:bodyPr/>
        <a:lstStyle/>
        <a:p>
          <a:endParaRPr lang="pt-BR"/>
        </a:p>
      </dgm:t>
    </dgm:pt>
    <dgm:pt modelId="{EB91F0CC-967B-4E5B-8902-C493A38A84EB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185C6099-7274-4B1F-97AE-7DF51E42AE20}" type="parTrans" cxnId="{4E3EEC26-4FA8-4B17-A151-C46951F626F7}">
      <dgm:prSet/>
      <dgm:spPr/>
      <dgm:t>
        <a:bodyPr/>
        <a:lstStyle/>
        <a:p>
          <a:endParaRPr lang="pt-BR"/>
        </a:p>
      </dgm:t>
    </dgm:pt>
    <dgm:pt modelId="{82887297-9068-4A26-8170-960852FB85DF}" type="sibTrans" cxnId="{4E3EEC26-4FA8-4B17-A151-C46951F626F7}">
      <dgm:prSet/>
      <dgm:spPr/>
      <dgm:t>
        <a:bodyPr/>
        <a:lstStyle/>
        <a:p>
          <a:endParaRPr lang="pt-BR"/>
        </a:p>
      </dgm:t>
    </dgm:pt>
    <dgm:pt modelId="{D5C4FCC5-221B-4DEC-B90F-4F962B9F9F7C}">
      <dgm:prSet/>
      <dgm:spPr/>
      <dgm:t>
        <a:bodyPr/>
        <a:lstStyle/>
        <a:p>
          <a:r>
            <a:rPr lang="pt-BR" dirty="0" smtClean="0"/>
            <a:t>PROCURADORIA DE DÍVIDA ATIVA</a:t>
          </a:r>
          <a:endParaRPr lang="pt-BR" dirty="0"/>
        </a:p>
      </dgm:t>
    </dgm:pt>
    <dgm:pt modelId="{DD7E034D-D9C0-4047-8D1D-D34E7C9484BA}" type="parTrans" cxnId="{1289265A-CCDA-4A4D-9BF1-EC6BA389D5C2}">
      <dgm:prSet/>
      <dgm:spPr/>
      <dgm:t>
        <a:bodyPr/>
        <a:lstStyle/>
        <a:p>
          <a:endParaRPr lang="pt-BR"/>
        </a:p>
      </dgm:t>
    </dgm:pt>
    <dgm:pt modelId="{AE9A4C3C-3411-4301-AF39-8ADB602CACE0}" type="sibTrans" cxnId="{1289265A-CCDA-4A4D-9BF1-EC6BA389D5C2}">
      <dgm:prSet/>
      <dgm:spPr/>
      <dgm:t>
        <a:bodyPr/>
        <a:lstStyle/>
        <a:p>
          <a:endParaRPr lang="pt-BR"/>
        </a:p>
      </dgm:t>
    </dgm:pt>
    <dgm:pt modelId="{D7E0B7CA-C8E4-4995-9060-1D47A8E932D2}">
      <dgm:prSet/>
      <dgm:spPr/>
      <dgm:t>
        <a:bodyPr/>
        <a:lstStyle/>
        <a:p>
          <a:r>
            <a:rPr lang="pt-BR" dirty="0" smtClean="0"/>
            <a:t>PROCURADORIA DE CONTENCIOSO</a:t>
          </a:r>
          <a:endParaRPr lang="pt-BR" dirty="0"/>
        </a:p>
      </dgm:t>
    </dgm:pt>
    <dgm:pt modelId="{506BA0C2-DEC6-4A57-9F6D-EC8D2EB828B5}" type="parTrans" cxnId="{C2B7FD95-BC19-4D3C-912A-B4C7AFE9BAEB}">
      <dgm:prSet/>
      <dgm:spPr/>
      <dgm:t>
        <a:bodyPr/>
        <a:lstStyle/>
        <a:p>
          <a:endParaRPr lang="pt-BR"/>
        </a:p>
      </dgm:t>
    </dgm:pt>
    <dgm:pt modelId="{96961B1C-59FD-4672-97A8-6498AC89CDB2}" type="sibTrans" cxnId="{C2B7FD95-BC19-4D3C-912A-B4C7AFE9BAEB}">
      <dgm:prSet/>
      <dgm:spPr/>
      <dgm:t>
        <a:bodyPr/>
        <a:lstStyle/>
        <a:p>
          <a:endParaRPr lang="pt-BR"/>
        </a:p>
      </dgm:t>
    </dgm:pt>
    <dgm:pt modelId="{4EA0482C-F392-4850-9AB2-160C915267EB}">
      <dgm:prSet/>
      <dgm:spPr/>
      <dgm:t>
        <a:bodyPr/>
        <a:lstStyle/>
        <a:p>
          <a:r>
            <a:rPr lang="pt-BR" dirty="0" smtClean="0"/>
            <a:t>PROCURADORIA CONSULTIVA</a:t>
          </a:r>
          <a:endParaRPr lang="pt-BR" dirty="0"/>
        </a:p>
      </dgm:t>
    </dgm:pt>
    <dgm:pt modelId="{36E1724F-7033-4B95-AFE7-3DBDF289CC01}" type="parTrans" cxnId="{580ED017-9F19-45BC-8B5A-8FC007B2849F}">
      <dgm:prSet/>
      <dgm:spPr/>
      <dgm:t>
        <a:bodyPr/>
        <a:lstStyle/>
        <a:p>
          <a:endParaRPr lang="pt-BR"/>
        </a:p>
      </dgm:t>
    </dgm:pt>
    <dgm:pt modelId="{15BD036A-9615-49E1-B886-24E55E7C2BEC}" type="sibTrans" cxnId="{580ED017-9F19-45BC-8B5A-8FC007B2849F}">
      <dgm:prSet/>
      <dgm:spPr/>
      <dgm:t>
        <a:bodyPr/>
        <a:lstStyle/>
        <a:p>
          <a:endParaRPr lang="pt-BR"/>
        </a:p>
      </dgm:t>
    </dgm:pt>
    <dgm:pt modelId="{4D3275DB-8288-4435-81D0-002A2BF8AF8E}">
      <dgm:prSet/>
      <dgm:spPr/>
      <dgm:t>
        <a:bodyPr/>
        <a:lstStyle/>
        <a:p>
          <a:r>
            <a:rPr lang="pt-BR" dirty="0" smtClean="0"/>
            <a:t>PROCURADORIA TRIBUTÁRIA</a:t>
          </a:r>
          <a:endParaRPr lang="pt-BR" dirty="0"/>
        </a:p>
      </dgm:t>
    </dgm:pt>
    <dgm:pt modelId="{D8FED4B8-6D54-47F5-8E03-C7AE91453638}" type="parTrans" cxnId="{791B4100-07D2-421F-BD39-07C948AA0822}">
      <dgm:prSet/>
      <dgm:spPr/>
      <dgm:t>
        <a:bodyPr/>
        <a:lstStyle/>
        <a:p>
          <a:endParaRPr lang="pt-BR"/>
        </a:p>
      </dgm:t>
    </dgm:pt>
    <dgm:pt modelId="{101B1EC5-65D5-4B66-AB22-7AF917DD2E89}" type="sibTrans" cxnId="{791B4100-07D2-421F-BD39-07C948AA0822}">
      <dgm:prSet/>
      <dgm:spPr/>
      <dgm:t>
        <a:bodyPr/>
        <a:lstStyle/>
        <a:p>
          <a:endParaRPr lang="pt-BR"/>
        </a:p>
      </dgm:t>
    </dgm:pt>
    <dgm:pt modelId="{DD9FC430-3983-4BF5-8A38-765C1F5D72E3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3008FC7D-06A2-4E1F-A3BA-3F911FFCB7D8}" type="parTrans" cxnId="{3B612071-AD17-4E35-8478-69590184E408}">
      <dgm:prSet/>
      <dgm:spPr/>
      <dgm:t>
        <a:bodyPr/>
        <a:lstStyle/>
        <a:p>
          <a:endParaRPr lang="pt-BR"/>
        </a:p>
      </dgm:t>
    </dgm:pt>
    <dgm:pt modelId="{B981546E-E10E-492A-B704-442C70FD7397}" type="sibTrans" cxnId="{3B612071-AD17-4E35-8478-69590184E408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1E0EB48F-7326-4731-BF80-8F6AD3E62783}" type="pres">
      <dgm:prSet presAssocID="{AC1492AE-BD93-42FB-9AC0-B3461EEA92D8}" presName="Name37" presStyleLbl="parChTrans1D2" presStyleIdx="0" presStyleCnt="5"/>
      <dgm:spPr/>
      <dgm:t>
        <a:bodyPr/>
        <a:lstStyle/>
        <a:p>
          <a:endParaRPr lang="pt-BR"/>
        </a:p>
      </dgm:t>
    </dgm:pt>
    <dgm:pt modelId="{4CBCB4DB-8ED0-4575-8BF2-A6D78A5BD1A3}" type="pres">
      <dgm:prSet presAssocID="{85E29D29-B865-417E-B5A6-6F30858EA8B6}" presName="hierRoot2" presStyleCnt="0">
        <dgm:presLayoutVars>
          <dgm:hierBranch val="init"/>
        </dgm:presLayoutVars>
      </dgm:prSet>
      <dgm:spPr/>
    </dgm:pt>
    <dgm:pt modelId="{0F12BC4D-6CF9-4698-88D2-7193647C21A4}" type="pres">
      <dgm:prSet presAssocID="{85E29D29-B865-417E-B5A6-6F30858EA8B6}" presName="rootComposite" presStyleCnt="0"/>
      <dgm:spPr/>
    </dgm:pt>
    <dgm:pt modelId="{C58FBBC3-3977-4646-BE2E-87DD7B368D32}" type="pres">
      <dgm:prSet presAssocID="{85E29D29-B865-417E-B5A6-6F30858EA8B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7B48659-E3AD-4CA5-BAE4-1AB30D908A14}" type="pres">
      <dgm:prSet presAssocID="{85E29D29-B865-417E-B5A6-6F30858EA8B6}" presName="rootConnector" presStyleLbl="node2" presStyleIdx="0" presStyleCnt="3"/>
      <dgm:spPr/>
      <dgm:t>
        <a:bodyPr/>
        <a:lstStyle/>
        <a:p>
          <a:endParaRPr lang="pt-BR"/>
        </a:p>
      </dgm:t>
    </dgm:pt>
    <dgm:pt modelId="{B42E68BA-98DF-448A-BA4E-294A0973545E}" type="pres">
      <dgm:prSet presAssocID="{85E29D29-B865-417E-B5A6-6F30858EA8B6}" presName="hierChild4" presStyleCnt="0"/>
      <dgm:spPr/>
    </dgm:pt>
    <dgm:pt modelId="{291DB4F5-D7A1-4FF9-88A3-6EBB3F12FB1B}" type="pres">
      <dgm:prSet presAssocID="{DD7E034D-D9C0-4047-8D1D-D34E7C9484BA}" presName="Name37" presStyleLbl="parChTrans1D3" presStyleIdx="0" presStyleCnt="6"/>
      <dgm:spPr/>
      <dgm:t>
        <a:bodyPr/>
        <a:lstStyle/>
        <a:p>
          <a:endParaRPr lang="pt-BR"/>
        </a:p>
      </dgm:t>
    </dgm:pt>
    <dgm:pt modelId="{41A6AADE-3F27-4353-8EB9-91748F663E9E}" type="pres">
      <dgm:prSet presAssocID="{D5C4FCC5-221B-4DEC-B90F-4F962B9F9F7C}" presName="hierRoot2" presStyleCnt="0">
        <dgm:presLayoutVars>
          <dgm:hierBranch val="init"/>
        </dgm:presLayoutVars>
      </dgm:prSet>
      <dgm:spPr/>
    </dgm:pt>
    <dgm:pt modelId="{325923FA-5F25-4378-B46B-756A3C1865FD}" type="pres">
      <dgm:prSet presAssocID="{D5C4FCC5-221B-4DEC-B90F-4F962B9F9F7C}" presName="rootComposite" presStyleCnt="0"/>
      <dgm:spPr/>
    </dgm:pt>
    <dgm:pt modelId="{2F7D5E50-D020-4212-8202-8866694855DB}" type="pres">
      <dgm:prSet presAssocID="{D5C4FCC5-221B-4DEC-B90F-4F962B9F9F7C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F9E1F42-8A49-42AB-9E9A-9EE216E6ED35}" type="pres">
      <dgm:prSet presAssocID="{D5C4FCC5-221B-4DEC-B90F-4F962B9F9F7C}" presName="rootConnector" presStyleLbl="node3" presStyleIdx="0" presStyleCnt="6"/>
      <dgm:spPr/>
      <dgm:t>
        <a:bodyPr/>
        <a:lstStyle/>
        <a:p>
          <a:endParaRPr lang="pt-BR"/>
        </a:p>
      </dgm:t>
    </dgm:pt>
    <dgm:pt modelId="{075F0D55-047F-40E4-B96D-BC5FEA6F3B7D}" type="pres">
      <dgm:prSet presAssocID="{D5C4FCC5-221B-4DEC-B90F-4F962B9F9F7C}" presName="hierChild4" presStyleCnt="0"/>
      <dgm:spPr/>
    </dgm:pt>
    <dgm:pt modelId="{19CE3F30-117F-4F9F-8AED-136639E89F19}" type="pres">
      <dgm:prSet presAssocID="{D5C4FCC5-221B-4DEC-B90F-4F962B9F9F7C}" presName="hierChild5" presStyleCnt="0"/>
      <dgm:spPr/>
    </dgm:pt>
    <dgm:pt modelId="{4FE54057-B647-42E8-8384-8B6B7BAB21D1}" type="pres">
      <dgm:prSet presAssocID="{506BA0C2-DEC6-4A57-9F6D-EC8D2EB828B5}" presName="Name37" presStyleLbl="parChTrans1D3" presStyleIdx="1" presStyleCnt="6"/>
      <dgm:spPr/>
      <dgm:t>
        <a:bodyPr/>
        <a:lstStyle/>
        <a:p>
          <a:endParaRPr lang="pt-BR"/>
        </a:p>
      </dgm:t>
    </dgm:pt>
    <dgm:pt modelId="{ACB9E72C-2B20-4C68-B81D-82BA53126BDD}" type="pres">
      <dgm:prSet presAssocID="{D7E0B7CA-C8E4-4995-9060-1D47A8E932D2}" presName="hierRoot2" presStyleCnt="0">
        <dgm:presLayoutVars>
          <dgm:hierBranch val="init"/>
        </dgm:presLayoutVars>
      </dgm:prSet>
      <dgm:spPr/>
    </dgm:pt>
    <dgm:pt modelId="{7FF1099D-2AB3-430F-83AC-AAD49DB64956}" type="pres">
      <dgm:prSet presAssocID="{D7E0B7CA-C8E4-4995-9060-1D47A8E932D2}" presName="rootComposite" presStyleCnt="0"/>
      <dgm:spPr/>
    </dgm:pt>
    <dgm:pt modelId="{85248AEE-B70A-4F71-B162-6730896C04F1}" type="pres">
      <dgm:prSet presAssocID="{D7E0B7CA-C8E4-4995-9060-1D47A8E932D2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B1BC07E-00D7-4091-8827-09BF01B898A4}" type="pres">
      <dgm:prSet presAssocID="{D7E0B7CA-C8E4-4995-9060-1D47A8E932D2}" presName="rootConnector" presStyleLbl="node3" presStyleIdx="1" presStyleCnt="6"/>
      <dgm:spPr/>
      <dgm:t>
        <a:bodyPr/>
        <a:lstStyle/>
        <a:p>
          <a:endParaRPr lang="pt-BR"/>
        </a:p>
      </dgm:t>
    </dgm:pt>
    <dgm:pt modelId="{0104B194-AD0E-4EC2-B17D-FBA183963199}" type="pres">
      <dgm:prSet presAssocID="{D7E0B7CA-C8E4-4995-9060-1D47A8E932D2}" presName="hierChild4" presStyleCnt="0"/>
      <dgm:spPr/>
    </dgm:pt>
    <dgm:pt modelId="{BF6D9A71-AD30-49A5-A085-A3177BAC3DBD}" type="pres">
      <dgm:prSet presAssocID="{D7E0B7CA-C8E4-4995-9060-1D47A8E932D2}" presName="hierChild5" presStyleCnt="0"/>
      <dgm:spPr/>
    </dgm:pt>
    <dgm:pt modelId="{3E6A9305-9B08-4758-9CF3-41F15C02DA42}" type="pres">
      <dgm:prSet presAssocID="{36E1724F-7033-4B95-AFE7-3DBDF289CC01}" presName="Name37" presStyleLbl="parChTrans1D3" presStyleIdx="2" presStyleCnt="6"/>
      <dgm:spPr/>
      <dgm:t>
        <a:bodyPr/>
        <a:lstStyle/>
        <a:p>
          <a:endParaRPr lang="pt-BR"/>
        </a:p>
      </dgm:t>
    </dgm:pt>
    <dgm:pt modelId="{2AA205EC-C901-4A56-9B2F-C6F1C9C7BDF0}" type="pres">
      <dgm:prSet presAssocID="{4EA0482C-F392-4850-9AB2-160C915267EB}" presName="hierRoot2" presStyleCnt="0">
        <dgm:presLayoutVars>
          <dgm:hierBranch val="init"/>
        </dgm:presLayoutVars>
      </dgm:prSet>
      <dgm:spPr/>
    </dgm:pt>
    <dgm:pt modelId="{BF952E94-6A62-469D-B18D-BB6FE239CDFF}" type="pres">
      <dgm:prSet presAssocID="{4EA0482C-F392-4850-9AB2-160C915267EB}" presName="rootComposite" presStyleCnt="0"/>
      <dgm:spPr/>
    </dgm:pt>
    <dgm:pt modelId="{2C6B9684-8F53-4F52-B832-4E381B2B3833}" type="pres">
      <dgm:prSet presAssocID="{4EA0482C-F392-4850-9AB2-160C915267EB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34FE655-1CBB-4239-8C94-2C1FD4ED6E8A}" type="pres">
      <dgm:prSet presAssocID="{4EA0482C-F392-4850-9AB2-160C915267EB}" presName="rootConnector" presStyleLbl="node3" presStyleIdx="2" presStyleCnt="6"/>
      <dgm:spPr/>
      <dgm:t>
        <a:bodyPr/>
        <a:lstStyle/>
        <a:p>
          <a:endParaRPr lang="pt-BR"/>
        </a:p>
      </dgm:t>
    </dgm:pt>
    <dgm:pt modelId="{1DA25855-8393-44F1-928C-E9203A738AFB}" type="pres">
      <dgm:prSet presAssocID="{4EA0482C-F392-4850-9AB2-160C915267EB}" presName="hierChild4" presStyleCnt="0"/>
      <dgm:spPr/>
    </dgm:pt>
    <dgm:pt modelId="{BB9A0F5D-6A6B-4909-955F-9FCEE3D755D9}" type="pres">
      <dgm:prSet presAssocID="{4EA0482C-F392-4850-9AB2-160C915267EB}" presName="hierChild5" presStyleCnt="0"/>
      <dgm:spPr/>
    </dgm:pt>
    <dgm:pt modelId="{BD2231C2-22D7-4CD3-8F9A-52708189A97A}" type="pres">
      <dgm:prSet presAssocID="{D8FED4B8-6D54-47F5-8E03-C7AE91453638}" presName="Name37" presStyleLbl="parChTrans1D3" presStyleIdx="3" presStyleCnt="6"/>
      <dgm:spPr/>
      <dgm:t>
        <a:bodyPr/>
        <a:lstStyle/>
        <a:p>
          <a:endParaRPr lang="pt-BR"/>
        </a:p>
      </dgm:t>
    </dgm:pt>
    <dgm:pt modelId="{33A25DF8-CBA4-4C15-9904-A945AD36DBFE}" type="pres">
      <dgm:prSet presAssocID="{4D3275DB-8288-4435-81D0-002A2BF8AF8E}" presName="hierRoot2" presStyleCnt="0">
        <dgm:presLayoutVars>
          <dgm:hierBranch val="init"/>
        </dgm:presLayoutVars>
      </dgm:prSet>
      <dgm:spPr/>
    </dgm:pt>
    <dgm:pt modelId="{D5A8290A-A063-4122-BC8A-7E57632AACE1}" type="pres">
      <dgm:prSet presAssocID="{4D3275DB-8288-4435-81D0-002A2BF8AF8E}" presName="rootComposite" presStyleCnt="0"/>
      <dgm:spPr/>
    </dgm:pt>
    <dgm:pt modelId="{2F237981-9FD1-4C44-BBFB-4ED367DC46A6}" type="pres">
      <dgm:prSet presAssocID="{4D3275DB-8288-4435-81D0-002A2BF8AF8E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B7E0960-ECE2-432C-9208-5F9818F1C261}" type="pres">
      <dgm:prSet presAssocID="{4D3275DB-8288-4435-81D0-002A2BF8AF8E}" presName="rootConnector" presStyleLbl="node3" presStyleIdx="3" presStyleCnt="6"/>
      <dgm:spPr/>
      <dgm:t>
        <a:bodyPr/>
        <a:lstStyle/>
        <a:p>
          <a:endParaRPr lang="pt-BR"/>
        </a:p>
      </dgm:t>
    </dgm:pt>
    <dgm:pt modelId="{F08EDA79-FDD3-4FE1-A1B3-51928F2E315A}" type="pres">
      <dgm:prSet presAssocID="{4D3275DB-8288-4435-81D0-002A2BF8AF8E}" presName="hierChild4" presStyleCnt="0"/>
      <dgm:spPr/>
    </dgm:pt>
    <dgm:pt modelId="{13FFBDE9-5747-4F19-8CCA-7783AAEF405E}" type="pres">
      <dgm:prSet presAssocID="{4D3275DB-8288-4435-81D0-002A2BF8AF8E}" presName="hierChild5" presStyleCnt="0"/>
      <dgm:spPr/>
    </dgm:pt>
    <dgm:pt modelId="{AD23BB6D-FD8B-470D-A3BB-51A018730E88}" type="pres">
      <dgm:prSet presAssocID="{85E29D29-B865-417E-B5A6-6F30858EA8B6}" presName="hierChild5" presStyleCnt="0"/>
      <dgm:spPr/>
    </dgm:pt>
    <dgm:pt modelId="{2C613605-8311-4E68-B757-C742F99D1E33}" type="pres">
      <dgm:prSet presAssocID="{2D51D4B9-8224-43B5-BCCB-90C8AD18A761}" presName="Name37" presStyleLbl="parChTrans1D2" presStyleIdx="1" presStyleCnt="5"/>
      <dgm:spPr/>
      <dgm:t>
        <a:bodyPr/>
        <a:lstStyle/>
        <a:p>
          <a:endParaRPr lang="pt-BR"/>
        </a:p>
      </dgm:t>
    </dgm:pt>
    <dgm:pt modelId="{A0473EAE-3D0A-4207-8961-4DD8F9F4E453}" type="pres">
      <dgm:prSet presAssocID="{F1EA0252-EDD9-499D-BB6F-CC9B9C66236D}" presName="hierRoot2" presStyleCnt="0">
        <dgm:presLayoutVars>
          <dgm:hierBranch val="init"/>
        </dgm:presLayoutVars>
      </dgm:prSet>
      <dgm:spPr/>
    </dgm:pt>
    <dgm:pt modelId="{1D30A697-796B-46F0-BAF2-EE3CEEEE7269}" type="pres">
      <dgm:prSet presAssocID="{F1EA0252-EDD9-499D-BB6F-CC9B9C66236D}" presName="rootComposite" presStyleCnt="0"/>
      <dgm:spPr/>
    </dgm:pt>
    <dgm:pt modelId="{9CC609B8-CA05-4EA1-80AE-D048F5B97F08}" type="pres">
      <dgm:prSet presAssocID="{F1EA0252-EDD9-499D-BB6F-CC9B9C66236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2921D19-E5F5-4F3A-8162-42E191F7EC28}" type="pres">
      <dgm:prSet presAssocID="{F1EA0252-EDD9-499D-BB6F-CC9B9C66236D}" presName="rootConnector" presStyleLbl="node2" presStyleIdx="1" presStyleCnt="3"/>
      <dgm:spPr/>
      <dgm:t>
        <a:bodyPr/>
        <a:lstStyle/>
        <a:p>
          <a:endParaRPr lang="pt-BR"/>
        </a:p>
      </dgm:t>
    </dgm:pt>
    <dgm:pt modelId="{A8EBDBD9-BAE6-4FF8-A44B-238388D3CD88}" type="pres">
      <dgm:prSet presAssocID="{F1EA0252-EDD9-499D-BB6F-CC9B9C66236D}" presName="hierChild4" presStyleCnt="0"/>
      <dgm:spPr/>
    </dgm:pt>
    <dgm:pt modelId="{0ACE07CF-B973-4D9D-ADD4-4D7F4C4A3655}" type="pres">
      <dgm:prSet presAssocID="{F1EA0252-EDD9-499D-BB6F-CC9B9C66236D}" presName="hierChild5" presStyleCnt="0"/>
      <dgm:spPr/>
    </dgm:pt>
    <dgm:pt modelId="{7C883ED7-AC16-4627-9DE8-F1DF72CF7736}" type="pres">
      <dgm:prSet presAssocID="{284BBB64-B263-4227-B123-CE173CE577DD}" presName="Name37" presStyleLbl="parChTrans1D2" presStyleIdx="2" presStyleCnt="5"/>
      <dgm:spPr/>
      <dgm:t>
        <a:bodyPr/>
        <a:lstStyle/>
        <a:p>
          <a:endParaRPr lang="pt-BR"/>
        </a:p>
      </dgm:t>
    </dgm:pt>
    <dgm:pt modelId="{002EE45B-6515-4F10-8231-F8C8C859E6C3}" type="pres">
      <dgm:prSet presAssocID="{139C3571-C0DC-40AA-84DB-FAEE58F7D3EF}" presName="hierRoot2" presStyleCnt="0">
        <dgm:presLayoutVars>
          <dgm:hierBranch val="init"/>
        </dgm:presLayoutVars>
      </dgm:prSet>
      <dgm:spPr/>
    </dgm:pt>
    <dgm:pt modelId="{678B6C7C-1DF2-4C97-A1B8-830D87A38A1F}" type="pres">
      <dgm:prSet presAssocID="{139C3571-C0DC-40AA-84DB-FAEE58F7D3EF}" presName="rootComposite" presStyleCnt="0"/>
      <dgm:spPr/>
    </dgm:pt>
    <dgm:pt modelId="{11D36687-25A7-4C1F-9F34-003C8FCE3829}" type="pres">
      <dgm:prSet presAssocID="{139C3571-C0DC-40AA-84DB-FAEE58F7D3E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DC9710-D11C-4E31-8104-3D861497F37E}" type="pres">
      <dgm:prSet presAssocID="{139C3571-C0DC-40AA-84DB-FAEE58F7D3EF}" presName="rootConnector" presStyleLbl="node2" presStyleIdx="2" presStyleCnt="3"/>
      <dgm:spPr/>
      <dgm:t>
        <a:bodyPr/>
        <a:lstStyle/>
        <a:p>
          <a:endParaRPr lang="pt-BR"/>
        </a:p>
      </dgm:t>
    </dgm:pt>
    <dgm:pt modelId="{4E8AE877-D242-43D2-B02B-79D76D05C8E1}" type="pres">
      <dgm:prSet presAssocID="{139C3571-C0DC-40AA-84DB-FAEE58F7D3EF}" presName="hierChild4" presStyleCnt="0"/>
      <dgm:spPr/>
    </dgm:pt>
    <dgm:pt modelId="{C619842A-EBEC-4203-8707-A5F492754E84}" type="pres">
      <dgm:prSet presAssocID="{F38328A8-1E49-427D-9E8C-DD57796785FA}" presName="Name37" presStyleLbl="parChTrans1D3" presStyleIdx="4" presStyleCnt="6"/>
      <dgm:spPr/>
      <dgm:t>
        <a:bodyPr/>
        <a:lstStyle/>
        <a:p>
          <a:endParaRPr lang="pt-BR"/>
        </a:p>
      </dgm:t>
    </dgm:pt>
    <dgm:pt modelId="{C36CB574-1949-4EBA-A912-4013D5F5D5E2}" type="pres">
      <dgm:prSet presAssocID="{AF3D7A6F-B72C-4064-AD6A-E40D8D84397E}" presName="hierRoot2" presStyleCnt="0">
        <dgm:presLayoutVars>
          <dgm:hierBranch val="init"/>
        </dgm:presLayoutVars>
      </dgm:prSet>
      <dgm:spPr/>
    </dgm:pt>
    <dgm:pt modelId="{F8A21AEB-35A1-46B5-B911-F92196D345AD}" type="pres">
      <dgm:prSet presAssocID="{AF3D7A6F-B72C-4064-AD6A-E40D8D84397E}" presName="rootComposite" presStyleCnt="0"/>
      <dgm:spPr/>
    </dgm:pt>
    <dgm:pt modelId="{421C7260-A20F-46AC-991B-233F5E6D45CF}" type="pres">
      <dgm:prSet presAssocID="{AF3D7A6F-B72C-4064-AD6A-E40D8D84397E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D726BAB-B3D4-4FFF-A18E-6755AEEB0D05}" type="pres">
      <dgm:prSet presAssocID="{AF3D7A6F-B72C-4064-AD6A-E40D8D84397E}" presName="rootConnector" presStyleLbl="node3" presStyleIdx="4" presStyleCnt="6"/>
      <dgm:spPr/>
      <dgm:t>
        <a:bodyPr/>
        <a:lstStyle/>
        <a:p>
          <a:endParaRPr lang="pt-BR"/>
        </a:p>
      </dgm:t>
    </dgm:pt>
    <dgm:pt modelId="{924B606D-B8CE-4CA8-B668-B884680868CC}" type="pres">
      <dgm:prSet presAssocID="{AF3D7A6F-B72C-4064-AD6A-E40D8D84397E}" presName="hierChild4" presStyleCnt="0"/>
      <dgm:spPr/>
    </dgm:pt>
    <dgm:pt modelId="{6179A64F-C562-4EAB-AE27-E3C5DC6F4023}" type="pres">
      <dgm:prSet presAssocID="{AF3D7A6F-B72C-4064-AD6A-E40D8D84397E}" presName="hierChild5" presStyleCnt="0"/>
      <dgm:spPr/>
    </dgm:pt>
    <dgm:pt modelId="{F08EB283-B905-42CC-A654-D6FEC6F14951}" type="pres">
      <dgm:prSet presAssocID="{6AC8F893-98D2-4879-A51F-260B94C9AB0A}" presName="Name37" presStyleLbl="parChTrans1D3" presStyleIdx="5" presStyleCnt="6"/>
      <dgm:spPr/>
      <dgm:t>
        <a:bodyPr/>
        <a:lstStyle/>
        <a:p>
          <a:endParaRPr lang="pt-BR"/>
        </a:p>
      </dgm:t>
    </dgm:pt>
    <dgm:pt modelId="{93334FA5-1B99-42F0-BA25-1F5D083A4195}" type="pres">
      <dgm:prSet presAssocID="{B10C372F-9FBD-4AD0-AC6D-1236A89A0739}" presName="hierRoot2" presStyleCnt="0">
        <dgm:presLayoutVars>
          <dgm:hierBranch val="init"/>
        </dgm:presLayoutVars>
      </dgm:prSet>
      <dgm:spPr/>
    </dgm:pt>
    <dgm:pt modelId="{D32AA3AF-C7E5-48FD-93DF-8E75AC60A8EF}" type="pres">
      <dgm:prSet presAssocID="{B10C372F-9FBD-4AD0-AC6D-1236A89A0739}" presName="rootComposite" presStyleCnt="0"/>
      <dgm:spPr/>
    </dgm:pt>
    <dgm:pt modelId="{FDDA9191-5EEF-4740-88B9-C7FDA0AF31FE}" type="pres">
      <dgm:prSet presAssocID="{B10C372F-9FBD-4AD0-AC6D-1236A89A0739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E33807B-464E-4D00-88C9-2759DECDE29C}" type="pres">
      <dgm:prSet presAssocID="{B10C372F-9FBD-4AD0-AC6D-1236A89A0739}" presName="rootConnector" presStyleLbl="node3" presStyleIdx="5" presStyleCnt="6"/>
      <dgm:spPr/>
      <dgm:t>
        <a:bodyPr/>
        <a:lstStyle/>
        <a:p>
          <a:endParaRPr lang="pt-BR"/>
        </a:p>
      </dgm:t>
    </dgm:pt>
    <dgm:pt modelId="{316B5811-95C4-4BA2-9303-D2D9FFDD9024}" type="pres">
      <dgm:prSet presAssocID="{B10C372F-9FBD-4AD0-AC6D-1236A89A0739}" presName="hierChild4" presStyleCnt="0"/>
      <dgm:spPr/>
    </dgm:pt>
    <dgm:pt modelId="{8C58A3A4-CF87-4B5A-9906-926CE6BF854A}" type="pres">
      <dgm:prSet presAssocID="{B10C372F-9FBD-4AD0-AC6D-1236A89A0739}" presName="hierChild5" presStyleCnt="0"/>
      <dgm:spPr/>
    </dgm:pt>
    <dgm:pt modelId="{E5494F38-EC85-41A2-8612-864269266D2C}" type="pres">
      <dgm:prSet presAssocID="{139C3571-C0DC-40AA-84DB-FAEE58F7D3EF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3DF61A3B-9E31-45A9-B4B6-808EF6508648}" type="pres">
      <dgm:prSet presAssocID="{185C6099-7274-4B1F-97AE-7DF51E42AE20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72F18F2A-A49D-49E1-BBF5-6DB4D6C706C9}" type="pres">
      <dgm:prSet presAssocID="{EB91F0CC-967B-4E5B-8902-C493A38A84EB}" presName="hierRoot3" presStyleCnt="0">
        <dgm:presLayoutVars>
          <dgm:hierBranch val="init"/>
        </dgm:presLayoutVars>
      </dgm:prSet>
      <dgm:spPr/>
    </dgm:pt>
    <dgm:pt modelId="{B96D65D2-8723-491C-A0A2-7DAC601262F2}" type="pres">
      <dgm:prSet presAssocID="{EB91F0CC-967B-4E5B-8902-C493A38A84EB}" presName="rootComposite3" presStyleCnt="0"/>
      <dgm:spPr/>
    </dgm:pt>
    <dgm:pt modelId="{E9549CE6-9BF3-4FB5-9F40-F04A59F215C8}" type="pres">
      <dgm:prSet presAssocID="{EB91F0CC-967B-4E5B-8902-C493A38A84EB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B672954-71B7-40D6-9B44-DEEA9A1776AF}" type="pres">
      <dgm:prSet presAssocID="{EB91F0CC-967B-4E5B-8902-C493A38A84EB}" presName="rootConnector3" presStyleLbl="asst1" presStyleIdx="0" presStyleCnt="2"/>
      <dgm:spPr/>
      <dgm:t>
        <a:bodyPr/>
        <a:lstStyle/>
        <a:p>
          <a:endParaRPr lang="pt-BR"/>
        </a:p>
      </dgm:t>
    </dgm:pt>
    <dgm:pt modelId="{B0A52431-5EE1-42B4-A7B9-499BA85A5C2F}" type="pres">
      <dgm:prSet presAssocID="{EB91F0CC-967B-4E5B-8902-C493A38A84EB}" presName="hierChild6" presStyleCnt="0"/>
      <dgm:spPr/>
    </dgm:pt>
    <dgm:pt modelId="{7AD779A0-579C-4DEC-8F3E-D86F7743F19D}" type="pres">
      <dgm:prSet presAssocID="{EB91F0CC-967B-4E5B-8902-C493A38A84EB}" presName="hierChild7" presStyleCnt="0"/>
      <dgm:spPr/>
    </dgm:pt>
    <dgm:pt modelId="{FADDFA8C-3D6B-4C21-AAAC-DC4A9C644CFB}" type="pres">
      <dgm:prSet presAssocID="{3008FC7D-06A2-4E1F-A3BA-3F911FFCB7D8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704728B8-D770-43CD-A16F-529EA263357C}" type="pres">
      <dgm:prSet presAssocID="{DD9FC430-3983-4BF5-8A38-765C1F5D72E3}" presName="hierRoot3" presStyleCnt="0">
        <dgm:presLayoutVars>
          <dgm:hierBranch val="init"/>
        </dgm:presLayoutVars>
      </dgm:prSet>
      <dgm:spPr/>
    </dgm:pt>
    <dgm:pt modelId="{CF90A548-5E95-4711-8917-7C4E70F19122}" type="pres">
      <dgm:prSet presAssocID="{DD9FC430-3983-4BF5-8A38-765C1F5D72E3}" presName="rootComposite3" presStyleCnt="0"/>
      <dgm:spPr/>
    </dgm:pt>
    <dgm:pt modelId="{7ACAA059-0AAD-47E9-854A-1857DA6EC597}" type="pres">
      <dgm:prSet presAssocID="{DD9FC430-3983-4BF5-8A38-765C1F5D72E3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D8BB971-CC2F-4FA2-83B4-57FEA407BCFE}" type="pres">
      <dgm:prSet presAssocID="{DD9FC430-3983-4BF5-8A38-765C1F5D72E3}" presName="rootConnector3" presStyleLbl="asst1" presStyleIdx="1" presStyleCnt="2"/>
      <dgm:spPr/>
      <dgm:t>
        <a:bodyPr/>
        <a:lstStyle/>
        <a:p>
          <a:endParaRPr lang="pt-BR"/>
        </a:p>
      </dgm:t>
    </dgm:pt>
    <dgm:pt modelId="{3B530188-5D46-448E-8B17-97C3349EDE85}" type="pres">
      <dgm:prSet presAssocID="{DD9FC430-3983-4BF5-8A38-765C1F5D72E3}" presName="hierChild6" presStyleCnt="0"/>
      <dgm:spPr/>
    </dgm:pt>
    <dgm:pt modelId="{CECE5AFD-1622-4813-B2D5-A1189225B261}" type="pres">
      <dgm:prSet presAssocID="{DD9FC430-3983-4BF5-8A38-765C1F5D72E3}" presName="hierChild7" presStyleCnt="0"/>
      <dgm:spPr/>
    </dgm:pt>
  </dgm:ptLst>
  <dgm:cxnLst>
    <dgm:cxn modelId="{8EE6FF19-152C-467D-94CC-27ACB5528FCF}" type="presOf" srcId="{DD7E034D-D9C0-4047-8D1D-D34E7C9484BA}" destId="{291DB4F5-D7A1-4FF9-88A3-6EBB3F12FB1B}" srcOrd="0" destOrd="0" presId="urn:microsoft.com/office/officeart/2005/8/layout/orgChart1"/>
    <dgm:cxn modelId="{4F5C4C0E-416D-4028-986F-104C36F926ED}" type="presOf" srcId="{85E29D29-B865-417E-B5A6-6F30858EA8B6}" destId="{C7B48659-E3AD-4CA5-BAE4-1AB30D908A14}" srcOrd="1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970728B5-FAB7-4F09-87F0-5EEC3B0606FC}" type="presOf" srcId="{139C3571-C0DC-40AA-84DB-FAEE58F7D3EF}" destId="{11D36687-25A7-4C1F-9F34-003C8FCE3829}" srcOrd="0" destOrd="0" presId="urn:microsoft.com/office/officeart/2005/8/layout/orgChart1"/>
    <dgm:cxn modelId="{A9D9DF17-2F09-4E0B-A448-47C8866D0051}" type="presOf" srcId="{DD9FC430-3983-4BF5-8A38-765C1F5D72E3}" destId="{7ACAA059-0AAD-47E9-854A-1857DA6EC597}" srcOrd="0" destOrd="0" presId="urn:microsoft.com/office/officeart/2005/8/layout/orgChart1"/>
    <dgm:cxn modelId="{CC48FAF7-9B95-48B8-9A19-B07DEBAEE341}" srcId="{139C3571-C0DC-40AA-84DB-FAEE58F7D3EF}" destId="{AF3D7A6F-B72C-4064-AD6A-E40D8D84397E}" srcOrd="0" destOrd="0" parTransId="{F38328A8-1E49-427D-9E8C-DD57796785FA}" sibTransId="{43A78BAE-C155-45BA-BD34-F1B3FD53296F}"/>
    <dgm:cxn modelId="{C2B7FD95-BC19-4D3C-912A-B4C7AFE9BAEB}" srcId="{85E29D29-B865-417E-B5A6-6F30858EA8B6}" destId="{D7E0B7CA-C8E4-4995-9060-1D47A8E932D2}" srcOrd="1" destOrd="0" parTransId="{506BA0C2-DEC6-4A57-9F6D-EC8D2EB828B5}" sibTransId="{96961B1C-59FD-4672-97A8-6498AC89CDB2}"/>
    <dgm:cxn modelId="{36F8B45D-36B5-4CC5-91EB-DF2AFC20CB8C}" type="presOf" srcId="{4D3275DB-8288-4435-81D0-002A2BF8AF8E}" destId="{9B7E0960-ECE2-432C-9208-5F9818F1C261}" srcOrd="1" destOrd="0" presId="urn:microsoft.com/office/officeart/2005/8/layout/orgChart1"/>
    <dgm:cxn modelId="{4E3E3183-2391-419B-B758-BB673E0B6F3F}" type="presOf" srcId="{F1EA0252-EDD9-499D-BB6F-CC9B9C66236D}" destId="{B2921D19-E5F5-4F3A-8162-42E191F7EC28}" srcOrd="1" destOrd="0" presId="urn:microsoft.com/office/officeart/2005/8/layout/orgChart1"/>
    <dgm:cxn modelId="{773CF55B-B5EB-43D3-851A-9F1A2DD8273B}" type="presOf" srcId="{AC1492AE-BD93-42FB-9AC0-B3461EEA92D8}" destId="{1E0EB48F-7326-4731-BF80-8F6AD3E62783}" srcOrd="0" destOrd="0" presId="urn:microsoft.com/office/officeart/2005/8/layout/orgChart1"/>
    <dgm:cxn modelId="{40EB8B4C-3489-46B0-92B1-3D37A755D290}" type="presOf" srcId="{EB91F0CC-967B-4E5B-8902-C493A38A84EB}" destId="{E9549CE6-9BF3-4FB5-9F40-F04A59F215C8}" srcOrd="0" destOrd="0" presId="urn:microsoft.com/office/officeart/2005/8/layout/orgChart1"/>
    <dgm:cxn modelId="{92F3ACD9-DF7F-482A-8171-F64CD6F9F223}" type="presOf" srcId="{D5C4FCC5-221B-4DEC-B90F-4F962B9F9F7C}" destId="{0F9E1F42-8A49-42AB-9E9A-9EE216E6ED35}" srcOrd="1" destOrd="0" presId="urn:microsoft.com/office/officeart/2005/8/layout/orgChart1"/>
    <dgm:cxn modelId="{6395CF6D-431B-4235-B07A-682E922CE4D1}" type="presOf" srcId="{AF3D7A6F-B72C-4064-AD6A-E40D8D84397E}" destId="{421C7260-A20F-46AC-991B-233F5E6D45CF}" srcOrd="0" destOrd="0" presId="urn:microsoft.com/office/officeart/2005/8/layout/orgChart1"/>
    <dgm:cxn modelId="{CFC7D568-F5CF-4D79-9BE5-C80670ADD6B1}" type="presOf" srcId="{F1EA0252-EDD9-499D-BB6F-CC9B9C66236D}" destId="{9CC609B8-CA05-4EA1-80AE-D048F5B97F08}" srcOrd="0" destOrd="0" presId="urn:microsoft.com/office/officeart/2005/8/layout/orgChart1"/>
    <dgm:cxn modelId="{3B612071-AD17-4E35-8478-69590184E408}" srcId="{802D29AB-0C27-48DC-96D6-29D23AE3D398}" destId="{DD9FC430-3983-4BF5-8A38-765C1F5D72E3}" srcOrd="4" destOrd="0" parTransId="{3008FC7D-06A2-4E1F-A3BA-3F911FFCB7D8}" sibTransId="{B981546E-E10E-492A-B704-442C70FD7397}"/>
    <dgm:cxn modelId="{5CCC8814-7ED5-48B9-B791-7A4D73E59585}" srcId="{802D29AB-0C27-48DC-96D6-29D23AE3D398}" destId="{F1EA0252-EDD9-499D-BB6F-CC9B9C66236D}" srcOrd="1" destOrd="0" parTransId="{2D51D4B9-8224-43B5-BCCB-90C8AD18A761}" sibTransId="{D5F0D888-6232-45C3-B28C-0906ABA15AB7}"/>
    <dgm:cxn modelId="{580ED017-9F19-45BC-8B5A-8FC007B2849F}" srcId="{85E29D29-B865-417E-B5A6-6F30858EA8B6}" destId="{4EA0482C-F392-4850-9AB2-160C915267EB}" srcOrd="2" destOrd="0" parTransId="{36E1724F-7033-4B95-AFE7-3DBDF289CC01}" sibTransId="{15BD036A-9615-49E1-B886-24E55E7C2BEC}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A52948C9-7720-4FDF-8679-E2A890ECCBF7}" type="presOf" srcId="{506BA0C2-DEC6-4A57-9F6D-EC8D2EB828B5}" destId="{4FE54057-B647-42E8-8384-8B6B7BAB21D1}" srcOrd="0" destOrd="0" presId="urn:microsoft.com/office/officeart/2005/8/layout/orgChart1"/>
    <dgm:cxn modelId="{3645A7CB-AE39-4B26-B4FC-E82DF0CDCB45}" srcId="{139C3571-C0DC-40AA-84DB-FAEE58F7D3EF}" destId="{B10C372F-9FBD-4AD0-AC6D-1236A89A0739}" srcOrd="1" destOrd="0" parTransId="{6AC8F893-98D2-4879-A51F-260B94C9AB0A}" sibTransId="{6466CBBB-AE67-49BE-8DC5-DCD283FBEDC0}"/>
    <dgm:cxn modelId="{DA3436A1-B51A-42DB-982C-6CFB48495988}" type="presOf" srcId="{4EA0482C-F392-4850-9AB2-160C915267EB}" destId="{C34FE655-1CBB-4239-8C94-2C1FD4ED6E8A}" srcOrd="1" destOrd="0" presId="urn:microsoft.com/office/officeart/2005/8/layout/orgChart1"/>
    <dgm:cxn modelId="{0B8A341F-BC64-44EF-92DF-6B7C45076648}" type="presOf" srcId="{2D51D4B9-8224-43B5-BCCB-90C8AD18A761}" destId="{2C613605-8311-4E68-B757-C742F99D1E33}" srcOrd="0" destOrd="0" presId="urn:microsoft.com/office/officeart/2005/8/layout/orgChart1"/>
    <dgm:cxn modelId="{3CA11376-B03A-479C-A003-60AE518A9CF4}" type="presOf" srcId="{D8FED4B8-6D54-47F5-8E03-C7AE91453638}" destId="{BD2231C2-22D7-4CD3-8F9A-52708189A97A}" srcOrd="0" destOrd="0" presId="urn:microsoft.com/office/officeart/2005/8/layout/orgChart1"/>
    <dgm:cxn modelId="{84D81CFF-023C-4770-9A81-CFB8AE0D21BA}" type="presOf" srcId="{B10C372F-9FBD-4AD0-AC6D-1236A89A0739}" destId="{9E33807B-464E-4D00-88C9-2759DECDE29C}" srcOrd="1" destOrd="0" presId="urn:microsoft.com/office/officeart/2005/8/layout/orgChart1"/>
    <dgm:cxn modelId="{8B400CA6-CC03-47C6-9850-0C66402056D8}" type="presOf" srcId="{4D3275DB-8288-4435-81D0-002A2BF8AF8E}" destId="{2F237981-9FD1-4C44-BBFB-4ED367DC46A6}" srcOrd="0" destOrd="0" presId="urn:microsoft.com/office/officeart/2005/8/layout/orgChart1"/>
    <dgm:cxn modelId="{E5116C7E-F572-4139-A14E-E7169D86E2C5}" srcId="{802D29AB-0C27-48DC-96D6-29D23AE3D398}" destId="{85E29D29-B865-417E-B5A6-6F30858EA8B6}" srcOrd="0" destOrd="0" parTransId="{AC1492AE-BD93-42FB-9AC0-B3461EEA92D8}" sibTransId="{90C4A0E6-FE91-4F33-94EA-60D891CBF53F}"/>
    <dgm:cxn modelId="{4E3EEC26-4FA8-4B17-A151-C46951F626F7}" srcId="{802D29AB-0C27-48DC-96D6-29D23AE3D398}" destId="{EB91F0CC-967B-4E5B-8902-C493A38A84EB}" srcOrd="3" destOrd="0" parTransId="{185C6099-7274-4B1F-97AE-7DF51E42AE20}" sibTransId="{82887297-9068-4A26-8170-960852FB85DF}"/>
    <dgm:cxn modelId="{3F1CBA3B-0E8D-4746-A8A7-84521255D026}" type="presOf" srcId="{6AC8F893-98D2-4879-A51F-260B94C9AB0A}" destId="{F08EB283-B905-42CC-A654-D6FEC6F14951}" srcOrd="0" destOrd="0" presId="urn:microsoft.com/office/officeart/2005/8/layout/orgChart1"/>
    <dgm:cxn modelId="{F5EF9816-E909-4A9B-8FD9-9A10FFA4C53E}" srcId="{802D29AB-0C27-48DC-96D6-29D23AE3D398}" destId="{139C3571-C0DC-40AA-84DB-FAEE58F7D3EF}" srcOrd="2" destOrd="0" parTransId="{284BBB64-B263-4227-B123-CE173CE577DD}" sibTransId="{C70BFE69-053E-4156-81D9-5D4DE455B66E}"/>
    <dgm:cxn modelId="{C483FA59-718E-4DB9-BCB4-2A5B2BEF2E04}" type="presOf" srcId="{D7E0B7CA-C8E4-4995-9060-1D47A8E932D2}" destId="{85248AEE-B70A-4F71-B162-6730896C04F1}" srcOrd="0" destOrd="0" presId="urn:microsoft.com/office/officeart/2005/8/layout/orgChart1"/>
    <dgm:cxn modelId="{45C24657-3AE7-4550-A74D-6C577BF26FFC}" type="presOf" srcId="{284BBB64-B263-4227-B123-CE173CE577DD}" destId="{7C883ED7-AC16-4627-9DE8-F1DF72CF7736}" srcOrd="0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32B2416C-271B-45DB-84D1-D96DEC513070}" type="presOf" srcId="{EB91F0CC-967B-4E5B-8902-C493A38A84EB}" destId="{AB672954-71B7-40D6-9B44-DEEA9A1776AF}" srcOrd="1" destOrd="0" presId="urn:microsoft.com/office/officeart/2005/8/layout/orgChart1"/>
    <dgm:cxn modelId="{7F94997E-13EA-4177-84AC-8AA96D68A5F5}" type="presOf" srcId="{3008FC7D-06A2-4E1F-A3BA-3F911FFCB7D8}" destId="{FADDFA8C-3D6B-4C21-AAAC-DC4A9C644CFB}" srcOrd="0" destOrd="0" presId="urn:microsoft.com/office/officeart/2005/8/layout/orgChart1"/>
    <dgm:cxn modelId="{AB17E675-78FC-4B50-AAE6-41861EFDAB55}" type="presOf" srcId="{4EA0482C-F392-4850-9AB2-160C915267EB}" destId="{2C6B9684-8F53-4F52-B832-4E381B2B3833}" srcOrd="0" destOrd="0" presId="urn:microsoft.com/office/officeart/2005/8/layout/orgChart1"/>
    <dgm:cxn modelId="{791B4100-07D2-421F-BD39-07C948AA0822}" srcId="{85E29D29-B865-417E-B5A6-6F30858EA8B6}" destId="{4D3275DB-8288-4435-81D0-002A2BF8AF8E}" srcOrd="3" destOrd="0" parTransId="{D8FED4B8-6D54-47F5-8E03-C7AE91453638}" sibTransId="{101B1EC5-65D5-4B66-AB22-7AF917DD2E89}"/>
    <dgm:cxn modelId="{EEB8D496-8F8A-4DE2-B6FE-6055EA0AA9B1}" type="presOf" srcId="{DD9FC430-3983-4BF5-8A38-765C1F5D72E3}" destId="{ED8BB971-CC2F-4FA2-83B4-57FEA407BCFE}" srcOrd="1" destOrd="0" presId="urn:microsoft.com/office/officeart/2005/8/layout/orgChart1"/>
    <dgm:cxn modelId="{CCF1AE92-60CB-4775-9A3C-D7D0E332F8BE}" type="presOf" srcId="{D5C4FCC5-221B-4DEC-B90F-4F962B9F9F7C}" destId="{2F7D5E50-D020-4212-8202-8866694855DB}" srcOrd="0" destOrd="0" presId="urn:microsoft.com/office/officeart/2005/8/layout/orgChart1"/>
    <dgm:cxn modelId="{F559AC36-58C4-4C57-9A4B-8487A06C9F4C}" type="presOf" srcId="{36E1724F-7033-4B95-AFE7-3DBDF289CC01}" destId="{3E6A9305-9B08-4758-9CF3-41F15C02DA42}" srcOrd="0" destOrd="0" presId="urn:microsoft.com/office/officeart/2005/8/layout/orgChart1"/>
    <dgm:cxn modelId="{1289265A-CCDA-4A4D-9BF1-EC6BA389D5C2}" srcId="{85E29D29-B865-417E-B5A6-6F30858EA8B6}" destId="{D5C4FCC5-221B-4DEC-B90F-4F962B9F9F7C}" srcOrd="0" destOrd="0" parTransId="{DD7E034D-D9C0-4047-8D1D-D34E7C9484BA}" sibTransId="{AE9A4C3C-3411-4301-AF39-8ADB602CACE0}"/>
    <dgm:cxn modelId="{B1B1A011-DE4F-4C9A-A32C-959ACC11B41F}" type="presOf" srcId="{139C3571-C0DC-40AA-84DB-FAEE58F7D3EF}" destId="{9ADC9710-D11C-4E31-8104-3D861497F37E}" srcOrd="1" destOrd="0" presId="urn:microsoft.com/office/officeart/2005/8/layout/orgChart1"/>
    <dgm:cxn modelId="{D6B437F8-E2C9-4235-9005-6511C3FD5C26}" type="presOf" srcId="{AF3D7A6F-B72C-4064-AD6A-E40D8D84397E}" destId="{4D726BAB-B3D4-4FFF-A18E-6755AEEB0D05}" srcOrd="1" destOrd="0" presId="urn:microsoft.com/office/officeart/2005/8/layout/orgChart1"/>
    <dgm:cxn modelId="{66B56EAD-B249-40D6-901A-29279C5F4742}" type="presOf" srcId="{85E29D29-B865-417E-B5A6-6F30858EA8B6}" destId="{C58FBBC3-3977-4646-BE2E-87DD7B368D32}" srcOrd="0" destOrd="0" presId="urn:microsoft.com/office/officeart/2005/8/layout/orgChart1"/>
    <dgm:cxn modelId="{5D44D719-DDC1-43C4-96CD-E9AC424F66DF}" type="presOf" srcId="{D7E0B7CA-C8E4-4995-9060-1D47A8E932D2}" destId="{7B1BC07E-00D7-4091-8827-09BF01B898A4}" srcOrd="1" destOrd="0" presId="urn:microsoft.com/office/officeart/2005/8/layout/orgChart1"/>
    <dgm:cxn modelId="{2DB1C88F-F7A4-4648-B339-F996CD3259A6}" type="presOf" srcId="{F38328A8-1E49-427D-9E8C-DD57796785FA}" destId="{C619842A-EBEC-4203-8707-A5F492754E84}" srcOrd="0" destOrd="0" presId="urn:microsoft.com/office/officeart/2005/8/layout/orgChart1"/>
    <dgm:cxn modelId="{4A3D21C2-8DC4-466C-8C0C-668FEC24AD18}" type="presOf" srcId="{185C6099-7274-4B1F-97AE-7DF51E42AE20}" destId="{3DF61A3B-9E31-45A9-B4B6-808EF6508648}" srcOrd="0" destOrd="0" presId="urn:microsoft.com/office/officeart/2005/8/layout/orgChart1"/>
    <dgm:cxn modelId="{3AA2394E-A75C-49BA-8153-E296F45841ED}" type="presOf" srcId="{B10C372F-9FBD-4AD0-AC6D-1236A89A0739}" destId="{FDDA9191-5EEF-4740-88B9-C7FDA0AF31FE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C58A40A2-0AD0-46F6-B380-64CE2BA18760}" type="presParOf" srcId="{389B67B3-C8AA-405B-9866-D700050B5F7B}" destId="{1E0EB48F-7326-4731-BF80-8F6AD3E62783}" srcOrd="0" destOrd="0" presId="urn:microsoft.com/office/officeart/2005/8/layout/orgChart1"/>
    <dgm:cxn modelId="{56ED56BB-F5F5-42A5-857F-8B5B47FC1F40}" type="presParOf" srcId="{389B67B3-C8AA-405B-9866-D700050B5F7B}" destId="{4CBCB4DB-8ED0-4575-8BF2-A6D78A5BD1A3}" srcOrd="1" destOrd="0" presId="urn:microsoft.com/office/officeart/2005/8/layout/orgChart1"/>
    <dgm:cxn modelId="{4EBE24E0-D572-4CF5-B6E6-A3FAFFD92F74}" type="presParOf" srcId="{4CBCB4DB-8ED0-4575-8BF2-A6D78A5BD1A3}" destId="{0F12BC4D-6CF9-4698-88D2-7193647C21A4}" srcOrd="0" destOrd="0" presId="urn:microsoft.com/office/officeart/2005/8/layout/orgChart1"/>
    <dgm:cxn modelId="{87188BE4-B217-4608-8431-5A13463D3C60}" type="presParOf" srcId="{0F12BC4D-6CF9-4698-88D2-7193647C21A4}" destId="{C58FBBC3-3977-4646-BE2E-87DD7B368D32}" srcOrd="0" destOrd="0" presId="urn:microsoft.com/office/officeart/2005/8/layout/orgChart1"/>
    <dgm:cxn modelId="{7600AC7E-83C6-4BC1-87CC-C7F1121BFD2B}" type="presParOf" srcId="{0F12BC4D-6CF9-4698-88D2-7193647C21A4}" destId="{C7B48659-E3AD-4CA5-BAE4-1AB30D908A14}" srcOrd="1" destOrd="0" presId="urn:microsoft.com/office/officeart/2005/8/layout/orgChart1"/>
    <dgm:cxn modelId="{2E053DFB-6CC5-498F-8698-4D42EA50F66E}" type="presParOf" srcId="{4CBCB4DB-8ED0-4575-8BF2-A6D78A5BD1A3}" destId="{B42E68BA-98DF-448A-BA4E-294A0973545E}" srcOrd="1" destOrd="0" presId="urn:microsoft.com/office/officeart/2005/8/layout/orgChart1"/>
    <dgm:cxn modelId="{FDC88959-2668-4D65-8188-A71DAF8B0A1B}" type="presParOf" srcId="{B42E68BA-98DF-448A-BA4E-294A0973545E}" destId="{291DB4F5-D7A1-4FF9-88A3-6EBB3F12FB1B}" srcOrd="0" destOrd="0" presId="urn:microsoft.com/office/officeart/2005/8/layout/orgChart1"/>
    <dgm:cxn modelId="{1027B438-C702-4BA5-9050-2E6C61853FD2}" type="presParOf" srcId="{B42E68BA-98DF-448A-BA4E-294A0973545E}" destId="{41A6AADE-3F27-4353-8EB9-91748F663E9E}" srcOrd="1" destOrd="0" presId="urn:microsoft.com/office/officeart/2005/8/layout/orgChart1"/>
    <dgm:cxn modelId="{8C016315-EB83-40CE-B27C-EA1C0A11AF83}" type="presParOf" srcId="{41A6AADE-3F27-4353-8EB9-91748F663E9E}" destId="{325923FA-5F25-4378-B46B-756A3C1865FD}" srcOrd="0" destOrd="0" presId="urn:microsoft.com/office/officeart/2005/8/layout/orgChart1"/>
    <dgm:cxn modelId="{9DD6F61F-10B5-4E75-8310-FA232FF77CB4}" type="presParOf" srcId="{325923FA-5F25-4378-B46B-756A3C1865FD}" destId="{2F7D5E50-D020-4212-8202-8866694855DB}" srcOrd="0" destOrd="0" presId="urn:microsoft.com/office/officeart/2005/8/layout/orgChart1"/>
    <dgm:cxn modelId="{33AE5D26-BAE9-44E1-8434-21B0D5879685}" type="presParOf" srcId="{325923FA-5F25-4378-B46B-756A3C1865FD}" destId="{0F9E1F42-8A49-42AB-9E9A-9EE216E6ED35}" srcOrd="1" destOrd="0" presId="urn:microsoft.com/office/officeart/2005/8/layout/orgChart1"/>
    <dgm:cxn modelId="{FBF9C75A-6F42-437B-93F7-3515B14223E0}" type="presParOf" srcId="{41A6AADE-3F27-4353-8EB9-91748F663E9E}" destId="{075F0D55-047F-40E4-B96D-BC5FEA6F3B7D}" srcOrd="1" destOrd="0" presId="urn:microsoft.com/office/officeart/2005/8/layout/orgChart1"/>
    <dgm:cxn modelId="{A9ED7671-AF26-4E8C-BB3C-643C8D6FC66D}" type="presParOf" srcId="{41A6AADE-3F27-4353-8EB9-91748F663E9E}" destId="{19CE3F30-117F-4F9F-8AED-136639E89F19}" srcOrd="2" destOrd="0" presId="urn:microsoft.com/office/officeart/2005/8/layout/orgChart1"/>
    <dgm:cxn modelId="{706132EE-A07C-4BA6-95DA-3B7D394B073D}" type="presParOf" srcId="{B42E68BA-98DF-448A-BA4E-294A0973545E}" destId="{4FE54057-B647-42E8-8384-8B6B7BAB21D1}" srcOrd="2" destOrd="0" presId="urn:microsoft.com/office/officeart/2005/8/layout/orgChart1"/>
    <dgm:cxn modelId="{D054811D-7DBE-4767-8710-2819FF66BB12}" type="presParOf" srcId="{B42E68BA-98DF-448A-BA4E-294A0973545E}" destId="{ACB9E72C-2B20-4C68-B81D-82BA53126BDD}" srcOrd="3" destOrd="0" presId="urn:microsoft.com/office/officeart/2005/8/layout/orgChart1"/>
    <dgm:cxn modelId="{72DCFD0E-6802-49B9-9973-B3F1B5C9F467}" type="presParOf" srcId="{ACB9E72C-2B20-4C68-B81D-82BA53126BDD}" destId="{7FF1099D-2AB3-430F-83AC-AAD49DB64956}" srcOrd="0" destOrd="0" presId="urn:microsoft.com/office/officeart/2005/8/layout/orgChart1"/>
    <dgm:cxn modelId="{85564FFE-F4A3-482F-B786-4E79AE78C3BE}" type="presParOf" srcId="{7FF1099D-2AB3-430F-83AC-AAD49DB64956}" destId="{85248AEE-B70A-4F71-B162-6730896C04F1}" srcOrd="0" destOrd="0" presId="urn:microsoft.com/office/officeart/2005/8/layout/orgChart1"/>
    <dgm:cxn modelId="{5548C107-AC52-4424-A457-2893F61A57C1}" type="presParOf" srcId="{7FF1099D-2AB3-430F-83AC-AAD49DB64956}" destId="{7B1BC07E-00D7-4091-8827-09BF01B898A4}" srcOrd="1" destOrd="0" presId="urn:microsoft.com/office/officeart/2005/8/layout/orgChart1"/>
    <dgm:cxn modelId="{E514F26D-7523-4B8F-A8E8-903D946CFBB5}" type="presParOf" srcId="{ACB9E72C-2B20-4C68-B81D-82BA53126BDD}" destId="{0104B194-AD0E-4EC2-B17D-FBA183963199}" srcOrd="1" destOrd="0" presId="urn:microsoft.com/office/officeart/2005/8/layout/orgChart1"/>
    <dgm:cxn modelId="{F333ECA1-CC8E-4E1C-8A91-E3487514E655}" type="presParOf" srcId="{ACB9E72C-2B20-4C68-B81D-82BA53126BDD}" destId="{BF6D9A71-AD30-49A5-A085-A3177BAC3DBD}" srcOrd="2" destOrd="0" presId="urn:microsoft.com/office/officeart/2005/8/layout/orgChart1"/>
    <dgm:cxn modelId="{ED45A0A9-7EA7-497F-9BC8-19CF54FB7FFA}" type="presParOf" srcId="{B42E68BA-98DF-448A-BA4E-294A0973545E}" destId="{3E6A9305-9B08-4758-9CF3-41F15C02DA42}" srcOrd="4" destOrd="0" presId="urn:microsoft.com/office/officeart/2005/8/layout/orgChart1"/>
    <dgm:cxn modelId="{7F15EA80-AD8B-46AF-BE2A-BA0B286D4800}" type="presParOf" srcId="{B42E68BA-98DF-448A-BA4E-294A0973545E}" destId="{2AA205EC-C901-4A56-9B2F-C6F1C9C7BDF0}" srcOrd="5" destOrd="0" presId="urn:microsoft.com/office/officeart/2005/8/layout/orgChart1"/>
    <dgm:cxn modelId="{99EB23A5-5A6B-41D4-8A04-733F8EAE08A0}" type="presParOf" srcId="{2AA205EC-C901-4A56-9B2F-C6F1C9C7BDF0}" destId="{BF952E94-6A62-469D-B18D-BB6FE239CDFF}" srcOrd="0" destOrd="0" presId="urn:microsoft.com/office/officeart/2005/8/layout/orgChart1"/>
    <dgm:cxn modelId="{1F03CC4F-B16F-49E6-A3A5-BE76285A342C}" type="presParOf" srcId="{BF952E94-6A62-469D-B18D-BB6FE239CDFF}" destId="{2C6B9684-8F53-4F52-B832-4E381B2B3833}" srcOrd="0" destOrd="0" presId="urn:microsoft.com/office/officeart/2005/8/layout/orgChart1"/>
    <dgm:cxn modelId="{4C7DDEC9-C087-4701-A24E-8511CF5368CF}" type="presParOf" srcId="{BF952E94-6A62-469D-B18D-BB6FE239CDFF}" destId="{C34FE655-1CBB-4239-8C94-2C1FD4ED6E8A}" srcOrd="1" destOrd="0" presId="urn:microsoft.com/office/officeart/2005/8/layout/orgChart1"/>
    <dgm:cxn modelId="{00048C0A-0C13-430F-B7A0-D550D8A98D22}" type="presParOf" srcId="{2AA205EC-C901-4A56-9B2F-C6F1C9C7BDF0}" destId="{1DA25855-8393-44F1-928C-E9203A738AFB}" srcOrd="1" destOrd="0" presId="urn:microsoft.com/office/officeart/2005/8/layout/orgChart1"/>
    <dgm:cxn modelId="{54EA3108-61DF-40D3-8CC4-0B2971576624}" type="presParOf" srcId="{2AA205EC-C901-4A56-9B2F-C6F1C9C7BDF0}" destId="{BB9A0F5D-6A6B-4909-955F-9FCEE3D755D9}" srcOrd="2" destOrd="0" presId="urn:microsoft.com/office/officeart/2005/8/layout/orgChart1"/>
    <dgm:cxn modelId="{669EEC2C-1AA7-4A56-B147-0597932D3DFB}" type="presParOf" srcId="{B42E68BA-98DF-448A-BA4E-294A0973545E}" destId="{BD2231C2-22D7-4CD3-8F9A-52708189A97A}" srcOrd="6" destOrd="0" presId="urn:microsoft.com/office/officeart/2005/8/layout/orgChart1"/>
    <dgm:cxn modelId="{11975F79-BFC8-433A-8D84-17BEF0FE4F99}" type="presParOf" srcId="{B42E68BA-98DF-448A-BA4E-294A0973545E}" destId="{33A25DF8-CBA4-4C15-9904-A945AD36DBFE}" srcOrd="7" destOrd="0" presId="urn:microsoft.com/office/officeart/2005/8/layout/orgChart1"/>
    <dgm:cxn modelId="{2AFD4EB1-9B9E-4E8D-86E2-B0934720644C}" type="presParOf" srcId="{33A25DF8-CBA4-4C15-9904-A945AD36DBFE}" destId="{D5A8290A-A063-4122-BC8A-7E57632AACE1}" srcOrd="0" destOrd="0" presId="urn:microsoft.com/office/officeart/2005/8/layout/orgChart1"/>
    <dgm:cxn modelId="{5B0E0998-EA1D-4493-A21B-AB0EAFDAEE7A}" type="presParOf" srcId="{D5A8290A-A063-4122-BC8A-7E57632AACE1}" destId="{2F237981-9FD1-4C44-BBFB-4ED367DC46A6}" srcOrd="0" destOrd="0" presId="urn:microsoft.com/office/officeart/2005/8/layout/orgChart1"/>
    <dgm:cxn modelId="{7521BF80-54F2-4564-B764-BFF3D4805E9C}" type="presParOf" srcId="{D5A8290A-A063-4122-BC8A-7E57632AACE1}" destId="{9B7E0960-ECE2-432C-9208-5F9818F1C261}" srcOrd="1" destOrd="0" presId="urn:microsoft.com/office/officeart/2005/8/layout/orgChart1"/>
    <dgm:cxn modelId="{7BAB6900-E472-4D49-B4D4-06C15677B484}" type="presParOf" srcId="{33A25DF8-CBA4-4C15-9904-A945AD36DBFE}" destId="{F08EDA79-FDD3-4FE1-A1B3-51928F2E315A}" srcOrd="1" destOrd="0" presId="urn:microsoft.com/office/officeart/2005/8/layout/orgChart1"/>
    <dgm:cxn modelId="{0C758A88-C7BE-4966-A8DF-1FD824023567}" type="presParOf" srcId="{33A25DF8-CBA4-4C15-9904-A945AD36DBFE}" destId="{13FFBDE9-5747-4F19-8CCA-7783AAEF405E}" srcOrd="2" destOrd="0" presId="urn:microsoft.com/office/officeart/2005/8/layout/orgChart1"/>
    <dgm:cxn modelId="{8418AAFA-761B-4BA6-B1D5-78F160C9A8AD}" type="presParOf" srcId="{4CBCB4DB-8ED0-4575-8BF2-A6D78A5BD1A3}" destId="{AD23BB6D-FD8B-470D-A3BB-51A018730E88}" srcOrd="2" destOrd="0" presId="urn:microsoft.com/office/officeart/2005/8/layout/orgChart1"/>
    <dgm:cxn modelId="{83E2BF5D-30B9-47F8-9E84-2E365DA6445D}" type="presParOf" srcId="{389B67B3-C8AA-405B-9866-D700050B5F7B}" destId="{2C613605-8311-4E68-B757-C742F99D1E33}" srcOrd="2" destOrd="0" presId="urn:microsoft.com/office/officeart/2005/8/layout/orgChart1"/>
    <dgm:cxn modelId="{0631FEC3-C4DA-4165-B2DD-E74A3C6692D9}" type="presParOf" srcId="{389B67B3-C8AA-405B-9866-D700050B5F7B}" destId="{A0473EAE-3D0A-4207-8961-4DD8F9F4E453}" srcOrd="3" destOrd="0" presId="urn:microsoft.com/office/officeart/2005/8/layout/orgChart1"/>
    <dgm:cxn modelId="{670D2B33-030C-4CF7-B492-3484C8AC085E}" type="presParOf" srcId="{A0473EAE-3D0A-4207-8961-4DD8F9F4E453}" destId="{1D30A697-796B-46F0-BAF2-EE3CEEEE7269}" srcOrd="0" destOrd="0" presId="urn:microsoft.com/office/officeart/2005/8/layout/orgChart1"/>
    <dgm:cxn modelId="{B670444B-43FB-4D91-B2AF-5D951977B303}" type="presParOf" srcId="{1D30A697-796B-46F0-BAF2-EE3CEEEE7269}" destId="{9CC609B8-CA05-4EA1-80AE-D048F5B97F08}" srcOrd="0" destOrd="0" presId="urn:microsoft.com/office/officeart/2005/8/layout/orgChart1"/>
    <dgm:cxn modelId="{E00D2A72-B186-48E3-9E2D-9C85B046AFD1}" type="presParOf" srcId="{1D30A697-796B-46F0-BAF2-EE3CEEEE7269}" destId="{B2921D19-E5F5-4F3A-8162-42E191F7EC28}" srcOrd="1" destOrd="0" presId="urn:microsoft.com/office/officeart/2005/8/layout/orgChart1"/>
    <dgm:cxn modelId="{3BDDEBA5-4E6C-4997-B773-258BC42E63E5}" type="presParOf" srcId="{A0473EAE-3D0A-4207-8961-4DD8F9F4E453}" destId="{A8EBDBD9-BAE6-4FF8-A44B-238388D3CD88}" srcOrd="1" destOrd="0" presId="urn:microsoft.com/office/officeart/2005/8/layout/orgChart1"/>
    <dgm:cxn modelId="{A2B860CE-4999-48D6-9615-09B3460BBFD0}" type="presParOf" srcId="{A0473EAE-3D0A-4207-8961-4DD8F9F4E453}" destId="{0ACE07CF-B973-4D9D-ADD4-4D7F4C4A3655}" srcOrd="2" destOrd="0" presId="urn:microsoft.com/office/officeart/2005/8/layout/orgChart1"/>
    <dgm:cxn modelId="{0EF721F8-5862-4760-B3BA-9D28F7224BF2}" type="presParOf" srcId="{389B67B3-C8AA-405B-9866-D700050B5F7B}" destId="{7C883ED7-AC16-4627-9DE8-F1DF72CF7736}" srcOrd="4" destOrd="0" presId="urn:microsoft.com/office/officeart/2005/8/layout/orgChart1"/>
    <dgm:cxn modelId="{8A67B577-A632-47B7-9F5A-62D13945067A}" type="presParOf" srcId="{389B67B3-C8AA-405B-9866-D700050B5F7B}" destId="{002EE45B-6515-4F10-8231-F8C8C859E6C3}" srcOrd="5" destOrd="0" presId="urn:microsoft.com/office/officeart/2005/8/layout/orgChart1"/>
    <dgm:cxn modelId="{4D12C334-84DB-4239-BC75-1FCCF71AF499}" type="presParOf" srcId="{002EE45B-6515-4F10-8231-F8C8C859E6C3}" destId="{678B6C7C-1DF2-4C97-A1B8-830D87A38A1F}" srcOrd="0" destOrd="0" presId="urn:microsoft.com/office/officeart/2005/8/layout/orgChart1"/>
    <dgm:cxn modelId="{EF81AB1C-C2A5-4035-AF51-27CE89F67FE8}" type="presParOf" srcId="{678B6C7C-1DF2-4C97-A1B8-830D87A38A1F}" destId="{11D36687-25A7-4C1F-9F34-003C8FCE3829}" srcOrd="0" destOrd="0" presId="urn:microsoft.com/office/officeart/2005/8/layout/orgChart1"/>
    <dgm:cxn modelId="{298DC90F-11C7-4792-BBF9-C3A8C1E86A1D}" type="presParOf" srcId="{678B6C7C-1DF2-4C97-A1B8-830D87A38A1F}" destId="{9ADC9710-D11C-4E31-8104-3D861497F37E}" srcOrd="1" destOrd="0" presId="urn:microsoft.com/office/officeart/2005/8/layout/orgChart1"/>
    <dgm:cxn modelId="{368EB4F3-B0A1-494F-95C9-7C3ED32C2867}" type="presParOf" srcId="{002EE45B-6515-4F10-8231-F8C8C859E6C3}" destId="{4E8AE877-D242-43D2-B02B-79D76D05C8E1}" srcOrd="1" destOrd="0" presId="urn:microsoft.com/office/officeart/2005/8/layout/orgChart1"/>
    <dgm:cxn modelId="{BB3031E1-58A8-4831-BF69-4BAEEAF32BFA}" type="presParOf" srcId="{4E8AE877-D242-43D2-B02B-79D76D05C8E1}" destId="{C619842A-EBEC-4203-8707-A5F492754E84}" srcOrd="0" destOrd="0" presId="urn:microsoft.com/office/officeart/2005/8/layout/orgChart1"/>
    <dgm:cxn modelId="{2F0ACF37-96F8-47AB-9F59-C43FA86A5ACD}" type="presParOf" srcId="{4E8AE877-D242-43D2-B02B-79D76D05C8E1}" destId="{C36CB574-1949-4EBA-A912-4013D5F5D5E2}" srcOrd="1" destOrd="0" presId="urn:microsoft.com/office/officeart/2005/8/layout/orgChart1"/>
    <dgm:cxn modelId="{26D25965-0188-4F0B-8C81-CBCAE7F0FA9E}" type="presParOf" srcId="{C36CB574-1949-4EBA-A912-4013D5F5D5E2}" destId="{F8A21AEB-35A1-46B5-B911-F92196D345AD}" srcOrd="0" destOrd="0" presId="urn:microsoft.com/office/officeart/2005/8/layout/orgChart1"/>
    <dgm:cxn modelId="{9B183640-701A-4CAA-8440-DA01CDCE7E9F}" type="presParOf" srcId="{F8A21AEB-35A1-46B5-B911-F92196D345AD}" destId="{421C7260-A20F-46AC-991B-233F5E6D45CF}" srcOrd="0" destOrd="0" presId="urn:microsoft.com/office/officeart/2005/8/layout/orgChart1"/>
    <dgm:cxn modelId="{BC9B03CC-1B31-4208-A280-C2A2ABB6AB3C}" type="presParOf" srcId="{F8A21AEB-35A1-46B5-B911-F92196D345AD}" destId="{4D726BAB-B3D4-4FFF-A18E-6755AEEB0D05}" srcOrd="1" destOrd="0" presId="urn:microsoft.com/office/officeart/2005/8/layout/orgChart1"/>
    <dgm:cxn modelId="{83C8B269-DEC2-4BA0-9283-52D3B87140A4}" type="presParOf" srcId="{C36CB574-1949-4EBA-A912-4013D5F5D5E2}" destId="{924B606D-B8CE-4CA8-B668-B884680868CC}" srcOrd="1" destOrd="0" presId="urn:microsoft.com/office/officeart/2005/8/layout/orgChart1"/>
    <dgm:cxn modelId="{31D18306-882E-47FD-AA2A-88E2B8EE5C74}" type="presParOf" srcId="{C36CB574-1949-4EBA-A912-4013D5F5D5E2}" destId="{6179A64F-C562-4EAB-AE27-E3C5DC6F4023}" srcOrd="2" destOrd="0" presId="urn:microsoft.com/office/officeart/2005/8/layout/orgChart1"/>
    <dgm:cxn modelId="{CCB00070-A1A1-4138-B8F1-302ED9D0D252}" type="presParOf" srcId="{4E8AE877-D242-43D2-B02B-79D76D05C8E1}" destId="{F08EB283-B905-42CC-A654-D6FEC6F14951}" srcOrd="2" destOrd="0" presId="urn:microsoft.com/office/officeart/2005/8/layout/orgChart1"/>
    <dgm:cxn modelId="{37650331-DEB6-4C8C-B899-A0761E2F3CC2}" type="presParOf" srcId="{4E8AE877-D242-43D2-B02B-79D76D05C8E1}" destId="{93334FA5-1B99-42F0-BA25-1F5D083A4195}" srcOrd="3" destOrd="0" presId="urn:microsoft.com/office/officeart/2005/8/layout/orgChart1"/>
    <dgm:cxn modelId="{963199CB-A96D-4E3B-901D-CEF03F427FDA}" type="presParOf" srcId="{93334FA5-1B99-42F0-BA25-1F5D083A4195}" destId="{D32AA3AF-C7E5-48FD-93DF-8E75AC60A8EF}" srcOrd="0" destOrd="0" presId="urn:microsoft.com/office/officeart/2005/8/layout/orgChart1"/>
    <dgm:cxn modelId="{4BE7DE5A-A8D3-435E-B8E9-D5F33178B640}" type="presParOf" srcId="{D32AA3AF-C7E5-48FD-93DF-8E75AC60A8EF}" destId="{FDDA9191-5EEF-4740-88B9-C7FDA0AF31FE}" srcOrd="0" destOrd="0" presId="urn:microsoft.com/office/officeart/2005/8/layout/orgChart1"/>
    <dgm:cxn modelId="{AD83F815-CB29-4A86-94F9-7D978BC3CB62}" type="presParOf" srcId="{D32AA3AF-C7E5-48FD-93DF-8E75AC60A8EF}" destId="{9E33807B-464E-4D00-88C9-2759DECDE29C}" srcOrd="1" destOrd="0" presId="urn:microsoft.com/office/officeart/2005/8/layout/orgChart1"/>
    <dgm:cxn modelId="{8C2312F0-65B2-4DDA-9AD2-527AEC68D4DB}" type="presParOf" srcId="{93334FA5-1B99-42F0-BA25-1F5D083A4195}" destId="{316B5811-95C4-4BA2-9303-D2D9FFDD9024}" srcOrd="1" destOrd="0" presId="urn:microsoft.com/office/officeart/2005/8/layout/orgChart1"/>
    <dgm:cxn modelId="{FF974CDF-B48E-4EFB-A6B4-6A2687478774}" type="presParOf" srcId="{93334FA5-1B99-42F0-BA25-1F5D083A4195}" destId="{8C58A3A4-CF87-4B5A-9906-926CE6BF854A}" srcOrd="2" destOrd="0" presId="urn:microsoft.com/office/officeart/2005/8/layout/orgChart1"/>
    <dgm:cxn modelId="{5A7CB627-0F20-4112-98DC-F2F1086A101C}" type="presParOf" srcId="{002EE45B-6515-4F10-8231-F8C8C859E6C3}" destId="{E5494F38-EC85-41A2-8612-864269266D2C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CB94FDF9-257E-4067-B613-35F629EEA6D8}" type="presParOf" srcId="{99F0F1EC-BED5-4FC3-9450-FA6DBF4920D9}" destId="{3DF61A3B-9E31-45A9-B4B6-808EF6508648}" srcOrd="0" destOrd="0" presId="urn:microsoft.com/office/officeart/2005/8/layout/orgChart1"/>
    <dgm:cxn modelId="{8E42F75B-1800-4056-B19E-7337C7B7F96F}" type="presParOf" srcId="{99F0F1EC-BED5-4FC3-9450-FA6DBF4920D9}" destId="{72F18F2A-A49D-49E1-BBF5-6DB4D6C706C9}" srcOrd="1" destOrd="0" presId="urn:microsoft.com/office/officeart/2005/8/layout/orgChart1"/>
    <dgm:cxn modelId="{6AB0E38A-0737-4913-A398-324AFD27B4C5}" type="presParOf" srcId="{72F18F2A-A49D-49E1-BBF5-6DB4D6C706C9}" destId="{B96D65D2-8723-491C-A0A2-7DAC601262F2}" srcOrd="0" destOrd="0" presId="urn:microsoft.com/office/officeart/2005/8/layout/orgChart1"/>
    <dgm:cxn modelId="{293B59CA-EA1E-42A2-A0D1-F336411DA3C0}" type="presParOf" srcId="{B96D65D2-8723-491C-A0A2-7DAC601262F2}" destId="{E9549CE6-9BF3-4FB5-9F40-F04A59F215C8}" srcOrd="0" destOrd="0" presId="urn:microsoft.com/office/officeart/2005/8/layout/orgChart1"/>
    <dgm:cxn modelId="{831A6E57-A6CA-4E12-959E-1766755233FC}" type="presParOf" srcId="{B96D65D2-8723-491C-A0A2-7DAC601262F2}" destId="{AB672954-71B7-40D6-9B44-DEEA9A1776AF}" srcOrd="1" destOrd="0" presId="urn:microsoft.com/office/officeart/2005/8/layout/orgChart1"/>
    <dgm:cxn modelId="{8417CBAC-7637-474C-B164-E86F07DA243E}" type="presParOf" srcId="{72F18F2A-A49D-49E1-BBF5-6DB4D6C706C9}" destId="{B0A52431-5EE1-42B4-A7B9-499BA85A5C2F}" srcOrd="1" destOrd="0" presId="urn:microsoft.com/office/officeart/2005/8/layout/orgChart1"/>
    <dgm:cxn modelId="{8F94BE79-41B1-4F5C-A6B5-5436FB5EA178}" type="presParOf" srcId="{72F18F2A-A49D-49E1-BBF5-6DB4D6C706C9}" destId="{7AD779A0-579C-4DEC-8F3E-D86F7743F19D}" srcOrd="2" destOrd="0" presId="urn:microsoft.com/office/officeart/2005/8/layout/orgChart1"/>
    <dgm:cxn modelId="{32913380-C9D1-45B8-8E97-741AC8937590}" type="presParOf" srcId="{99F0F1EC-BED5-4FC3-9450-FA6DBF4920D9}" destId="{FADDFA8C-3D6B-4C21-AAAC-DC4A9C644CFB}" srcOrd="2" destOrd="0" presId="urn:microsoft.com/office/officeart/2005/8/layout/orgChart1"/>
    <dgm:cxn modelId="{113ECF03-2C7A-4B04-95DD-B572BC92E1BC}" type="presParOf" srcId="{99F0F1EC-BED5-4FC3-9450-FA6DBF4920D9}" destId="{704728B8-D770-43CD-A16F-529EA263357C}" srcOrd="3" destOrd="0" presId="urn:microsoft.com/office/officeart/2005/8/layout/orgChart1"/>
    <dgm:cxn modelId="{726F5EA3-B61C-49F6-835F-2F04292FB47A}" type="presParOf" srcId="{704728B8-D770-43CD-A16F-529EA263357C}" destId="{CF90A548-5E95-4711-8917-7C4E70F19122}" srcOrd="0" destOrd="0" presId="urn:microsoft.com/office/officeart/2005/8/layout/orgChart1"/>
    <dgm:cxn modelId="{8BCBDC17-AA29-41E9-9230-4BB08936A8FA}" type="presParOf" srcId="{CF90A548-5E95-4711-8917-7C4E70F19122}" destId="{7ACAA059-0AAD-47E9-854A-1857DA6EC597}" srcOrd="0" destOrd="0" presId="urn:microsoft.com/office/officeart/2005/8/layout/orgChart1"/>
    <dgm:cxn modelId="{9B797877-C44B-4EE2-A9F2-B1E77FC47DB1}" type="presParOf" srcId="{CF90A548-5E95-4711-8917-7C4E70F19122}" destId="{ED8BB971-CC2F-4FA2-83B4-57FEA407BCFE}" srcOrd="1" destOrd="0" presId="urn:microsoft.com/office/officeart/2005/8/layout/orgChart1"/>
    <dgm:cxn modelId="{0E8580EB-BAB2-4050-AD2A-1F921E909E6A}" type="presParOf" srcId="{704728B8-D770-43CD-A16F-529EA263357C}" destId="{3B530188-5D46-448E-8B17-97C3349EDE85}" srcOrd="1" destOrd="0" presId="urn:microsoft.com/office/officeart/2005/8/layout/orgChart1"/>
    <dgm:cxn modelId="{2276BB05-97CD-406D-BAF2-7E1597E6D9EB}" type="presParOf" srcId="{704728B8-D770-43CD-A16F-529EA263357C}" destId="{CECE5AFD-1622-4813-B2D5-A1189225B2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DA FINANÇAS E PLANEJAMENTO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8DC202E4-DB6D-4A89-AD93-4B0EBE79C0B4}">
      <dgm:prSet phldrT="[Texto]"/>
      <dgm:spPr/>
      <dgm:t>
        <a:bodyPr/>
        <a:lstStyle/>
        <a:p>
          <a:r>
            <a:rPr lang="pt-BR" dirty="0" smtClean="0"/>
            <a:t>DEPARTAMENTO DE ARRECADAÇÃO</a:t>
          </a:r>
          <a:endParaRPr lang="pt-BR" dirty="0"/>
        </a:p>
      </dgm:t>
    </dgm:pt>
    <dgm:pt modelId="{E90133C7-DD84-4772-92FA-A4F17826293C}" type="parTrans" cxnId="{406FB3AB-8590-45D6-9222-92180868C524}">
      <dgm:prSet/>
      <dgm:spPr/>
      <dgm:t>
        <a:bodyPr/>
        <a:lstStyle/>
        <a:p>
          <a:endParaRPr lang="pt-BR"/>
        </a:p>
      </dgm:t>
    </dgm:pt>
    <dgm:pt modelId="{5C2820B3-8C19-4FE5-9B71-CA16CD1F47A4}" type="sibTrans" cxnId="{406FB3AB-8590-45D6-9222-92180868C524}">
      <dgm:prSet/>
      <dgm:spPr/>
      <dgm:t>
        <a:bodyPr/>
        <a:lstStyle/>
        <a:p>
          <a:endParaRPr lang="pt-BR"/>
        </a:p>
      </dgm:t>
    </dgm:pt>
    <dgm:pt modelId="{CDEF15BD-9B06-45CD-8CCC-08C4D0F62E16}">
      <dgm:prSet/>
      <dgm:spPr/>
      <dgm:t>
        <a:bodyPr/>
        <a:lstStyle/>
        <a:p>
          <a:r>
            <a:rPr lang="pt-BR" dirty="0" smtClean="0"/>
            <a:t>DIVISÃO DE TRIBUTOS IMOBILIÁRIOS</a:t>
          </a:r>
          <a:endParaRPr lang="pt-BR" dirty="0"/>
        </a:p>
      </dgm:t>
    </dgm:pt>
    <dgm:pt modelId="{3A04E3A8-F106-4008-9B99-776D2DA17FCE}" type="parTrans" cxnId="{89C58CEC-B547-4D2B-918D-3FF37B955368}">
      <dgm:prSet/>
      <dgm:spPr/>
      <dgm:t>
        <a:bodyPr/>
        <a:lstStyle/>
        <a:p>
          <a:endParaRPr lang="pt-BR"/>
        </a:p>
      </dgm:t>
    </dgm:pt>
    <dgm:pt modelId="{B35EA5F3-797D-44A8-B98E-C769B44213B0}" type="sibTrans" cxnId="{89C58CEC-B547-4D2B-918D-3FF37B955368}">
      <dgm:prSet/>
      <dgm:spPr/>
      <dgm:t>
        <a:bodyPr/>
        <a:lstStyle/>
        <a:p>
          <a:endParaRPr lang="pt-BR"/>
        </a:p>
      </dgm:t>
    </dgm:pt>
    <dgm:pt modelId="{BE5C4D25-DBF7-4435-AD32-B5FCD9D496BF}">
      <dgm:prSet/>
      <dgm:spPr/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65FF7B9E-937B-4269-929B-FF4E66CB96CC}">
      <dgm:prSet/>
      <dgm:spPr/>
      <dgm:t>
        <a:bodyPr/>
        <a:lstStyle/>
        <a:p>
          <a:r>
            <a:rPr lang="pt-BR" dirty="0" smtClean="0"/>
            <a:t>DIVISÃO DE DÍVIDA ATIVA</a:t>
          </a:r>
          <a:endParaRPr lang="pt-BR" dirty="0"/>
        </a:p>
      </dgm:t>
    </dgm:pt>
    <dgm:pt modelId="{43EDDBDE-D3D2-48C4-B69B-B4C38D3B3EFB}" type="parTrans" cxnId="{F43CDCDF-3F39-4413-A815-4D519AA1D7C4}">
      <dgm:prSet/>
      <dgm:spPr/>
      <dgm:t>
        <a:bodyPr/>
        <a:lstStyle/>
        <a:p>
          <a:endParaRPr lang="pt-BR"/>
        </a:p>
      </dgm:t>
    </dgm:pt>
    <dgm:pt modelId="{4CB10E27-8FB9-4AA2-B269-166146B1B3E9}" type="sibTrans" cxnId="{F43CDCDF-3F39-4413-A815-4D519AA1D7C4}">
      <dgm:prSet/>
      <dgm:spPr/>
      <dgm:t>
        <a:bodyPr/>
        <a:lstStyle/>
        <a:p>
          <a:endParaRPr lang="pt-BR"/>
        </a:p>
      </dgm:t>
    </dgm:pt>
    <dgm:pt modelId="{E7036F44-93C9-4C80-9D6A-2F1A9C1613DC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659F4999-015E-4FB7-BE47-3148ADDBC3AB}" type="parTrans" cxnId="{AF364E35-0BD9-48D0-96C4-45AACB97DACE}">
      <dgm:prSet/>
      <dgm:spPr/>
      <dgm:t>
        <a:bodyPr/>
        <a:lstStyle/>
        <a:p>
          <a:endParaRPr lang="pt-BR"/>
        </a:p>
      </dgm:t>
    </dgm:pt>
    <dgm:pt modelId="{2C97F873-D1FF-4662-90A9-11EE8188515E}" type="sibTrans" cxnId="{AF364E35-0BD9-48D0-96C4-45AACB97DACE}">
      <dgm:prSet/>
      <dgm:spPr/>
      <dgm:t>
        <a:bodyPr/>
        <a:lstStyle/>
        <a:p>
          <a:endParaRPr lang="pt-BR"/>
        </a:p>
      </dgm:t>
    </dgm:pt>
    <dgm:pt modelId="{FB04F86B-EE96-4B6C-A063-EC62B0B39B97}">
      <dgm:prSet/>
      <dgm:spPr/>
      <dgm:t>
        <a:bodyPr/>
        <a:lstStyle/>
        <a:p>
          <a:r>
            <a:rPr lang="pt-BR" dirty="0" smtClean="0"/>
            <a:t>DIVISÃO DE SUPORTE ADMINISTRATIVO</a:t>
          </a:r>
          <a:endParaRPr lang="pt-BR" dirty="0"/>
        </a:p>
      </dgm:t>
    </dgm:pt>
    <dgm:pt modelId="{2E9321E2-9963-4576-B033-03935DFF1BD2}" type="parTrans" cxnId="{06D2863D-A831-4695-88B1-0D68D6DF6D5E}">
      <dgm:prSet/>
      <dgm:spPr/>
      <dgm:t>
        <a:bodyPr/>
        <a:lstStyle/>
        <a:p>
          <a:endParaRPr lang="pt-BR"/>
        </a:p>
      </dgm:t>
    </dgm:pt>
    <dgm:pt modelId="{747684DC-2B87-4904-937A-F86DDCEC46C4}" type="sibTrans" cxnId="{06D2863D-A831-4695-88B1-0D68D6DF6D5E}">
      <dgm:prSet/>
      <dgm:spPr/>
      <dgm:t>
        <a:bodyPr/>
        <a:lstStyle/>
        <a:p>
          <a:endParaRPr lang="pt-BR"/>
        </a:p>
      </dgm:t>
    </dgm:pt>
    <dgm:pt modelId="{81A9AB39-4F2F-485B-9969-FC8A340A1612}">
      <dgm:prSet/>
      <dgm:spPr/>
      <dgm:t>
        <a:bodyPr/>
        <a:lstStyle/>
        <a:p>
          <a:r>
            <a:rPr lang="pt-BR" dirty="0" smtClean="0"/>
            <a:t>DIVISÃO DE TRIBUTOS MOBILIÁRIOS</a:t>
          </a:r>
          <a:endParaRPr lang="pt-BR" dirty="0"/>
        </a:p>
      </dgm:t>
    </dgm:pt>
    <dgm:pt modelId="{229D5BB1-8776-4352-95F7-E21477615513}" type="parTrans" cxnId="{7AE029C7-11F9-42DD-94CD-ADF7691CD717}">
      <dgm:prSet/>
      <dgm:spPr/>
      <dgm:t>
        <a:bodyPr/>
        <a:lstStyle/>
        <a:p>
          <a:endParaRPr lang="pt-BR"/>
        </a:p>
      </dgm:t>
    </dgm:pt>
    <dgm:pt modelId="{B61712DD-BFB6-45CA-83AF-A600677264E3}" type="sibTrans" cxnId="{7AE029C7-11F9-42DD-94CD-ADF7691CD717}">
      <dgm:prSet/>
      <dgm:spPr/>
      <dgm:t>
        <a:bodyPr/>
        <a:lstStyle/>
        <a:p>
          <a:endParaRPr lang="pt-BR"/>
        </a:p>
      </dgm:t>
    </dgm:pt>
    <dgm:pt modelId="{50B14414-DBEE-4297-BD2C-970309C7B23F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72FDAE84-DCEA-4857-A572-AAF54D11F078}" type="parTrans" cxnId="{AC8A0ACC-72D8-4368-B9DA-8BC685A36285}">
      <dgm:prSet/>
      <dgm:spPr/>
      <dgm:t>
        <a:bodyPr/>
        <a:lstStyle/>
        <a:p>
          <a:endParaRPr lang="pt-BR"/>
        </a:p>
      </dgm:t>
    </dgm:pt>
    <dgm:pt modelId="{80806FD2-3E8A-41F6-964F-9F7184375C67}" type="sibTrans" cxnId="{AC8A0ACC-72D8-4368-B9DA-8BC685A36285}">
      <dgm:prSet/>
      <dgm:spPr/>
      <dgm:t>
        <a:bodyPr/>
        <a:lstStyle/>
        <a:p>
          <a:endParaRPr lang="pt-BR"/>
        </a:p>
      </dgm:t>
    </dgm:pt>
    <dgm:pt modelId="{91AA2B35-9302-4D4F-84D3-AFC7FAA537B8}">
      <dgm:prSet/>
      <dgm:spPr/>
      <dgm:t>
        <a:bodyPr/>
        <a:lstStyle/>
        <a:p>
          <a:r>
            <a:rPr lang="pt-BR" dirty="0" smtClean="0"/>
            <a:t>SUBSECRETARIA DE ADMINISTRAÇÃO E PLANEJAMENTO</a:t>
          </a:r>
          <a:endParaRPr lang="pt-BR" dirty="0"/>
        </a:p>
      </dgm:t>
    </dgm:pt>
    <dgm:pt modelId="{2323DEF9-CADC-45A7-814D-6FF61085CBE5}" type="parTrans" cxnId="{9F7283B9-FB9E-488A-98B2-B9C3967BBE3D}">
      <dgm:prSet/>
      <dgm:spPr/>
      <dgm:t>
        <a:bodyPr/>
        <a:lstStyle/>
        <a:p>
          <a:endParaRPr lang="pt-BR"/>
        </a:p>
      </dgm:t>
    </dgm:pt>
    <dgm:pt modelId="{CB380F6F-5859-4656-8DA6-52444C5438FC}" type="sibTrans" cxnId="{9F7283B9-FB9E-488A-98B2-B9C3967BBE3D}">
      <dgm:prSet/>
      <dgm:spPr/>
      <dgm:t>
        <a:bodyPr/>
        <a:lstStyle/>
        <a:p>
          <a:endParaRPr lang="pt-BR"/>
        </a:p>
      </dgm:t>
    </dgm:pt>
    <dgm:pt modelId="{CF05E165-4183-47FD-8636-42F95CEC1656}">
      <dgm:prSet/>
      <dgm:spPr/>
      <dgm:t>
        <a:bodyPr/>
        <a:lstStyle/>
        <a:p>
          <a:r>
            <a:rPr lang="pt-BR" dirty="0" smtClean="0"/>
            <a:t>DEPARTAMENTO DE ORÇAMENTO</a:t>
          </a:r>
          <a:endParaRPr lang="pt-BR" dirty="0"/>
        </a:p>
      </dgm:t>
    </dgm:pt>
    <dgm:pt modelId="{59FFE757-2D7F-426B-994A-80DA94F1007C}" type="parTrans" cxnId="{1CC2897C-7E29-4798-8B8E-CC32BAF80A63}">
      <dgm:prSet/>
      <dgm:spPr/>
      <dgm:t>
        <a:bodyPr/>
        <a:lstStyle/>
        <a:p>
          <a:endParaRPr lang="pt-BR"/>
        </a:p>
      </dgm:t>
    </dgm:pt>
    <dgm:pt modelId="{83A71D98-EB48-4839-A649-258751BE89F4}" type="sibTrans" cxnId="{1CC2897C-7E29-4798-8B8E-CC32BAF80A63}">
      <dgm:prSet/>
      <dgm:spPr/>
      <dgm:t>
        <a:bodyPr/>
        <a:lstStyle/>
        <a:p>
          <a:endParaRPr lang="pt-BR"/>
        </a:p>
      </dgm:t>
    </dgm:pt>
    <dgm:pt modelId="{A58C2E1C-FCA4-43E4-8D9E-97D8005C1A4E}">
      <dgm:prSet/>
      <dgm:spPr/>
      <dgm:t>
        <a:bodyPr/>
        <a:lstStyle/>
        <a:p>
          <a:r>
            <a:rPr lang="pt-BR" dirty="0" smtClean="0"/>
            <a:t>DIVISÃO DE ELABORAÇÃO, EXECUÇÃO E CONTROLE ORÇAMENTÁRIO</a:t>
          </a:r>
          <a:endParaRPr lang="pt-BR" dirty="0"/>
        </a:p>
      </dgm:t>
    </dgm:pt>
    <dgm:pt modelId="{0498F023-1DCA-4374-914B-4623852E78FC}" type="parTrans" cxnId="{2B02D52C-4962-46DB-96BA-3D93611E9A7A}">
      <dgm:prSet/>
      <dgm:spPr/>
      <dgm:t>
        <a:bodyPr/>
        <a:lstStyle/>
        <a:p>
          <a:endParaRPr lang="pt-BR"/>
        </a:p>
      </dgm:t>
    </dgm:pt>
    <dgm:pt modelId="{AFFD7672-7131-45A4-B3D8-BDD046A06970}" type="sibTrans" cxnId="{2B02D52C-4962-46DB-96BA-3D93611E9A7A}">
      <dgm:prSet/>
      <dgm:spPr/>
      <dgm:t>
        <a:bodyPr/>
        <a:lstStyle/>
        <a:p>
          <a:endParaRPr lang="pt-BR"/>
        </a:p>
      </dgm:t>
    </dgm:pt>
    <dgm:pt modelId="{360E3596-AC12-4EED-A784-1B44C4462920}">
      <dgm:prSet/>
      <dgm:spPr/>
      <dgm:t>
        <a:bodyPr/>
        <a:lstStyle/>
        <a:p>
          <a:r>
            <a:rPr lang="pt-BR" dirty="0" smtClean="0"/>
            <a:t>DIVISÃO DE CONTROLE E PRESTAÇÃO DE CONTAS</a:t>
          </a:r>
          <a:endParaRPr lang="pt-BR" dirty="0"/>
        </a:p>
      </dgm:t>
    </dgm:pt>
    <dgm:pt modelId="{991E7B9C-2ECC-4639-AC69-BBEBBC8546A8}" type="parTrans" cxnId="{709F3C23-1356-4234-BFF5-320E45A5D2A3}">
      <dgm:prSet/>
      <dgm:spPr/>
      <dgm:t>
        <a:bodyPr/>
        <a:lstStyle/>
        <a:p>
          <a:endParaRPr lang="pt-BR"/>
        </a:p>
      </dgm:t>
    </dgm:pt>
    <dgm:pt modelId="{824CCC06-EB4C-4D0C-843C-E078CEB23352}" type="sibTrans" cxnId="{709F3C23-1356-4234-BFF5-320E45A5D2A3}">
      <dgm:prSet/>
      <dgm:spPr/>
      <dgm:t>
        <a:bodyPr/>
        <a:lstStyle/>
        <a:p>
          <a:endParaRPr lang="pt-BR"/>
        </a:p>
      </dgm:t>
    </dgm:pt>
    <dgm:pt modelId="{D49EE1BF-A309-4EFF-89B7-3DA5C1692F52}">
      <dgm:prSet/>
      <dgm:spPr/>
      <dgm:t>
        <a:bodyPr/>
        <a:lstStyle/>
        <a:p>
          <a:r>
            <a:rPr lang="pt-BR" dirty="0" smtClean="0"/>
            <a:t>SUBSECRETARIA DE ARRECADAÇÃO E FISCALIZAÇÃO</a:t>
          </a:r>
          <a:endParaRPr lang="pt-BR" dirty="0"/>
        </a:p>
      </dgm:t>
    </dgm:pt>
    <dgm:pt modelId="{FFA96DA8-C96C-41DD-8639-0B2CFCF149F2}" type="parTrans" cxnId="{819A8C03-900B-4A8E-9B4C-C7F963F7119E}">
      <dgm:prSet/>
      <dgm:spPr/>
      <dgm:t>
        <a:bodyPr/>
        <a:lstStyle/>
        <a:p>
          <a:endParaRPr lang="pt-BR"/>
        </a:p>
      </dgm:t>
    </dgm:pt>
    <dgm:pt modelId="{A4B8237F-24D5-443A-9EC5-C8B628C4D768}" type="sibTrans" cxnId="{819A8C03-900B-4A8E-9B4C-C7F963F7119E}">
      <dgm:prSet/>
      <dgm:spPr/>
      <dgm:t>
        <a:bodyPr/>
        <a:lstStyle/>
        <a:p>
          <a:endParaRPr lang="pt-BR"/>
        </a:p>
      </dgm:t>
    </dgm:pt>
    <dgm:pt modelId="{79D193F4-539D-4BDF-8E22-AAF849FA2C37}">
      <dgm:prSet phldrT="[Texto]"/>
      <dgm:spPr/>
      <dgm:t>
        <a:bodyPr/>
        <a:lstStyle/>
        <a:p>
          <a:r>
            <a:rPr lang="pt-BR" dirty="0" smtClean="0"/>
            <a:t>DEPARTAMENTO DE PLANEJAMENTO</a:t>
          </a:r>
          <a:endParaRPr lang="pt-BR" dirty="0"/>
        </a:p>
      </dgm:t>
    </dgm:pt>
    <dgm:pt modelId="{C9D9C5A0-4B93-4465-8530-9DB1A9D98A86}" type="parTrans" cxnId="{51127D17-4B07-4A68-9660-7C5F1B96158C}">
      <dgm:prSet/>
      <dgm:spPr/>
      <dgm:t>
        <a:bodyPr/>
        <a:lstStyle/>
        <a:p>
          <a:endParaRPr lang="pt-BR"/>
        </a:p>
      </dgm:t>
    </dgm:pt>
    <dgm:pt modelId="{FA2205E8-0291-4427-A1BA-F5BDF7866204}" type="sibTrans" cxnId="{51127D17-4B07-4A68-9660-7C5F1B96158C}">
      <dgm:prSet/>
      <dgm:spPr/>
      <dgm:t>
        <a:bodyPr/>
        <a:lstStyle/>
        <a:p>
          <a:endParaRPr lang="pt-BR"/>
        </a:p>
      </dgm:t>
    </dgm:pt>
    <dgm:pt modelId="{EB82B40A-8E79-4695-B4EE-D5396FFACB5C}">
      <dgm:prSet/>
      <dgm:spPr/>
      <dgm:t>
        <a:bodyPr/>
        <a:lstStyle/>
        <a:p>
          <a:r>
            <a:rPr lang="pt-BR" dirty="0" smtClean="0"/>
            <a:t>DIVISÃO DE INDICADORES SOCIO-ECONÔMICOS</a:t>
          </a:r>
          <a:endParaRPr lang="pt-BR" dirty="0"/>
        </a:p>
      </dgm:t>
    </dgm:pt>
    <dgm:pt modelId="{E2A8E5FF-0530-4E1F-86C8-C726040B327E}" type="parTrans" cxnId="{E4676C27-8344-4EDE-AC33-099EA7FD98A2}">
      <dgm:prSet/>
      <dgm:spPr/>
      <dgm:t>
        <a:bodyPr/>
        <a:lstStyle/>
        <a:p>
          <a:endParaRPr lang="pt-BR"/>
        </a:p>
      </dgm:t>
    </dgm:pt>
    <dgm:pt modelId="{722E76DC-276A-4933-A942-7F7C7C35DF3C}" type="sibTrans" cxnId="{E4676C27-8344-4EDE-AC33-099EA7FD98A2}">
      <dgm:prSet/>
      <dgm:spPr/>
      <dgm:t>
        <a:bodyPr/>
        <a:lstStyle/>
        <a:p>
          <a:endParaRPr lang="pt-BR"/>
        </a:p>
      </dgm:t>
    </dgm:pt>
    <dgm:pt modelId="{33BCA88C-4CF4-4D98-B749-ADFA7769D86A}">
      <dgm:prSet/>
      <dgm:spPr/>
      <dgm:t>
        <a:bodyPr/>
        <a:lstStyle/>
        <a:p>
          <a:r>
            <a:rPr lang="pt-BR" dirty="0" smtClean="0"/>
            <a:t>DIVISÃO DE PLANEJAMENTO ESTRATÉGICO</a:t>
          </a:r>
          <a:endParaRPr lang="pt-BR" dirty="0"/>
        </a:p>
      </dgm:t>
    </dgm:pt>
    <dgm:pt modelId="{42FF1934-0DCF-4554-92CB-F6AA8B4DDF83}" type="parTrans" cxnId="{C510780B-4471-4C46-8863-795F5161317F}">
      <dgm:prSet/>
      <dgm:spPr/>
      <dgm:t>
        <a:bodyPr/>
        <a:lstStyle/>
        <a:p>
          <a:endParaRPr lang="pt-BR"/>
        </a:p>
      </dgm:t>
    </dgm:pt>
    <dgm:pt modelId="{BFD67BE8-7956-436B-ACEE-AAB4EF182FCB}" type="sibTrans" cxnId="{C510780B-4471-4C46-8863-795F5161317F}">
      <dgm:prSet/>
      <dgm:spPr/>
      <dgm:t>
        <a:bodyPr/>
        <a:lstStyle/>
        <a:p>
          <a:endParaRPr lang="pt-BR"/>
        </a:p>
      </dgm:t>
    </dgm:pt>
    <dgm:pt modelId="{11BBC7B6-01DF-42C5-969B-E1144AF66726}">
      <dgm:prSet phldrT="[Texto]"/>
      <dgm:spPr/>
      <dgm:t>
        <a:bodyPr/>
        <a:lstStyle/>
        <a:p>
          <a:r>
            <a:rPr lang="pt-BR" dirty="0" smtClean="0"/>
            <a:t>DEPARTAMENTO DE FISCALIZAÇÃO</a:t>
          </a:r>
          <a:endParaRPr lang="pt-BR" dirty="0"/>
        </a:p>
      </dgm:t>
    </dgm:pt>
    <dgm:pt modelId="{AF5A3AFB-7038-4953-BFE8-744AD4222BC8}" type="parTrans" cxnId="{AA352477-7284-4087-8576-5FB5D6C85D99}">
      <dgm:prSet/>
      <dgm:spPr/>
      <dgm:t>
        <a:bodyPr/>
        <a:lstStyle/>
        <a:p>
          <a:endParaRPr lang="pt-BR"/>
        </a:p>
      </dgm:t>
    </dgm:pt>
    <dgm:pt modelId="{9ABE9563-8646-4900-A72E-9987238AAF78}" type="sibTrans" cxnId="{AA352477-7284-4087-8576-5FB5D6C85D99}">
      <dgm:prSet/>
      <dgm:spPr/>
      <dgm:t>
        <a:bodyPr/>
        <a:lstStyle/>
        <a:p>
          <a:endParaRPr lang="pt-BR"/>
        </a:p>
      </dgm:t>
    </dgm:pt>
    <dgm:pt modelId="{7F970EC2-91A4-40BC-94B6-D661350A83CD}">
      <dgm:prSet/>
      <dgm:spPr/>
      <dgm:t>
        <a:bodyPr/>
        <a:lstStyle/>
        <a:p>
          <a:r>
            <a:rPr lang="pt-BR" dirty="0" smtClean="0"/>
            <a:t>DIVISÃO DE CAPTAÇÃO DE RECURSOS E CONVÊNIOS</a:t>
          </a:r>
          <a:endParaRPr lang="pt-BR" dirty="0"/>
        </a:p>
      </dgm:t>
    </dgm:pt>
    <dgm:pt modelId="{6F35C265-F7AE-44B4-A5CE-827472E273AC}" type="parTrans" cxnId="{5C5922FD-0C3F-4DBD-87C3-7EA4B4C392CB}">
      <dgm:prSet/>
      <dgm:spPr/>
      <dgm:t>
        <a:bodyPr/>
        <a:lstStyle/>
        <a:p>
          <a:endParaRPr lang="pt-BR"/>
        </a:p>
      </dgm:t>
    </dgm:pt>
    <dgm:pt modelId="{B1AC14A6-E59F-41EC-8594-DB2093912676}" type="sibTrans" cxnId="{5C5922FD-0C3F-4DBD-87C3-7EA4B4C392CB}">
      <dgm:prSet/>
      <dgm:spPr/>
      <dgm:t>
        <a:bodyPr/>
        <a:lstStyle/>
        <a:p>
          <a:endParaRPr lang="pt-BR"/>
        </a:p>
      </dgm:t>
    </dgm:pt>
    <dgm:pt modelId="{D4B667EB-C420-46A5-9561-DE784266A86D}">
      <dgm:prSet/>
      <dgm:spPr/>
      <dgm:t>
        <a:bodyPr/>
        <a:lstStyle/>
        <a:p>
          <a:r>
            <a:rPr lang="pt-BR" dirty="0" smtClean="0"/>
            <a:t>DIVISÃO DE CONTABILIDADE</a:t>
          </a:r>
          <a:endParaRPr lang="pt-BR" dirty="0"/>
        </a:p>
      </dgm:t>
    </dgm:pt>
    <dgm:pt modelId="{9B97D1D6-C955-4351-97BC-9C65AC626655}" type="parTrans" cxnId="{E2EF5883-8782-43E1-AD12-418990E0CC79}">
      <dgm:prSet/>
      <dgm:spPr/>
      <dgm:t>
        <a:bodyPr/>
        <a:lstStyle/>
        <a:p>
          <a:endParaRPr lang="pt-BR"/>
        </a:p>
      </dgm:t>
    </dgm:pt>
    <dgm:pt modelId="{B7DF0B95-0C99-4ACE-BDD5-6B08667C482C}" type="sibTrans" cxnId="{E2EF5883-8782-43E1-AD12-418990E0CC79}">
      <dgm:prSet/>
      <dgm:spPr/>
      <dgm:t>
        <a:bodyPr/>
        <a:lstStyle/>
        <a:p>
          <a:endParaRPr lang="pt-BR"/>
        </a:p>
      </dgm:t>
    </dgm:pt>
    <dgm:pt modelId="{107FA236-8A21-4AB5-915F-05557F9CA937}">
      <dgm:prSet/>
      <dgm:spPr/>
      <dgm:t>
        <a:bodyPr/>
        <a:lstStyle/>
        <a:p>
          <a:r>
            <a:rPr lang="pt-BR" dirty="0" smtClean="0"/>
            <a:t>DIVISÃO DE FISCALIZAÇÃO TRIBUTÁRIA</a:t>
          </a:r>
          <a:endParaRPr lang="pt-BR" dirty="0"/>
        </a:p>
      </dgm:t>
    </dgm:pt>
    <dgm:pt modelId="{2992F29D-87C2-4C13-BD9C-F95522606AA6}" type="parTrans" cxnId="{8B21105F-46CA-4D05-9E8C-9CC95034E091}">
      <dgm:prSet/>
      <dgm:spPr/>
      <dgm:t>
        <a:bodyPr/>
        <a:lstStyle/>
        <a:p>
          <a:endParaRPr lang="pt-BR"/>
        </a:p>
      </dgm:t>
    </dgm:pt>
    <dgm:pt modelId="{2873814C-F03F-4E4C-96E3-DFBBD77214F4}" type="sibTrans" cxnId="{8B21105F-46CA-4D05-9E8C-9CC95034E091}">
      <dgm:prSet/>
      <dgm:spPr/>
      <dgm:t>
        <a:bodyPr/>
        <a:lstStyle/>
        <a:p>
          <a:endParaRPr lang="pt-BR"/>
        </a:p>
      </dgm:t>
    </dgm:pt>
    <dgm:pt modelId="{4E704731-CAA7-4BB7-8030-DA68CD3EBD09}">
      <dgm:prSet/>
      <dgm:spPr/>
      <dgm:t>
        <a:bodyPr/>
        <a:lstStyle/>
        <a:p>
          <a:r>
            <a:rPr lang="pt-BR" dirty="0" smtClean="0"/>
            <a:t>DIVISÃO DE FISCALIZAÇÃO DE POSTURAS</a:t>
          </a:r>
          <a:endParaRPr lang="pt-BR" dirty="0"/>
        </a:p>
      </dgm:t>
    </dgm:pt>
    <dgm:pt modelId="{25C2D51D-FFD4-4E49-8982-51D115F6A1D3}" type="parTrans" cxnId="{E2605839-6E13-4B85-97F6-E53785514EFA}">
      <dgm:prSet/>
      <dgm:spPr/>
      <dgm:t>
        <a:bodyPr/>
        <a:lstStyle/>
        <a:p>
          <a:endParaRPr lang="pt-BR"/>
        </a:p>
      </dgm:t>
    </dgm:pt>
    <dgm:pt modelId="{62E7E7B7-FF72-45B0-BAD7-0D0840E467C4}" type="sibTrans" cxnId="{E2605839-6E13-4B85-97F6-E53785514EFA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70C4F303-B431-4366-B931-F52CC1CF1F53}" type="pres">
      <dgm:prSet presAssocID="{2323DEF9-CADC-45A7-814D-6FF61085CBE5}" presName="Name37" presStyleLbl="parChTrans1D2" presStyleIdx="0" presStyleCnt="4"/>
      <dgm:spPr/>
      <dgm:t>
        <a:bodyPr/>
        <a:lstStyle/>
        <a:p>
          <a:endParaRPr lang="pt-BR"/>
        </a:p>
      </dgm:t>
    </dgm:pt>
    <dgm:pt modelId="{B3BA391F-6974-4F3D-B41C-66A063BDD774}" type="pres">
      <dgm:prSet presAssocID="{91AA2B35-9302-4D4F-84D3-AFC7FAA537B8}" presName="hierRoot2" presStyleCnt="0">
        <dgm:presLayoutVars>
          <dgm:hierBranch val="init"/>
        </dgm:presLayoutVars>
      </dgm:prSet>
      <dgm:spPr/>
    </dgm:pt>
    <dgm:pt modelId="{8D1D7555-502E-4C89-B7CB-AE1F257C167C}" type="pres">
      <dgm:prSet presAssocID="{91AA2B35-9302-4D4F-84D3-AFC7FAA537B8}" presName="rootComposite" presStyleCnt="0"/>
      <dgm:spPr/>
    </dgm:pt>
    <dgm:pt modelId="{F2874E94-D61E-4BB6-81A5-F25A0EBDAA3B}" type="pres">
      <dgm:prSet presAssocID="{91AA2B35-9302-4D4F-84D3-AFC7FAA537B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A5DE9EB-6BE2-4CD5-BE4C-951EFD29A1BB}" type="pres">
      <dgm:prSet presAssocID="{91AA2B35-9302-4D4F-84D3-AFC7FAA537B8}" presName="rootConnector" presStyleLbl="node2" presStyleIdx="0" presStyleCnt="2"/>
      <dgm:spPr/>
      <dgm:t>
        <a:bodyPr/>
        <a:lstStyle/>
        <a:p>
          <a:endParaRPr lang="pt-BR"/>
        </a:p>
      </dgm:t>
    </dgm:pt>
    <dgm:pt modelId="{CA9039D2-9483-41AA-A689-16A9284BD34C}" type="pres">
      <dgm:prSet presAssocID="{91AA2B35-9302-4D4F-84D3-AFC7FAA537B8}" presName="hierChild4" presStyleCnt="0"/>
      <dgm:spPr/>
    </dgm:pt>
    <dgm:pt modelId="{FF95E252-0331-4CF9-A679-1AA4B6BE70E2}" type="pres">
      <dgm:prSet presAssocID="{AC1EEF18-4FFF-4A23-8839-E50FA96173F6}" presName="Name37" presStyleLbl="parChTrans1D3" presStyleIdx="0" presStyleCnt="5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3" presStyleIdx="0" presStyleCnt="5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86557F90-FF9B-4273-9E3E-8EC6ACFB7FC0}" type="pres">
      <dgm:prSet presAssocID="{2E9321E2-9963-4576-B033-03935DFF1BD2}" presName="Name37" presStyleLbl="parChTrans1D4" presStyleIdx="0" presStyleCnt="12"/>
      <dgm:spPr/>
      <dgm:t>
        <a:bodyPr/>
        <a:lstStyle/>
        <a:p>
          <a:endParaRPr lang="pt-BR"/>
        </a:p>
      </dgm:t>
    </dgm:pt>
    <dgm:pt modelId="{2DD6D0E6-8870-4DFD-9F14-71EB23E32DC2}" type="pres">
      <dgm:prSet presAssocID="{FB04F86B-EE96-4B6C-A063-EC62B0B39B97}" presName="hierRoot2" presStyleCnt="0">
        <dgm:presLayoutVars>
          <dgm:hierBranch val="init"/>
        </dgm:presLayoutVars>
      </dgm:prSet>
      <dgm:spPr/>
    </dgm:pt>
    <dgm:pt modelId="{FCF360DB-DE17-46B6-A523-3E2CA6ADB54D}" type="pres">
      <dgm:prSet presAssocID="{FB04F86B-EE96-4B6C-A063-EC62B0B39B97}" presName="rootComposite" presStyleCnt="0"/>
      <dgm:spPr/>
    </dgm:pt>
    <dgm:pt modelId="{BB28F13A-D212-4B24-9B87-EA485FC52DAE}" type="pres">
      <dgm:prSet presAssocID="{FB04F86B-EE96-4B6C-A063-EC62B0B39B97}" presName="rootText" presStyleLbl="node4" presStyleIdx="0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D8132F2-A023-44B6-8713-051460172180}" type="pres">
      <dgm:prSet presAssocID="{FB04F86B-EE96-4B6C-A063-EC62B0B39B97}" presName="rootConnector" presStyleLbl="node4" presStyleIdx="0" presStyleCnt="12"/>
      <dgm:spPr/>
      <dgm:t>
        <a:bodyPr/>
        <a:lstStyle/>
        <a:p>
          <a:endParaRPr lang="pt-BR"/>
        </a:p>
      </dgm:t>
    </dgm:pt>
    <dgm:pt modelId="{B93951B8-651E-4805-B477-6AB427FB2397}" type="pres">
      <dgm:prSet presAssocID="{FB04F86B-EE96-4B6C-A063-EC62B0B39B97}" presName="hierChild4" presStyleCnt="0"/>
      <dgm:spPr/>
    </dgm:pt>
    <dgm:pt modelId="{AAD0B081-6A77-4BD6-87FD-0D4036C744B4}" type="pres">
      <dgm:prSet presAssocID="{FB04F86B-EE96-4B6C-A063-EC62B0B39B97}" presName="hierChild5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0B73330C-21D6-4430-A571-70D03EDA2FDD}" type="pres">
      <dgm:prSet presAssocID="{59FFE757-2D7F-426B-994A-80DA94F1007C}" presName="Name37" presStyleLbl="parChTrans1D3" presStyleIdx="1" presStyleCnt="5"/>
      <dgm:spPr/>
      <dgm:t>
        <a:bodyPr/>
        <a:lstStyle/>
        <a:p>
          <a:endParaRPr lang="pt-BR"/>
        </a:p>
      </dgm:t>
    </dgm:pt>
    <dgm:pt modelId="{4F58B1CA-A1D4-4129-B8DD-AD21F5380B2A}" type="pres">
      <dgm:prSet presAssocID="{CF05E165-4183-47FD-8636-42F95CEC1656}" presName="hierRoot2" presStyleCnt="0">
        <dgm:presLayoutVars>
          <dgm:hierBranch val="init"/>
        </dgm:presLayoutVars>
      </dgm:prSet>
      <dgm:spPr/>
    </dgm:pt>
    <dgm:pt modelId="{AFC34C76-9125-4FA8-93DE-1BBB35CBCB11}" type="pres">
      <dgm:prSet presAssocID="{CF05E165-4183-47FD-8636-42F95CEC1656}" presName="rootComposite" presStyleCnt="0"/>
      <dgm:spPr/>
    </dgm:pt>
    <dgm:pt modelId="{9E26A7A8-C00B-49E2-8A8E-4627BC1C082D}" type="pres">
      <dgm:prSet presAssocID="{CF05E165-4183-47FD-8636-42F95CEC1656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A589B94-55B8-494B-998C-CF3DC875BFA6}" type="pres">
      <dgm:prSet presAssocID="{CF05E165-4183-47FD-8636-42F95CEC1656}" presName="rootConnector" presStyleLbl="node3" presStyleIdx="1" presStyleCnt="5"/>
      <dgm:spPr/>
      <dgm:t>
        <a:bodyPr/>
        <a:lstStyle/>
        <a:p>
          <a:endParaRPr lang="pt-BR"/>
        </a:p>
      </dgm:t>
    </dgm:pt>
    <dgm:pt modelId="{C62A2476-8C62-49B6-8398-B6DB8EFD5301}" type="pres">
      <dgm:prSet presAssocID="{CF05E165-4183-47FD-8636-42F95CEC1656}" presName="hierChild4" presStyleCnt="0"/>
      <dgm:spPr/>
    </dgm:pt>
    <dgm:pt modelId="{B22EAC69-F488-4CEF-AD3A-699787A17C26}" type="pres">
      <dgm:prSet presAssocID="{0498F023-1DCA-4374-914B-4623852E78FC}" presName="Name37" presStyleLbl="parChTrans1D4" presStyleIdx="1" presStyleCnt="12"/>
      <dgm:spPr/>
      <dgm:t>
        <a:bodyPr/>
        <a:lstStyle/>
        <a:p>
          <a:endParaRPr lang="pt-BR"/>
        </a:p>
      </dgm:t>
    </dgm:pt>
    <dgm:pt modelId="{26C7DD19-19ED-415D-9FCA-B5306D9F6CAA}" type="pres">
      <dgm:prSet presAssocID="{A58C2E1C-FCA4-43E4-8D9E-97D8005C1A4E}" presName="hierRoot2" presStyleCnt="0">
        <dgm:presLayoutVars>
          <dgm:hierBranch val="init"/>
        </dgm:presLayoutVars>
      </dgm:prSet>
      <dgm:spPr/>
    </dgm:pt>
    <dgm:pt modelId="{E2413325-D481-4087-8A5F-D525BEBF762C}" type="pres">
      <dgm:prSet presAssocID="{A58C2E1C-FCA4-43E4-8D9E-97D8005C1A4E}" presName="rootComposite" presStyleCnt="0"/>
      <dgm:spPr/>
    </dgm:pt>
    <dgm:pt modelId="{4723C213-2286-4E0C-B441-0AF7E9892916}" type="pres">
      <dgm:prSet presAssocID="{A58C2E1C-FCA4-43E4-8D9E-97D8005C1A4E}" presName="rootText" presStyleLbl="node4" presStyleIdx="1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08F7F6A-D7D7-448B-BFA7-5EE9C0380889}" type="pres">
      <dgm:prSet presAssocID="{A58C2E1C-FCA4-43E4-8D9E-97D8005C1A4E}" presName="rootConnector" presStyleLbl="node4" presStyleIdx="1" presStyleCnt="12"/>
      <dgm:spPr/>
      <dgm:t>
        <a:bodyPr/>
        <a:lstStyle/>
        <a:p>
          <a:endParaRPr lang="pt-BR"/>
        </a:p>
      </dgm:t>
    </dgm:pt>
    <dgm:pt modelId="{63056B53-BB2D-4884-9B70-FE096FE5D19D}" type="pres">
      <dgm:prSet presAssocID="{A58C2E1C-FCA4-43E4-8D9E-97D8005C1A4E}" presName="hierChild4" presStyleCnt="0"/>
      <dgm:spPr/>
    </dgm:pt>
    <dgm:pt modelId="{C2A2CD88-ED97-490C-AEB9-5617597565BD}" type="pres">
      <dgm:prSet presAssocID="{A58C2E1C-FCA4-43E4-8D9E-97D8005C1A4E}" presName="hierChild5" presStyleCnt="0"/>
      <dgm:spPr/>
    </dgm:pt>
    <dgm:pt modelId="{D4DF2EE5-CCE9-4317-A3A1-B4E5799D34F6}" type="pres">
      <dgm:prSet presAssocID="{991E7B9C-2ECC-4639-AC69-BBEBBC8546A8}" presName="Name37" presStyleLbl="parChTrans1D4" presStyleIdx="2" presStyleCnt="12"/>
      <dgm:spPr/>
      <dgm:t>
        <a:bodyPr/>
        <a:lstStyle/>
        <a:p>
          <a:endParaRPr lang="pt-BR"/>
        </a:p>
      </dgm:t>
    </dgm:pt>
    <dgm:pt modelId="{4A4DE37D-EE3E-4D61-910B-8AEE3508D7DB}" type="pres">
      <dgm:prSet presAssocID="{360E3596-AC12-4EED-A784-1B44C4462920}" presName="hierRoot2" presStyleCnt="0">
        <dgm:presLayoutVars>
          <dgm:hierBranch val="init"/>
        </dgm:presLayoutVars>
      </dgm:prSet>
      <dgm:spPr/>
    </dgm:pt>
    <dgm:pt modelId="{A92EC023-0BEE-4127-8285-94DA2049D5BC}" type="pres">
      <dgm:prSet presAssocID="{360E3596-AC12-4EED-A784-1B44C4462920}" presName="rootComposite" presStyleCnt="0"/>
      <dgm:spPr/>
    </dgm:pt>
    <dgm:pt modelId="{87FCBD9C-57A6-4545-B3D0-8A4B92C553D6}" type="pres">
      <dgm:prSet presAssocID="{360E3596-AC12-4EED-A784-1B44C4462920}" presName="rootText" presStyleLbl="node4" presStyleIdx="2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735DC6D-5D1B-4F7B-A263-2FC6DF033A03}" type="pres">
      <dgm:prSet presAssocID="{360E3596-AC12-4EED-A784-1B44C4462920}" presName="rootConnector" presStyleLbl="node4" presStyleIdx="2" presStyleCnt="12"/>
      <dgm:spPr/>
      <dgm:t>
        <a:bodyPr/>
        <a:lstStyle/>
        <a:p>
          <a:endParaRPr lang="pt-BR"/>
        </a:p>
      </dgm:t>
    </dgm:pt>
    <dgm:pt modelId="{26F274D5-3B6B-461D-A3C5-799438E431BB}" type="pres">
      <dgm:prSet presAssocID="{360E3596-AC12-4EED-A784-1B44C4462920}" presName="hierChild4" presStyleCnt="0"/>
      <dgm:spPr/>
    </dgm:pt>
    <dgm:pt modelId="{BC8D6DE4-6BC6-44BD-AE34-4BDFCF45D7AF}" type="pres">
      <dgm:prSet presAssocID="{360E3596-AC12-4EED-A784-1B44C4462920}" presName="hierChild5" presStyleCnt="0"/>
      <dgm:spPr/>
    </dgm:pt>
    <dgm:pt modelId="{0FA25102-AF8C-4A09-B3EF-8470B9A97F81}" type="pres">
      <dgm:prSet presAssocID="{6F35C265-F7AE-44B4-A5CE-827472E273AC}" presName="Name37" presStyleLbl="parChTrans1D4" presStyleIdx="3" presStyleCnt="12"/>
      <dgm:spPr/>
      <dgm:t>
        <a:bodyPr/>
        <a:lstStyle/>
        <a:p>
          <a:endParaRPr lang="pt-BR"/>
        </a:p>
      </dgm:t>
    </dgm:pt>
    <dgm:pt modelId="{A055EAB4-FF02-4CBC-9EA8-1EBD5A5C0786}" type="pres">
      <dgm:prSet presAssocID="{7F970EC2-91A4-40BC-94B6-D661350A83CD}" presName="hierRoot2" presStyleCnt="0">
        <dgm:presLayoutVars>
          <dgm:hierBranch val="init"/>
        </dgm:presLayoutVars>
      </dgm:prSet>
      <dgm:spPr/>
    </dgm:pt>
    <dgm:pt modelId="{477255FB-E98E-414A-8452-BEA7C0FB4880}" type="pres">
      <dgm:prSet presAssocID="{7F970EC2-91A4-40BC-94B6-D661350A83CD}" presName="rootComposite" presStyleCnt="0"/>
      <dgm:spPr/>
    </dgm:pt>
    <dgm:pt modelId="{ED64B58B-5743-41C2-A565-00B8AD179120}" type="pres">
      <dgm:prSet presAssocID="{7F970EC2-91A4-40BC-94B6-D661350A83CD}" presName="rootText" presStyleLbl="node4" presStyleIdx="3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C7160BD-A59E-4665-9D20-53483A5BBC3C}" type="pres">
      <dgm:prSet presAssocID="{7F970EC2-91A4-40BC-94B6-D661350A83CD}" presName="rootConnector" presStyleLbl="node4" presStyleIdx="3" presStyleCnt="12"/>
      <dgm:spPr/>
      <dgm:t>
        <a:bodyPr/>
        <a:lstStyle/>
        <a:p>
          <a:endParaRPr lang="pt-BR"/>
        </a:p>
      </dgm:t>
    </dgm:pt>
    <dgm:pt modelId="{273FAF66-F74C-4BE2-905D-3EA6495C487F}" type="pres">
      <dgm:prSet presAssocID="{7F970EC2-91A4-40BC-94B6-D661350A83CD}" presName="hierChild4" presStyleCnt="0"/>
      <dgm:spPr/>
    </dgm:pt>
    <dgm:pt modelId="{DFBA2978-8A7A-47AF-AE4B-007BEFE8BE2D}" type="pres">
      <dgm:prSet presAssocID="{7F970EC2-91A4-40BC-94B6-D661350A83CD}" presName="hierChild5" presStyleCnt="0"/>
      <dgm:spPr/>
    </dgm:pt>
    <dgm:pt modelId="{E9B62B61-EB9E-4F18-A25B-19E166E9FC8C}" type="pres">
      <dgm:prSet presAssocID="{9B97D1D6-C955-4351-97BC-9C65AC626655}" presName="Name37" presStyleLbl="parChTrans1D4" presStyleIdx="4" presStyleCnt="12"/>
      <dgm:spPr/>
      <dgm:t>
        <a:bodyPr/>
        <a:lstStyle/>
        <a:p>
          <a:endParaRPr lang="pt-BR"/>
        </a:p>
      </dgm:t>
    </dgm:pt>
    <dgm:pt modelId="{F069E154-F6B5-4378-9F4C-389491D1A14F}" type="pres">
      <dgm:prSet presAssocID="{D4B667EB-C420-46A5-9561-DE784266A86D}" presName="hierRoot2" presStyleCnt="0">
        <dgm:presLayoutVars>
          <dgm:hierBranch val="init"/>
        </dgm:presLayoutVars>
      </dgm:prSet>
      <dgm:spPr/>
    </dgm:pt>
    <dgm:pt modelId="{B754ACCB-0B8E-49FC-9059-31ACFE866F4A}" type="pres">
      <dgm:prSet presAssocID="{D4B667EB-C420-46A5-9561-DE784266A86D}" presName="rootComposite" presStyleCnt="0"/>
      <dgm:spPr/>
    </dgm:pt>
    <dgm:pt modelId="{9FCC3861-5D3A-441D-BDE5-B84F80653A63}" type="pres">
      <dgm:prSet presAssocID="{D4B667EB-C420-46A5-9561-DE784266A86D}" presName="rootText" presStyleLbl="node4" presStyleIdx="4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FF284D7-0D27-4CA5-B5B5-D969A08386EB}" type="pres">
      <dgm:prSet presAssocID="{D4B667EB-C420-46A5-9561-DE784266A86D}" presName="rootConnector" presStyleLbl="node4" presStyleIdx="4" presStyleCnt="12"/>
      <dgm:spPr/>
      <dgm:t>
        <a:bodyPr/>
        <a:lstStyle/>
        <a:p>
          <a:endParaRPr lang="pt-BR"/>
        </a:p>
      </dgm:t>
    </dgm:pt>
    <dgm:pt modelId="{8AD57321-061D-43EE-95FE-8CD8DB429B90}" type="pres">
      <dgm:prSet presAssocID="{D4B667EB-C420-46A5-9561-DE784266A86D}" presName="hierChild4" presStyleCnt="0"/>
      <dgm:spPr/>
    </dgm:pt>
    <dgm:pt modelId="{371AE3F2-DDBB-4CBA-AF89-97585C90A60A}" type="pres">
      <dgm:prSet presAssocID="{D4B667EB-C420-46A5-9561-DE784266A86D}" presName="hierChild5" presStyleCnt="0"/>
      <dgm:spPr/>
    </dgm:pt>
    <dgm:pt modelId="{3CABD037-089A-4EC9-B934-019F47C29EC7}" type="pres">
      <dgm:prSet presAssocID="{CF05E165-4183-47FD-8636-42F95CEC1656}" presName="hierChild5" presStyleCnt="0"/>
      <dgm:spPr/>
    </dgm:pt>
    <dgm:pt modelId="{23CD805C-EA1D-422B-8BAA-321821336497}" type="pres">
      <dgm:prSet presAssocID="{C9D9C5A0-4B93-4465-8530-9DB1A9D98A86}" presName="Name37" presStyleLbl="parChTrans1D3" presStyleIdx="2" presStyleCnt="5"/>
      <dgm:spPr/>
      <dgm:t>
        <a:bodyPr/>
        <a:lstStyle/>
        <a:p>
          <a:endParaRPr lang="pt-BR"/>
        </a:p>
      </dgm:t>
    </dgm:pt>
    <dgm:pt modelId="{72F58082-2E7E-4CC9-88DC-599F67760E13}" type="pres">
      <dgm:prSet presAssocID="{79D193F4-539D-4BDF-8E22-AAF849FA2C37}" presName="hierRoot2" presStyleCnt="0">
        <dgm:presLayoutVars>
          <dgm:hierBranch val="init"/>
        </dgm:presLayoutVars>
      </dgm:prSet>
      <dgm:spPr/>
    </dgm:pt>
    <dgm:pt modelId="{E27BE027-EC05-458B-BA57-B204D239787D}" type="pres">
      <dgm:prSet presAssocID="{79D193F4-539D-4BDF-8E22-AAF849FA2C37}" presName="rootComposite" presStyleCnt="0"/>
      <dgm:spPr/>
    </dgm:pt>
    <dgm:pt modelId="{7B4095F6-33EE-443D-972D-84068FE2FE5A}" type="pres">
      <dgm:prSet presAssocID="{79D193F4-539D-4BDF-8E22-AAF849FA2C37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9A6F9D1-0D96-47F4-A3CE-C044620577B0}" type="pres">
      <dgm:prSet presAssocID="{79D193F4-539D-4BDF-8E22-AAF849FA2C37}" presName="rootConnector" presStyleLbl="node3" presStyleIdx="2" presStyleCnt="5"/>
      <dgm:spPr/>
      <dgm:t>
        <a:bodyPr/>
        <a:lstStyle/>
        <a:p>
          <a:endParaRPr lang="pt-BR"/>
        </a:p>
      </dgm:t>
    </dgm:pt>
    <dgm:pt modelId="{8B3E023B-8F71-47C5-979D-6B9C0BEA4724}" type="pres">
      <dgm:prSet presAssocID="{79D193F4-539D-4BDF-8E22-AAF849FA2C37}" presName="hierChild4" presStyleCnt="0"/>
      <dgm:spPr/>
    </dgm:pt>
    <dgm:pt modelId="{BD974141-45B2-483E-BC81-F38AA8CA1A38}" type="pres">
      <dgm:prSet presAssocID="{E2A8E5FF-0530-4E1F-86C8-C726040B327E}" presName="Name37" presStyleLbl="parChTrans1D4" presStyleIdx="5" presStyleCnt="12"/>
      <dgm:spPr/>
      <dgm:t>
        <a:bodyPr/>
        <a:lstStyle/>
        <a:p>
          <a:endParaRPr lang="pt-BR"/>
        </a:p>
      </dgm:t>
    </dgm:pt>
    <dgm:pt modelId="{C67B8C05-BA5E-426C-B0AB-416E3B8750FB}" type="pres">
      <dgm:prSet presAssocID="{EB82B40A-8E79-4695-B4EE-D5396FFACB5C}" presName="hierRoot2" presStyleCnt="0">
        <dgm:presLayoutVars>
          <dgm:hierBranch val="init"/>
        </dgm:presLayoutVars>
      </dgm:prSet>
      <dgm:spPr/>
    </dgm:pt>
    <dgm:pt modelId="{78CC7527-FFEE-4341-8E69-1FECDF8D65B9}" type="pres">
      <dgm:prSet presAssocID="{EB82B40A-8E79-4695-B4EE-D5396FFACB5C}" presName="rootComposite" presStyleCnt="0"/>
      <dgm:spPr/>
    </dgm:pt>
    <dgm:pt modelId="{7F14A640-3678-4D83-B978-174E04AEB3D9}" type="pres">
      <dgm:prSet presAssocID="{EB82B40A-8E79-4695-B4EE-D5396FFACB5C}" presName="rootText" presStyleLbl="node4" presStyleIdx="5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BEC6126-5153-4A6F-955C-2449D32710EC}" type="pres">
      <dgm:prSet presAssocID="{EB82B40A-8E79-4695-B4EE-D5396FFACB5C}" presName="rootConnector" presStyleLbl="node4" presStyleIdx="5" presStyleCnt="12"/>
      <dgm:spPr/>
      <dgm:t>
        <a:bodyPr/>
        <a:lstStyle/>
        <a:p>
          <a:endParaRPr lang="pt-BR"/>
        </a:p>
      </dgm:t>
    </dgm:pt>
    <dgm:pt modelId="{0E15F268-4458-4101-8F25-775B14457BC3}" type="pres">
      <dgm:prSet presAssocID="{EB82B40A-8E79-4695-B4EE-D5396FFACB5C}" presName="hierChild4" presStyleCnt="0"/>
      <dgm:spPr/>
    </dgm:pt>
    <dgm:pt modelId="{B41E2790-9C91-4930-A882-C023963B3B03}" type="pres">
      <dgm:prSet presAssocID="{EB82B40A-8E79-4695-B4EE-D5396FFACB5C}" presName="hierChild5" presStyleCnt="0"/>
      <dgm:spPr/>
    </dgm:pt>
    <dgm:pt modelId="{127B9D8E-31DE-4355-A504-D39696024F70}" type="pres">
      <dgm:prSet presAssocID="{42FF1934-0DCF-4554-92CB-F6AA8B4DDF83}" presName="Name37" presStyleLbl="parChTrans1D4" presStyleIdx="6" presStyleCnt="12"/>
      <dgm:spPr/>
      <dgm:t>
        <a:bodyPr/>
        <a:lstStyle/>
        <a:p>
          <a:endParaRPr lang="pt-BR"/>
        </a:p>
      </dgm:t>
    </dgm:pt>
    <dgm:pt modelId="{1EB2FCA8-C9C8-48EF-B0E4-3D47183A681C}" type="pres">
      <dgm:prSet presAssocID="{33BCA88C-4CF4-4D98-B749-ADFA7769D86A}" presName="hierRoot2" presStyleCnt="0">
        <dgm:presLayoutVars>
          <dgm:hierBranch val="init"/>
        </dgm:presLayoutVars>
      </dgm:prSet>
      <dgm:spPr/>
    </dgm:pt>
    <dgm:pt modelId="{4D1496AB-3F08-445E-B908-533EFCAA62BE}" type="pres">
      <dgm:prSet presAssocID="{33BCA88C-4CF4-4D98-B749-ADFA7769D86A}" presName="rootComposite" presStyleCnt="0"/>
      <dgm:spPr/>
    </dgm:pt>
    <dgm:pt modelId="{4940DF0D-4004-45EA-990F-BEE99D4B345C}" type="pres">
      <dgm:prSet presAssocID="{33BCA88C-4CF4-4D98-B749-ADFA7769D86A}" presName="rootText" presStyleLbl="node4" presStyleIdx="6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A284819-B348-424B-B14A-8B28B8733124}" type="pres">
      <dgm:prSet presAssocID="{33BCA88C-4CF4-4D98-B749-ADFA7769D86A}" presName="rootConnector" presStyleLbl="node4" presStyleIdx="6" presStyleCnt="12"/>
      <dgm:spPr/>
      <dgm:t>
        <a:bodyPr/>
        <a:lstStyle/>
        <a:p>
          <a:endParaRPr lang="pt-BR"/>
        </a:p>
      </dgm:t>
    </dgm:pt>
    <dgm:pt modelId="{66D51712-A82F-4E1E-B2D8-1CB1237AD2AF}" type="pres">
      <dgm:prSet presAssocID="{33BCA88C-4CF4-4D98-B749-ADFA7769D86A}" presName="hierChild4" presStyleCnt="0"/>
      <dgm:spPr/>
    </dgm:pt>
    <dgm:pt modelId="{E790422F-FEAC-435B-95AC-2CE71AE95410}" type="pres">
      <dgm:prSet presAssocID="{33BCA88C-4CF4-4D98-B749-ADFA7769D86A}" presName="hierChild5" presStyleCnt="0"/>
      <dgm:spPr/>
    </dgm:pt>
    <dgm:pt modelId="{A2DC16DD-796D-4B21-8E4D-FE07F393502F}" type="pres">
      <dgm:prSet presAssocID="{79D193F4-539D-4BDF-8E22-AAF849FA2C37}" presName="hierChild5" presStyleCnt="0"/>
      <dgm:spPr/>
    </dgm:pt>
    <dgm:pt modelId="{BB2EB241-80AA-4F48-9BF7-B38F3D0D9424}" type="pres">
      <dgm:prSet presAssocID="{91AA2B35-9302-4D4F-84D3-AFC7FAA537B8}" presName="hierChild5" presStyleCnt="0"/>
      <dgm:spPr/>
    </dgm:pt>
    <dgm:pt modelId="{08CCABF4-C636-49AE-BD22-C94458C84AEB}" type="pres">
      <dgm:prSet presAssocID="{FFA96DA8-C96C-41DD-8639-0B2CFCF149F2}" presName="Name37" presStyleLbl="parChTrans1D2" presStyleIdx="1" presStyleCnt="4"/>
      <dgm:spPr/>
      <dgm:t>
        <a:bodyPr/>
        <a:lstStyle/>
        <a:p>
          <a:endParaRPr lang="pt-BR"/>
        </a:p>
      </dgm:t>
    </dgm:pt>
    <dgm:pt modelId="{1B1D445D-A121-465E-B08B-A291449DCF6B}" type="pres">
      <dgm:prSet presAssocID="{D49EE1BF-A309-4EFF-89B7-3DA5C1692F52}" presName="hierRoot2" presStyleCnt="0">
        <dgm:presLayoutVars>
          <dgm:hierBranch val="init"/>
        </dgm:presLayoutVars>
      </dgm:prSet>
      <dgm:spPr/>
    </dgm:pt>
    <dgm:pt modelId="{DE6B5FB8-027F-48A2-A306-75A0D6E9185D}" type="pres">
      <dgm:prSet presAssocID="{D49EE1BF-A309-4EFF-89B7-3DA5C1692F52}" presName="rootComposite" presStyleCnt="0"/>
      <dgm:spPr/>
    </dgm:pt>
    <dgm:pt modelId="{B7B92001-D45D-47E5-AE36-D740E088B304}" type="pres">
      <dgm:prSet presAssocID="{D49EE1BF-A309-4EFF-89B7-3DA5C1692F5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BE37A14-E35A-4BD0-8EC5-2FEEBB3236EF}" type="pres">
      <dgm:prSet presAssocID="{D49EE1BF-A309-4EFF-89B7-3DA5C1692F52}" presName="rootConnector" presStyleLbl="node2" presStyleIdx="1" presStyleCnt="2"/>
      <dgm:spPr/>
      <dgm:t>
        <a:bodyPr/>
        <a:lstStyle/>
        <a:p>
          <a:endParaRPr lang="pt-BR"/>
        </a:p>
      </dgm:t>
    </dgm:pt>
    <dgm:pt modelId="{D28E9827-FC25-4F4F-8961-AAF5E6EF374D}" type="pres">
      <dgm:prSet presAssocID="{D49EE1BF-A309-4EFF-89B7-3DA5C1692F52}" presName="hierChild4" presStyleCnt="0"/>
      <dgm:spPr/>
    </dgm:pt>
    <dgm:pt modelId="{86B7FF7D-6698-4C4E-B013-024C3FE3430B}" type="pres">
      <dgm:prSet presAssocID="{E90133C7-DD84-4772-92FA-A4F17826293C}" presName="Name37" presStyleLbl="parChTrans1D3" presStyleIdx="3" presStyleCnt="5"/>
      <dgm:spPr/>
      <dgm:t>
        <a:bodyPr/>
        <a:lstStyle/>
        <a:p>
          <a:endParaRPr lang="pt-BR"/>
        </a:p>
      </dgm:t>
    </dgm:pt>
    <dgm:pt modelId="{E1D1C887-C837-4B30-8D1A-6DEF6194F94D}" type="pres">
      <dgm:prSet presAssocID="{8DC202E4-DB6D-4A89-AD93-4B0EBE79C0B4}" presName="hierRoot2" presStyleCnt="0">
        <dgm:presLayoutVars>
          <dgm:hierBranch val="init"/>
        </dgm:presLayoutVars>
      </dgm:prSet>
      <dgm:spPr/>
    </dgm:pt>
    <dgm:pt modelId="{4C189A76-DE32-4AC6-9095-5B47EEB5EF87}" type="pres">
      <dgm:prSet presAssocID="{8DC202E4-DB6D-4A89-AD93-4B0EBE79C0B4}" presName="rootComposite" presStyleCnt="0"/>
      <dgm:spPr/>
    </dgm:pt>
    <dgm:pt modelId="{2D6A004A-EA7C-4441-9418-0DEDEAFCBE03}" type="pres">
      <dgm:prSet presAssocID="{8DC202E4-DB6D-4A89-AD93-4B0EBE79C0B4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AFFDD1C-5206-48E3-9CE4-26A4FFF6882C}" type="pres">
      <dgm:prSet presAssocID="{8DC202E4-DB6D-4A89-AD93-4B0EBE79C0B4}" presName="rootConnector" presStyleLbl="node3" presStyleIdx="3" presStyleCnt="5"/>
      <dgm:spPr/>
      <dgm:t>
        <a:bodyPr/>
        <a:lstStyle/>
        <a:p>
          <a:endParaRPr lang="pt-BR"/>
        </a:p>
      </dgm:t>
    </dgm:pt>
    <dgm:pt modelId="{F5478666-9299-4270-8E1F-BCE411FB74A7}" type="pres">
      <dgm:prSet presAssocID="{8DC202E4-DB6D-4A89-AD93-4B0EBE79C0B4}" presName="hierChild4" presStyleCnt="0"/>
      <dgm:spPr/>
    </dgm:pt>
    <dgm:pt modelId="{CBF128DB-D753-4DF2-979B-0182ABDE31CB}" type="pres">
      <dgm:prSet presAssocID="{3A04E3A8-F106-4008-9B99-776D2DA17FCE}" presName="Name37" presStyleLbl="parChTrans1D4" presStyleIdx="7" presStyleCnt="12"/>
      <dgm:spPr/>
      <dgm:t>
        <a:bodyPr/>
        <a:lstStyle/>
        <a:p>
          <a:endParaRPr lang="pt-BR"/>
        </a:p>
      </dgm:t>
    </dgm:pt>
    <dgm:pt modelId="{6ACFD34B-3311-44E4-90E5-A3A2B24A137B}" type="pres">
      <dgm:prSet presAssocID="{CDEF15BD-9B06-45CD-8CCC-08C4D0F62E16}" presName="hierRoot2" presStyleCnt="0">
        <dgm:presLayoutVars>
          <dgm:hierBranch val="init"/>
        </dgm:presLayoutVars>
      </dgm:prSet>
      <dgm:spPr/>
    </dgm:pt>
    <dgm:pt modelId="{52FD8F51-0C46-4188-90B6-68E372F4A0D6}" type="pres">
      <dgm:prSet presAssocID="{CDEF15BD-9B06-45CD-8CCC-08C4D0F62E16}" presName="rootComposite" presStyleCnt="0"/>
      <dgm:spPr/>
    </dgm:pt>
    <dgm:pt modelId="{89FB42D1-CB59-4E91-BD59-AA23597CFB87}" type="pres">
      <dgm:prSet presAssocID="{CDEF15BD-9B06-45CD-8CCC-08C4D0F62E16}" presName="rootText" presStyleLbl="node4" presStyleIdx="7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235FED5-A7B5-4538-AC0C-F48F39168169}" type="pres">
      <dgm:prSet presAssocID="{CDEF15BD-9B06-45CD-8CCC-08C4D0F62E16}" presName="rootConnector" presStyleLbl="node4" presStyleIdx="7" presStyleCnt="12"/>
      <dgm:spPr/>
      <dgm:t>
        <a:bodyPr/>
        <a:lstStyle/>
        <a:p>
          <a:endParaRPr lang="pt-BR"/>
        </a:p>
      </dgm:t>
    </dgm:pt>
    <dgm:pt modelId="{F45F87C3-0A9F-4DF6-84D4-E9DD3AE301A9}" type="pres">
      <dgm:prSet presAssocID="{CDEF15BD-9B06-45CD-8CCC-08C4D0F62E16}" presName="hierChild4" presStyleCnt="0"/>
      <dgm:spPr/>
    </dgm:pt>
    <dgm:pt modelId="{C56AB85D-BAA6-4A00-891C-AC6291B8360D}" type="pres">
      <dgm:prSet presAssocID="{CDEF15BD-9B06-45CD-8CCC-08C4D0F62E16}" presName="hierChild5" presStyleCnt="0"/>
      <dgm:spPr/>
    </dgm:pt>
    <dgm:pt modelId="{C94068D7-B9C2-4D67-BF74-2D33743E0B01}" type="pres">
      <dgm:prSet presAssocID="{229D5BB1-8776-4352-95F7-E21477615513}" presName="Name37" presStyleLbl="parChTrans1D4" presStyleIdx="8" presStyleCnt="12"/>
      <dgm:spPr/>
      <dgm:t>
        <a:bodyPr/>
        <a:lstStyle/>
        <a:p>
          <a:endParaRPr lang="pt-BR"/>
        </a:p>
      </dgm:t>
    </dgm:pt>
    <dgm:pt modelId="{4F83BCAC-D9C4-477A-B2ED-FE5F87004849}" type="pres">
      <dgm:prSet presAssocID="{81A9AB39-4F2F-485B-9969-FC8A340A1612}" presName="hierRoot2" presStyleCnt="0">
        <dgm:presLayoutVars>
          <dgm:hierBranch val="init"/>
        </dgm:presLayoutVars>
      </dgm:prSet>
      <dgm:spPr/>
    </dgm:pt>
    <dgm:pt modelId="{AED83CF4-1335-48C9-AC5D-71519B3339F0}" type="pres">
      <dgm:prSet presAssocID="{81A9AB39-4F2F-485B-9969-FC8A340A1612}" presName="rootComposite" presStyleCnt="0"/>
      <dgm:spPr/>
    </dgm:pt>
    <dgm:pt modelId="{66A5D252-C4C9-473B-8775-330E89D483EB}" type="pres">
      <dgm:prSet presAssocID="{81A9AB39-4F2F-485B-9969-FC8A340A1612}" presName="rootText" presStyleLbl="node4" presStyleIdx="8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67D183A-F040-4E9E-8250-6E4FD3CB4CB0}" type="pres">
      <dgm:prSet presAssocID="{81A9AB39-4F2F-485B-9969-FC8A340A1612}" presName="rootConnector" presStyleLbl="node4" presStyleIdx="8" presStyleCnt="12"/>
      <dgm:spPr/>
      <dgm:t>
        <a:bodyPr/>
        <a:lstStyle/>
        <a:p>
          <a:endParaRPr lang="pt-BR"/>
        </a:p>
      </dgm:t>
    </dgm:pt>
    <dgm:pt modelId="{0673C8D0-981F-4544-81CD-C98F6378335B}" type="pres">
      <dgm:prSet presAssocID="{81A9AB39-4F2F-485B-9969-FC8A340A1612}" presName="hierChild4" presStyleCnt="0"/>
      <dgm:spPr/>
    </dgm:pt>
    <dgm:pt modelId="{470D1D78-F1C7-4838-B1A6-51632BBE1816}" type="pres">
      <dgm:prSet presAssocID="{81A9AB39-4F2F-485B-9969-FC8A340A1612}" presName="hierChild5" presStyleCnt="0"/>
      <dgm:spPr/>
    </dgm:pt>
    <dgm:pt modelId="{4D24651B-56C5-4509-890B-F5C7BDDEFB02}" type="pres">
      <dgm:prSet presAssocID="{43EDDBDE-D3D2-48C4-B69B-B4C38D3B3EFB}" presName="Name37" presStyleLbl="parChTrans1D4" presStyleIdx="9" presStyleCnt="12"/>
      <dgm:spPr/>
      <dgm:t>
        <a:bodyPr/>
        <a:lstStyle/>
        <a:p>
          <a:endParaRPr lang="pt-BR"/>
        </a:p>
      </dgm:t>
    </dgm:pt>
    <dgm:pt modelId="{161EB402-4619-4710-AA15-4EF6E94A2569}" type="pres">
      <dgm:prSet presAssocID="{65FF7B9E-937B-4269-929B-FF4E66CB96CC}" presName="hierRoot2" presStyleCnt="0">
        <dgm:presLayoutVars>
          <dgm:hierBranch val="init"/>
        </dgm:presLayoutVars>
      </dgm:prSet>
      <dgm:spPr/>
    </dgm:pt>
    <dgm:pt modelId="{6D86C318-B742-4CE8-9BCB-1983DFC7E450}" type="pres">
      <dgm:prSet presAssocID="{65FF7B9E-937B-4269-929B-FF4E66CB96CC}" presName="rootComposite" presStyleCnt="0"/>
      <dgm:spPr/>
    </dgm:pt>
    <dgm:pt modelId="{96671E40-FF8B-4ADF-88C9-7593654045E7}" type="pres">
      <dgm:prSet presAssocID="{65FF7B9E-937B-4269-929B-FF4E66CB96CC}" presName="rootText" presStyleLbl="node4" presStyleIdx="9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7197D78-F785-4914-BE5C-59705096918A}" type="pres">
      <dgm:prSet presAssocID="{65FF7B9E-937B-4269-929B-FF4E66CB96CC}" presName="rootConnector" presStyleLbl="node4" presStyleIdx="9" presStyleCnt="12"/>
      <dgm:spPr/>
      <dgm:t>
        <a:bodyPr/>
        <a:lstStyle/>
        <a:p>
          <a:endParaRPr lang="pt-BR"/>
        </a:p>
      </dgm:t>
    </dgm:pt>
    <dgm:pt modelId="{EB9B78C1-F3A5-4528-9FF9-355362A10491}" type="pres">
      <dgm:prSet presAssocID="{65FF7B9E-937B-4269-929B-FF4E66CB96CC}" presName="hierChild4" presStyleCnt="0"/>
      <dgm:spPr/>
    </dgm:pt>
    <dgm:pt modelId="{249799AB-331D-4021-A125-5FC152551878}" type="pres">
      <dgm:prSet presAssocID="{65FF7B9E-937B-4269-929B-FF4E66CB96CC}" presName="hierChild5" presStyleCnt="0"/>
      <dgm:spPr/>
    </dgm:pt>
    <dgm:pt modelId="{1F7803B8-3D67-47D9-A644-E2B46FEDEA6B}" type="pres">
      <dgm:prSet presAssocID="{8DC202E4-DB6D-4A89-AD93-4B0EBE79C0B4}" presName="hierChild5" presStyleCnt="0"/>
      <dgm:spPr/>
    </dgm:pt>
    <dgm:pt modelId="{DDA5E320-F1D9-4F4D-BF76-02E09A19FBB1}" type="pres">
      <dgm:prSet presAssocID="{AF5A3AFB-7038-4953-BFE8-744AD4222BC8}" presName="Name37" presStyleLbl="parChTrans1D3" presStyleIdx="4" presStyleCnt="5"/>
      <dgm:spPr/>
      <dgm:t>
        <a:bodyPr/>
        <a:lstStyle/>
        <a:p>
          <a:endParaRPr lang="pt-BR"/>
        </a:p>
      </dgm:t>
    </dgm:pt>
    <dgm:pt modelId="{48D3E484-CEA0-48F4-A5D2-A8808290FED3}" type="pres">
      <dgm:prSet presAssocID="{11BBC7B6-01DF-42C5-969B-E1144AF66726}" presName="hierRoot2" presStyleCnt="0">
        <dgm:presLayoutVars>
          <dgm:hierBranch val="init"/>
        </dgm:presLayoutVars>
      </dgm:prSet>
      <dgm:spPr/>
    </dgm:pt>
    <dgm:pt modelId="{55FDC67C-ECCC-4C4D-B882-313218D98632}" type="pres">
      <dgm:prSet presAssocID="{11BBC7B6-01DF-42C5-969B-E1144AF66726}" presName="rootComposite" presStyleCnt="0"/>
      <dgm:spPr/>
    </dgm:pt>
    <dgm:pt modelId="{27C6A2A8-3466-4DE5-A84C-53B75B5A7CFC}" type="pres">
      <dgm:prSet presAssocID="{11BBC7B6-01DF-42C5-969B-E1144AF66726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106E91B-3D49-447A-9669-47376DAD549E}" type="pres">
      <dgm:prSet presAssocID="{11BBC7B6-01DF-42C5-969B-E1144AF66726}" presName="rootConnector" presStyleLbl="node3" presStyleIdx="4" presStyleCnt="5"/>
      <dgm:spPr/>
      <dgm:t>
        <a:bodyPr/>
        <a:lstStyle/>
        <a:p>
          <a:endParaRPr lang="pt-BR"/>
        </a:p>
      </dgm:t>
    </dgm:pt>
    <dgm:pt modelId="{E78B929D-70D5-42FF-B48C-A0F565C1E39C}" type="pres">
      <dgm:prSet presAssocID="{11BBC7B6-01DF-42C5-969B-E1144AF66726}" presName="hierChild4" presStyleCnt="0"/>
      <dgm:spPr/>
    </dgm:pt>
    <dgm:pt modelId="{4B707AED-D123-4098-92E3-7E57E30B4B62}" type="pres">
      <dgm:prSet presAssocID="{2992F29D-87C2-4C13-BD9C-F95522606AA6}" presName="Name37" presStyleLbl="parChTrans1D4" presStyleIdx="10" presStyleCnt="12"/>
      <dgm:spPr/>
      <dgm:t>
        <a:bodyPr/>
        <a:lstStyle/>
        <a:p>
          <a:endParaRPr lang="pt-BR"/>
        </a:p>
      </dgm:t>
    </dgm:pt>
    <dgm:pt modelId="{46EF954B-6F75-4DB8-BF85-64AFAD779556}" type="pres">
      <dgm:prSet presAssocID="{107FA236-8A21-4AB5-915F-05557F9CA937}" presName="hierRoot2" presStyleCnt="0">
        <dgm:presLayoutVars>
          <dgm:hierBranch val="init"/>
        </dgm:presLayoutVars>
      </dgm:prSet>
      <dgm:spPr/>
    </dgm:pt>
    <dgm:pt modelId="{5D0557FD-C46F-483B-8B5B-58EFF055F33E}" type="pres">
      <dgm:prSet presAssocID="{107FA236-8A21-4AB5-915F-05557F9CA937}" presName="rootComposite" presStyleCnt="0"/>
      <dgm:spPr/>
    </dgm:pt>
    <dgm:pt modelId="{3CB2266B-781F-4761-818A-091ECB235F2C}" type="pres">
      <dgm:prSet presAssocID="{107FA236-8A21-4AB5-915F-05557F9CA937}" presName="rootText" presStyleLbl="node4" presStyleIdx="10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C217154-4854-4325-81CF-199FEDEA3F71}" type="pres">
      <dgm:prSet presAssocID="{107FA236-8A21-4AB5-915F-05557F9CA937}" presName="rootConnector" presStyleLbl="node4" presStyleIdx="10" presStyleCnt="12"/>
      <dgm:spPr/>
      <dgm:t>
        <a:bodyPr/>
        <a:lstStyle/>
        <a:p>
          <a:endParaRPr lang="pt-BR"/>
        </a:p>
      </dgm:t>
    </dgm:pt>
    <dgm:pt modelId="{AB6285A0-7320-4DEA-BF29-5438661B3D7D}" type="pres">
      <dgm:prSet presAssocID="{107FA236-8A21-4AB5-915F-05557F9CA937}" presName="hierChild4" presStyleCnt="0"/>
      <dgm:spPr/>
    </dgm:pt>
    <dgm:pt modelId="{366E2A7C-D450-435F-ABF0-49A0FD1823E9}" type="pres">
      <dgm:prSet presAssocID="{107FA236-8A21-4AB5-915F-05557F9CA937}" presName="hierChild5" presStyleCnt="0"/>
      <dgm:spPr/>
    </dgm:pt>
    <dgm:pt modelId="{EBE73071-83E1-4A7E-9306-ECAB20B75DB5}" type="pres">
      <dgm:prSet presAssocID="{25C2D51D-FFD4-4E49-8982-51D115F6A1D3}" presName="Name37" presStyleLbl="parChTrans1D4" presStyleIdx="11" presStyleCnt="12"/>
      <dgm:spPr/>
      <dgm:t>
        <a:bodyPr/>
        <a:lstStyle/>
        <a:p>
          <a:endParaRPr lang="pt-BR"/>
        </a:p>
      </dgm:t>
    </dgm:pt>
    <dgm:pt modelId="{E1085E12-1AF4-4AC6-BB8B-8EB364C90D7B}" type="pres">
      <dgm:prSet presAssocID="{4E704731-CAA7-4BB7-8030-DA68CD3EBD09}" presName="hierRoot2" presStyleCnt="0">
        <dgm:presLayoutVars>
          <dgm:hierBranch val="init"/>
        </dgm:presLayoutVars>
      </dgm:prSet>
      <dgm:spPr/>
    </dgm:pt>
    <dgm:pt modelId="{5B18BA70-E0EC-47CA-82FE-B2179DC47E1C}" type="pres">
      <dgm:prSet presAssocID="{4E704731-CAA7-4BB7-8030-DA68CD3EBD09}" presName="rootComposite" presStyleCnt="0"/>
      <dgm:spPr/>
    </dgm:pt>
    <dgm:pt modelId="{28B78F86-02D3-44BD-8EFC-7C400BD1DC37}" type="pres">
      <dgm:prSet presAssocID="{4E704731-CAA7-4BB7-8030-DA68CD3EBD09}" presName="rootText" presStyleLbl="node4" presStyleIdx="11" presStyleCnt="1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C423B67-E352-4B80-9A74-837C305542F7}" type="pres">
      <dgm:prSet presAssocID="{4E704731-CAA7-4BB7-8030-DA68CD3EBD09}" presName="rootConnector" presStyleLbl="node4" presStyleIdx="11" presStyleCnt="12"/>
      <dgm:spPr/>
      <dgm:t>
        <a:bodyPr/>
        <a:lstStyle/>
        <a:p>
          <a:endParaRPr lang="pt-BR"/>
        </a:p>
      </dgm:t>
    </dgm:pt>
    <dgm:pt modelId="{F901FC87-AEE0-4273-BE13-DE8F92253F63}" type="pres">
      <dgm:prSet presAssocID="{4E704731-CAA7-4BB7-8030-DA68CD3EBD09}" presName="hierChild4" presStyleCnt="0"/>
      <dgm:spPr/>
    </dgm:pt>
    <dgm:pt modelId="{637B94ED-CABD-461A-840C-7A8C703FEE1D}" type="pres">
      <dgm:prSet presAssocID="{4E704731-CAA7-4BB7-8030-DA68CD3EBD09}" presName="hierChild5" presStyleCnt="0"/>
      <dgm:spPr/>
    </dgm:pt>
    <dgm:pt modelId="{93F528C6-3112-4E7D-96FB-CE48EF80216E}" type="pres">
      <dgm:prSet presAssocID="{11BBC7B6-01DF-42C5-969B-E1144AF66726}" presName="hierChild5" presStyleCnt="0"/>
      <dgm:spPr/>
    </dgm:pt>
    <dgm:pt modelId="{650C636F-42C3-4023-BE54-5BF1839A22CE}" type="pres">
      <dgm:prSet presAssocID="{D49EE1BF-A309-4EFF-89B7-3DA5C1692F52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55AB7C22-BD72-4587-8D20-16ECBCBBB46D}" type="pres">
      <dgm:prSet presAssocID="{659F4999-015E-4FB7-BE47-3148ADDBC3AB}" presName="Name111" presStyleLbl="parChTrans1D2" presStyleIdx="2" presStyleCnt="4"/>
      <dgm:spPr/>
      <dgm:t>
        <a:bodyPr/>
        <a:lstStyle/>
        <a:p>
          <a:endParaRPr lang="pt-BR"/>
        </a:p>
      </dgm:t>
    </dgm:pt>
    <dgm:pt modelId="{004104D9-E9BC-4551-89C1-E06B2B4D62A8}" type="pres">
      <dgm:prSet presAssocID="{E7036F44-93C9-4C80-9D6A-2F1A9C1613DC}" presName="hierRoot3" presStyleCnt="0">
        <dgm:presLayoutVars>
          <dgm:hierBranch val="init"/>
        </dgm:presLayoutVars>
      </dgm:prSet>
      <dgm:spPr/>
    </dgm:pt>
    <dgm:pt modelId="{E40AE541-5B7A-465D-8D59-2D95F907CC4A}" type="pres">
      <dgm:prSet presAssocID="{E7036F44-93C9-4C80-9D6A-2F1A9C1613DC}" presName="rootComposite3" presStyleCnt="0"/>
      <dgm:spPr/>
    </dgm:pt>
    <dgm:pt modelId="{D356C930-97CC-4405-B1DB-934B4D73DA85}" type="pres">
      <dgm:prSet presAssocID="{E7036F44-93C9-4C80-9D6A-2F1A9C1613DC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4B30AC9-306E-4FA3-BC2B-26C890AF16B4}" type="pres">
      <dgm:prSet presAssocID="{E7036F44-93C9-4C80-9D6A-2F1A9C1613DC}" presName="rootConnector3" presStyleLbl="asst1" presStyleIdx="0" presStyleCnt="2"/>
      <dgm:spPr/>
      <dgm:t>
        <a:bodyPr/>
        <a:lstStyle/>
        <a:p>
          <a:endParaRPr lang="pt-BR"/>
        </a:p>
      </dgm:t>
    </dgm:pt>
    <dgm:pt modelId="{36C640E5-0068-44A1-A4A5-DC84AFF5AF99}" type="pres">
      <dgm:prSet presAssocID="{E7036F44-93C9-4C80-9D6A-2F1A9C1613DC}" presName="hierChild6" presStyleCnt="0"/>
      <dgm:spPr/>
    </dgm:pt>
    <dgm:pt modelId="{35E6A1B3-7355-401F-8BAB-1863BE9B747C}" type="pres">
      <dgm:prSet presAssocID="{E7036F44-93C9-4C80-9D6A-2F1A9C1613DC}" presName="hierChild7" presStyleCnt="0"/>
      <dgm:spPr/>
    </dgm:pt>
    <dgm:pt modelId="{144D42FF-FEF2-4FAE-A8A3-2333B1B15E21}" type="pres">
      <dgm:prSet presAssocID="{72FDAE84-DCEA-4857-A572-AAF54D11F078}" presName="Name111" presStyleLbl="parChTrans1D2" presStyleIdx="3" presStyleCnt="4"/>
      <dgm:spPr/>
      <dgm:t>
        <a:bodyPr/>
        <a:lstStyle/>
        <a:p>
          <a:endParaRPr lang="pt-BR"/>
        </a:p>
      </dgm:t>
    </dgm:pt>
    <dgm:pt modelId="{467BD91C-AFA4-45DA-956E-4F7B78358145}" type="pres">
      <dgm:prSet presAssocID="{50B14414-DBEE-4297-BD2C-970309C7B23F}" presName="hierRoot3" presStyleCnt="0">
        <dgm:presLayoutVars>
          <dgm:hierBranch val="init"/>
        </dgm:presLayoutVars>
      </dgm:prSet>
      <dgm:spPr/>
    </dgm:pt>
    <dgm:pt modelId="{CD6B3D6B-8841-4A5D-B145-D8F7B752984E}" type="pres">
      <dgm:prSet presAssocID="{50B14414-DBEE-4297-BD2C-970309C7B23F}" presName="rootComposite3" presStyleCnt="0"/>
      <dgm:spPr/>
    </dgm:pt>
    <dgm:pt modelId="{A19ED0B8-3FED-4F53-8945-465F76A9220A}" type="pres">
      <dgm:prSet presAssocID="{50B14414-DBEE-4297-BD2C-970309C7B23F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8688F03-3CD1-4587-8129-D2260419C47F}" type="pres">
      <dgm:prSet presAssocID="{50B14414-DBEE-4297-BD2C-970309C7B23F}" presName="rootConnector3" presStyleLbl="asst1" presStyleIdx="1" presStyleCnt="2"/>
      <dgm:spPr/>
      <dgm:t>
        <a:bodyPr/>
        <a:lstStyle/>
        <a:p>
          <a:endParaRPr lang="pt-BR"/>
        </a:p>
      </dgm:t>
    </dgm:pt>
    <dgm:pt modelId="{2EE5C3DE-0748-4164-8DBA-03E9D20C21ED}" type="pres">
      <dgm:prSet presAssocID="{50B14414-DBEE-4297-BD2C-970309C7B23F}" presName="hierChild6" presStyleCnt="0"/>
      <dgm:spPr/>
    </dgm:pt>
    <dgm:pt modelId="{59C6F50A-EB68-48B6-B776-5B8066FA47D8}" type="pres">
      <dgm:prSet presAssocID="{50B14414-DBEE-4297-BD2C-970309C7B23F}" presName="hierChild7" presStyleCnt="0"/>
      <dgm:spPr/>
    </dgm:pt>
  </dgm:ptLst>
  <dgm:cxnLst>
    <dgm:cxn modelId="{AA19CD3D-92F4-43A6-B692-6473F1625884}" type="presOf" srcId="{33BCA88C-4CF4-4D98-B749-ADFA7769D86A}" destId="{6A284819-B348-424B-B14A-8B28B8733124}" srcOrd="1" destOrd="0" presId="urn:microsoft.com/office/officeart/2005/8/layout/orgChart1"/>
    <dgm:cxn modelId="{49D4C9D3-4B98-44F7-8FE5-7401D9D7BA30}" type="presOf" srcId="{D49EE1BF-A309-4EFF-89B7-3DA5C1692F52}" destId="{B7B92001-D45D-47E5-AE36-D740E088B304}" srcOrd="0" destOrd="0" presId="urn:microsoft.com/office/officeart/2005/8/layout/orgChart1"/>
    <dgm:cxn modelId="{E3456532-12D5-45EB-AA13-EE3057AF28F5}" type="presOf" srcId="{360E3596-AC12-4EED-A784-1B44C4462920}" destId="{87FCBD9C-57A6-4545-B3D0-8A4B92C553D6}" srcOrd="0" destOrd="0" presId="urn:microsoft.com/office/officeart/2005/8/layout/orgChart1"/>
    <dgm:cxn modelId="{8B21105F-46CA-4D05-9E8C-9CC95034E091}" srcId="{11BBC7B6-01DF-42C5-969B-E1144AF66726}" destId="{107FA236-8A21-4AB5-915F-05557F9CA937}" srcOrd="0" destOrd="0" parTransId="{2992F29D-87C2-4C13-BD9C-F95522606AA6}" sibTransId="{2873814C-F03F-4E4C-96E3-DFBBD77214F4}"/>
    <dgm:cxn modelId="{23CA90BE-1D28-4FCD-8C52-264E76FC0656}" type="presOf" srcId="{9B97D1D6-C955-4351-97BC-9C65AC626655}" destId="{E9B62B61-EB9E-4F18-A25B-19E166E9FC8C}" srcOrd="0" destOrd="0" presId="urn:microsoft.com/office/officeart/2005/8/layout/orgChart1"/>
    <dgm:cxn modelId="{E2605839-6E13-4B85-97F6-E53785514EFA}" srcId="{11BBC7B6-01DF-42C5-969B-E1144AF66726}" destId="{4E704731-CAA7-4BB7-8030-DA68CD3EBD09}" srcOrd="1" destOrd="0" parTransId="{25C2D51D-FFD4-4E49-8982-51D115F6A1D3}" sibTransId="{62E7E7B7-FF72-45B0-BAD7-0D0840E467C4}"/>
    <dgm:cxn modelId="{F0057546-7C9E-4607-BA07-7022F40ACEDF}" type="presOf" srcId="{4E704731-CAA7-4BB7-8030-DA68CD3EBD09}" destId="{1C423B67-E352-4B80-9A74-837C305542F7}" srcOrd="1" destOrd="0" presId="urn:microsoft.com/office/officeart/2005/8/layout/orgChart1"/>
    <dgm:cxn modelId="{AC8A0ACC-72D8-4368-B9DA-8BC685A36285}" srcId="{802D29AB-0C27-48DC-96D6-29D23AE3D398}" destId="{50B14414-DBEE-4297-BD2C-970309C7B23F}" srcOrd="3" destOrd="0" parTransId="{72FDAE84-DCEA-4857-A572-AAF54D11F078}" sibTransId="{80806FD2-3E8A-41F6-964F-9F7184375C67}"/>
    <dgm:cxn modelId="{F43CDCDF-3F39-4413-A815-4D519AA1D7C4}" srcId="{8DC202E4-DB6D-4A89-AD93-4B0EBE79C0B4}" destId="{65FF7B9E-937B-4269-929B-FF4E66CB96CC}" srcOrd="2" destOrd="0" parTransId="{43EDDBDE-D3D2-48C4-B69B-B4C38D3B3EFB}" sibTransId="{4CB10E27-8FB9-4AA2-B269-166146B1B3E9}"/>
    <dgm:cxn modelId="{56A0C857-D95A-4598-9E74-02B66D24ECE3}" type="presOf" srcId="{3A04E3A8-F106-4008-9B99-776D2DA17FCE}" destId="{CBF128DB-D753-4DF2-979B-0182ABDE31CB}" srcOrd="0" destOrd="0" presId="urn:microsoft.com/office/officeart/2005/8/layout/orgChart1"/>
    <dgm:cxn modelId="{15E6AD09-016C-4D54-89AD-E1902BD90753}" type="presOf" srcId="{65FF7B9E-937B-4269-929B-FF4E66CB96CC}" destId="{96671E40-FF8B-4ADF-88C9-7593654045E7}" srcOrd="0" destOrd="0" presId="urn:microsoft.com/office/officeart/2005/8/layout/orgChart1"/>
    <dgm:cxn modelId="{1113C902-8DF1-412E-A2CA-285F5E386ECD}" type="presOf" srcId="{EB82B40A-8E79-4695-B4EE-D5396FFACB5C}" destId="{EBEC6126-5153-4A6F-955C-2449D32710EC}" srcOrd="1" destOrd="0" presId="urn:microsoft.com/office/officeart/2005/8/layout/orgChart1"/>
    <dgm:cxn modelId="{5EC24B40-3D2D-44E7-B02B-A16592B1D799}" srcId="{91AA2B35-9302-4D4F-84D3-AFC7FAA537B8}" destId="{BE5C4D25-DBF7-4435-AD32-B5FCD9D496BF}" srcOrd="0" destOrd="0" parTransId="{AC1EEF18-4FFF-4A23-8839-E50FA96173F6}" sibTransId="{5DCD7CB0-E37B-4F07-8867-AD55601FF9D7}"/>
    <dgm:cxn modelId="{5C5922FD-0C3F-4DBD-87C3-7EA4B4C392CB}" srcId="{CF05E165-4183-47FD-8636-42F95CEC1656}" destId="{7F970EC2-91A4-40BC-94B6-D661350A83CD}" srcOrd="2" destOrd="0" parTransId="{6F35C265-F7AE-44B4-A5CE-827472E273AC}" sibTransId="{B1AC14A6-E59F-41EC-8594-DB2093912676}"/>
    <dgm:cxn modelId="{D75F2A2B-16FC-4C6B-91F3-D9576264341A}" type="presOf" srcId="{72FDAE84-DCEA-4857-A572-AAF54D11F078}" destId="{144D42FF-FEF2-4FAE-A8A3-2333B1B15E21}" srcOrd="0" destOrd="0" presId="urn:microsoft.com/office/officeart/2005/8/layout/orgChart1"/>
    <dgm:cxn modelId="{2418DA39-8EF5-4C66-B6C2-145201D82121}" type="presOf" srcId="{0498F023-1DCA-4374-914B-4623852E78FC}" destId="{B22EAC69-F488-4CEF-AD3A-699787A17C26}" srcOrd="0" destOrd="0" presId="urn:microsoft.com/office/officeart/2005/8/layout/orgChart1"/>
    <dgm:cxn modelId="{819A8C03-900B-4A8E-9B4C-C7F963F7119E}" srcId="{802D29AB-0C27-48DC-96D6-29D23AE3D398}" destId="{D49EE1BF-A309-4EFF-89B7-3DA5C1692F52}" srcOrd="1" destOrd="0" parTransId="{FFA96DA8-C96C-41DD-8639-0B2CFCF149F2}" sibTransId="{A4B8237F-24D5-443A-9EC5-C8B628C4D768}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A751AEA0-F11B-4519-B0E5-7359A5B688BF}" type="presOf" srcId="{229D5BB1-8776-4352-95F7-E21477615513}" destId="{C94068D7-B9C2-4D67-BF74-2D33743E0B01}" srcOrd="0" destOrd="0" presId="urn:microsoft.com/office/officeart/2005/8/layout/orgChart1"/>
    <dgm:cxn modelId="{298668F4-478A-4C54-9D6F-AFB0B2A2A1DC}" type="presOf" srcId="{360E3596-AC12-4EED-A784-1B44C4462920}" destId="{0735DC6D-5D1B-4F7B-A263-2FC6DF033A03}" srcOrd="1" destOrd="0" presId="urn:microsoft.com/office/officeart/2005/8/layout/orgChart1"/>
    <dgm:cxn modelId="{91477C0E-A2E3-4B06-A031-9F19F7F8353D}" type="presOf" srcId="{11BBC7B6-01DF-42C5-969B-E1144AF66726}" destId="{2106E91B-3D49-447A-9669-47376DAD549E}" srcOrd="1" destOrd="0" presId="urn:microsoft.com/office/officeart/2005/8/layout/orgChart1"/>
    <dgm:cxn modelId="{EAB01667-560C-4237-9A1B-C8A7E8389A94}" type="presOf" srcId="{6F35C265-F7AE-44B4-A5CE-827472E273AC}" destId="{0FA25102-AF8C-4A09-B3EF-8470B9A97F81}" srcOrd="0" destOrd="0" presId="urn:microsoft.com/office/officeart/2005/8/layout/orgChart1"/>
    <dgm:cxn modelId="{6449D152-E862-42A4-9CE1-1D3E03C30B31}" type="presOf" srcId="{65FF7B9E-937B-4269-929B-FF4E66CB96CC}" destId="{27197D78-F785-4914-BE5C-59705096918A}" srcOrd="1" destOrd="0" presId="urn:microsoft.com/office/officeart/2005/8/layout/orgChart1"/>
    <dgm:cxn modelId="{052558FA-F9F0-4934-B666-B8CF467A0B6E}" type="presOf" srcId="{E90133C7-DD84-4772-92FA-A4F17826293C}" destId="{86B7FF7D-6698-4C4E-B013-024C3FE3430B}" srcOrd="0" destOrd="0" presId="urn:microsoft.com/office/officeart/2005/8/layout/orgChart1"/>
    <dgm:cxn modelId="{25FF8661-44E3-4528-94C6-081ACEB4B919}" type="presOf" srcId="{50B14414-DBEE-4297-BD2C-970309C7B23F}" destId="{A19ED0B8-3FED-4F53-8945-465F76A9220A}" srcOrd="0" destOrd="0" presId="urn:microsoft.com/office/officeart/2005/8/layout/orgChart1"/>
    <dgm:cxn modelId="{8013ECE2-93F8-41E5-8C8F-8540FAEF28DE}" type="presOf" srcId="{D4B667EB-C420-46A5-9561-DE784266A86D}" destId="{9FCC3861-5D3A-441D-BDE5-B84F80653A63}" srcOrd="0" destOrd="0" presId="urn:microsoft.com/office/officeart/2005/8/layout/orgChart1"/>
    <dgm:cxn modelId="{4695A45A-F421-48D3-BF0E-B71C133554CF}" type="presOf" srcId="{A58C2E1C-FCA4-43E4-8D9E-97D8005C1A4E}" destId="{4723C213-2286-4E0C-B441-0AF7E9892916}" srcOrd="0" destOrd="0" presId="urn:microsoft.com/office/officeart/2005/8/layout/orgChart1"/>
    <dgm:cxn modelId="{057416B0-4F29-4EBD-8DD8-671E7ABE417F}" type="presOf" srcId="{33BCA88C-4CF4-4D98-B749-ADFA7769D86A}" destId="{4940DF0D-4004-45EA-990F-BEE99D4B345C}" srcOrd="0" destOrd="0" presId="urn:microsoft.com/office/officeart/2005/8/layout/orgChart1"/>
    <dgm:cxn modelId="{FA3678DA-512C-4C0E-9FA5-0C46995C0967}" type="presOf" srcId="{7F970EC2-91A4-40BC-94B6-D661350A83CD}" destId="{EC7160BD-A59E-4665-9D20-53483A5BBC3C}" srcOrd="1" destOrd="0" presId="urn:microsoft.com/office/officeart/2005/8/layout/orgChart1"/>
    <dgm:cxn modelId="{93314942-1CCA-4707-A356-181E3F691400}" type="presOf" srcId="{D4B667EB-C420-46A5-9561-DE784266A86D}" destId="{1FF284D7-0D27-4CA5-B5B5-D969A08386EB}" srcOrd="1" destOrd="0" presId="urn:microsoft.com/office/officeart/2005/8/layout/orgChart1"/>
    <dgm:cxn modelId="{056262E3-9F27-43F4-AC4F-0B74D3714680}" type="presOf" srcId="{AC1EEF18-4FFF-4A23-8839-E50FA96173F6}" destId="{FF95E252-0331-4CF9-A679-1AA4B6BE70E2}" srcOrd="0" destOrd="0" presId="urn:microsoft.com/office/officeart/2005/8/layout/orgChart1"/>
    <dgm:cxn modelId="{AF364E35-0BD9-48D0-96C4-45AACB97DACE}" srcId="{802D29AB-0C27-48DC-96D6-29D23AE3D398}" destId="{E7036F44-93C9-4C80-9D6A-2F1A9C1613DC}" srcOrd="2" destOrd="0" parTransId="{659F4999-015E-4FB7-BE47-3148ADDBC3AB}" sibTransId="{2C97F873-D1FF-4662-90A9-11EE8188515E}"/>
    <dgm:cxn modelId="{D9941767-AE02-4671-8155-653A56005E71}" type="presOf" srcId="{8DC202E4-DB6D-4A89-AD93-4B0EBE79C0B4}" destId="{2D6A004A-EA7C-4441-9418-0DEDEAFCBE03}" srcOrd="0" destOrd="0" presId="urn:microsoft.com/office/officeart/2005/8/layout/orgChart1"/>
    <dgm:cxn modelId="{C510780B-4471-4C46-8863-795F5161317F}" srcId="{79D193F4-539D-4BDF-8E22-AAF849FA2C37}" destId="{33BCA88C-4CF4-4D98-B749-ADFA7769D86A}" srcOrd="1" destOrd="0" parTransId="{42FF1934-0DCF-4554-92CB-F6AA8B4DDF83}" sibTransId="{BFD67BE8-7956-436B-ACEE-AAB4EF182FCB}"/>
    <dgm:cxn modelId="{61937C11-16CA-4628-BF25-1B89BB3AA846}" type="presOf" srcId="{8DC202E4-DB6D-4A89-AD93-4B0EBE79C0B4}" destId="{DAFFDD1C-5206-48E3-9CE4-26A4FFF6882C}" srcOrd="1" destOrd="0" presId="urn:microsoft.com/office/officeart/2005/8/layout/orgChart1"/>
    <dgm:cxn modelId="{709F3C23-1356-4234-BFF5-320E45A5D2A3}" srcId="{CF05E165-4183-47FD-8636-42F95CEC1656}" destId="{360E3596-AC12-4EED-A784-1B44C4462920}" srcOrd="1" destOrd="0" parTransId="{991E7B9C-2ECC-4639-AC69-BBEBBC8546A8}" sibTransId="{824CCC06-EB4C-4D0C-843C-E078CEB23352}"/>
    <dgm:cxn modelId="{09110765-CD2F-4280-AF4D-73A035FDD4EE}" type="presOf" srcId="{7F970EC2-91A4-40BC-94B6-D661350A83CD}" destId="{ED64B58B-5743-41C2-A565-00B8AD179120}" srcOrd="0" destOrd="0" presId="urn:microsoft.com/office/officeart/2005/8/layout/orgChart1"/>
    <dgm:cxn modelId="{727194CC-12B0-4FD5-A36E-A1F3F6C9B2EF}" type="presOf" srcId="{81A9AB39-4F2F-485B-9969-FC8A340A1612}" destId="{66A5D252-C4C9-473B-8775-330E89D483EB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F7A9CB21-0B62-42E2-BE4E-8F52196DA6F4}" type="presOf" srcId="{79D193F4-539D-4BDF-8E22-AAF849FA2C37}" destId="{7B4095F6-33EE-443D-972D-84068FE2FE5A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DF70F748-08B1-4B63-BAFB-E3003582AACC}" type="presOf" srcId="{CDEF15BD-9B06-45CD-8CCC-08C4D0F62E16}" destId="{89FB42D1-CB59-4E91-BD59-AA23597CFB87}" srcOrd="0" destOrd="0" presId="urn:microsoft.com/office/officeart/2005/8/layout/orgChart1"/>
    <dgm:cxn modelId="{AA352477-7284-4087-8576-5FB5D6C85D99}" srcId="{D49EE1BF-A309-4EFF-89B7-3DA5C1692F52}" destId="{11BBC7B6-01DF-42C5-969B-E1144AF66726}" srcOrd="1" destOrd="0" parTransId="{AF5A3AFB-7038-4953-BFE8-744AD4222BC8}" sibTransId="{9ABE9563-8646-4900-A72E-9987238AAF78}"/>
    <dgm:cxn modelId="{A9C5B7DB-3B9D-48CE-B689-E8CFC2A52CD8}" type="presOf" srcId="{A58C2E1C-FCA4-43E4-8D9E-97D8005C1A4E}" destId="{D08F7F6A-D7D7-448B-BFA7-5EE9C0380889}" srcOrd="1" destOrd="0" presId="urn:microsoft.com/office/officeart/2005/8/layout/orgChart1"/>
    <dgm:cxn modelId="{5F7A7103-B7ED-4973-8320-ED85BDBBCB8D}" type="presOf" srcId="{EB82B40A-8E79-4695-B4EE-D5396FFACB5C}" destId="{7F14A640-3678-4D83-B978-174E04AEB3D9}" srcOrd="0" destOrd="0" presId="urn:microsoft.com/office/officeart/2005/8/layout/orgChart1"/>
    <dgm:cxn modelId="{89C58CEC-B547-4D2B-918D-3FF37B955368}" srcId="{8DC202E4-DB6D-4A89-AD93-4B0EBE79C0B4}" destId="{CDEF15BD-9B06-45CD-8CCC-08C4D0F62E16}" srcOrd="0" destOrd="0" parTransId="{3A04E3A8-F106-4008-9B99-776D2DA17FCE}" sibTransId="{B35EA5F3-797D-44A8-B98E-C769B44213B0}"/>
    <dgm:cxn modelId="{72C13677-F2E0-456C-A284-3CD12F2B3825}" type="presOf" srcId="{AF5A3AFB-7038-4953-BFE8-744AD4222BC8}" destId="{DDA5E320-F1D9-4F4D-BF76-02E09A19FBB1}" srcOrd="0" destOrd="0" presId="urn:microsoft.com/office/officeart/2005/8/layout/orgChart1"/>
    <dgm:cxn modelId="{4F20A727-F695-46B0-995D-CAC2B96F91C2}" type="presOf" srcId="{11BBC7B6-01DF-42C5-969B-E1144AF66726}" destId="{27C6A2A8-3466-4DE5-A84C-53B75B5A7CFC}" srcOrd="0" destOrd="0" presId="urn:microsoft.com/office/officeart/2005/8/layout/orgChart1"/>
    <dgm:cxn modelId="{2F19BC29-34D9-44FE-A7F0-3ECB7471BC91}" type="presOf" srcId="{D49EE1BF-A309-4EFF-89B7-3DA5C1692F52}" destId="{0BE37A14-E35A-4BD0-8EC5-2FEEBB3236EF}" srcOrd="1" destOrd="0" presId="urn:microsoft.com/office/officeart/2005/8/layout/orgChart1"/>
    <dgm:cxn modelId="{C50DDB30-2B39-433F-A352-C31DA86768ED}" type="presOf" srcId="{4E704731-CAA7-4BB7-8030-DA68CD3EBD09}" destId="{28B78F86-02D3-44BD-8EFC-7C400BD1DC37}" srcOrd="0" destOrd="0" presId="urn:microsoft.com/office/officeart/2005/8/layout/orgChart1"/>
    <dgm:cxn modelId="{06D2863D-A831-4695-88B1-0D68D6DF6D5E}" srcId="{BE5C4D25-DBF7-4435-AD32-B5FCD9D496BF}" destId="{FB04F86B-EE96-4B6C-A063-EC62B0B39B97}" srcOrd="0" destOrd="0" parTransId="{2E9321E2-9963-4576-B033-03935DFF1BD2}" sibTransId="{747684DC-2B87-4904-937A-F86DDCEC46C4}"/>
    <dgm:cxn modelId="{406FB3AB-8590-45D6-9222-92180868C524}" srcId="{D49EE1BF-A309-4EFF-89B7-3DA5C1692F52}" destId="{8DC202E4-DB6D-4A89-AD93-4B0EBE79C0B4}" srcOrd="0" destOrd="0" parTransId="{E90133C7-DD84-4772-92FA-A4F17826293C}" sibTransId="{5C2820B3-8C19-4FE5-9B71-CA16CD1F47A4}"/>
    <dgm:cxn modelId="{331006A7-1ABE-4D89-A6CC-EDE2C8A2DEA9}" type="presOf" srcId="{25C2D51D-FFD4-4E49-8982-51D115F6A1D3}" destId="{EBE73071-83E1-4A7E-9306-ECAB20B75DB5}" srcOrd="0" destOrd="0" presId="urn:microsoft.com/office/officeart/2005/8/layout/orgChart1"/>
    <dgm:cxn modelId="{001FFBD5-B852-49E0-8642-019D8545CED6}" type="presOf" srcId="{2323DEF9-CADC-45A7-814D-6FF61085CBE5}" destId="{70C4F303-B431-4366-B931-F52CC1CF1F53}" srcOrd="0" destOrd="0" presId="urn:microsoft.com/office/officeart/2005/8/layout/orgChart1"/>
    <dgm:cxn modelId="{D562E65C-6F2E-4138-9C48-DD5BAF7E7E7C}" type="presOf" srcId="{FB04F86B-EE96-4B6C-A063-EC62B0B39B97}" destId="{BB28F13A-D212-4B24-9B87-EA485FC52DAE}" srcOrd="0" destOrd="0" presId="urn:microsoft.com/office/officeart/2005/8/layout/orgChart1"/>
    <dgm:cxn modelId="{4C7B3646-92DC-439C-B60A-D8F7232E1ED1}" type="presOf" srcId="{991E7B9C-2ECC-4639-AC69-BBEBBC8546A8}" destId="{D4DF2EE5-CCE9-4317-A3A1-B4E5799D34F6}" srcOrd="0" destOrd="0" presId="urn:microsoft.com/office/officeart/2005/8/layout/orgChart1"/>
    <dgm:cxn modelId="{51127D17-4B07-4A68-9660-7C5F1B96158C}" srcId="{91AA2B35-9302-4D4F-84D3-AFC7FAA537B8}" destId="{79D193F4-539D-4BDF-8E22-AAF849FA2C37}" srcOrd="2" destOrd="0" parTransId="{C9D9C5A0-4B93-4465-8530-9DB1A9D98A86}" sibTransId="{FA2205E8-0291-4427-A1BA-F5BDF7866204}"/>
    <dgm:cxn modelId="{9F7283B9-FB9E-488A-98B2-B9C3967BBE3D}" srcId="{802D29AB-0C27-48DC-96D6-29D23AE3D398}" destId="{91AA2B35-9302-4D4F-84D3-AFC7FAA537B8}" srcOrd="0" destOrd="0" parTransId="{2323DEF9-CADC-45A7-814D-6FF61085CBE5}" sibTransId="{CB380F6F-5859-4656-8DA6-52444C5438FC}"/>
    <dgm:cxn modelId="{8B621EC9-0C8E-4CF8-A574-C687F1D179E7}" type="presOf" srcId="{2E9321E2-9963-4576-B033-03935DFF1BD2}" destId="{86557F90-FF9B-4273-9E3E-8EC6ACFB7FC0}" srcOrd="0" destOrd="0" presId="urn:microsoft.com/office/officeart/2005/8/layout/orgChart1"/>
    <dgm:cxn modelId="{9AC73183-8BB2-4A4D-A6D2-CA0110443723}" type="presOf" srcId="{79D193F4-539D-4BDF-8E22-AAF849FA2C37}" destId="{79A6F9D1-0D96-47F4-A3CE-C044620577B0}" srcOrd="1" destOrd="0" presId="urn:microsoft.com/office/officeart/2005/8/layout/orgChart1"/>
    <dgm:cxn modelId="{A76FE772-A411-4A03-B88C-0A6DD1D650E5}" type="presOf" srcId="{81A9AB39-4F2F-485B-9969-FC8A340A1612}" destId="{167D183A-F040-4E9E-8250-6E4FD3CB4CB0}" srcOrd="1" destOrd="0" presId="urn:microsoft.com/office/officeart/2005/8/layout/orgChart1"/>
    <dgm:cxn modelId="{2879DF2F-81B9-497C-9A1C-F87837AEDE61}" type="presOf" srcId="{CF05E165-4183-47FD-8636-42F95CEC1656}" destId="{3A589B94-55B8-494B-998C-CF3DC875BFA6}" srcOrd="1" destOrd="0" presId="urn:microsoft.com/office/officeart/2005/8/layout/orgChart1"/>
    <dgm:cxn modelId="{874E3CE6-F0F5-4290-A125-06AC15378D99}" type="presOf" srcId="{E7036F44-93C9-4C80-9D6A-2F1A9C1613DC}" destId="{D356C930-97CC-4405-B1DB-934B4D73DA85}" srcOrd="0" destOrd="0" presId="urn:microsoft.com/office/officeart/2005/8/layout/orgChart1"/>
    <dgm:cxn modelId="{7618C209-7522-4420-9AC6-398D0C5F63DD}" type="presOf" srcId="{FFA96DA8-C96C-41DD-8639-0B2CFCF149F2}" destId="{08CCABF4-C636-49AE-BD22-C94458C84AEB}" srcOrd="0" destOrd="0" presId="urn:microsoft.com/office/officeart/2005/8/layout/orgChart1"/>
    <dgm:cxn modelId="{66B8814F-42FC-4029-B755-4064DFAEEC78}" type="presOf" srcId="{659F4999-015E-4FB7-BE47-3148ADDBC3AB}" destId="{55AB7C22-BD72-4587-8D20-16ECBCBBB46D}" srcOrd="0" destOrd="0" presId="urn:microsoft.com/office/officeart/2005/8/layout/orgChart1"/>
    <dgm:cxn modelId="{C7418365-F0F3-4925-AF94-E5396F6F44E0}" type="presOf" srcId="{2992F29D-87C2-4C13-BD9C-F95522606AA6}" destId="{4B707AED-D123-4098-92E3-7E57E30B4B62}" srcOrd="0" destOrd="0" presId="urn:microsoft.com/office/officeart/2005/8/layout/orgChart1"/>
    <dgm:cxn modelId="{60C9A970-A497-4D04-A98C-D79CE8B3B8E9}" type="presOf" srcId="{E2A8E5FF-0530-4E1F-86C8-C726040B327E}" destId="{BD974141-45B2-483E-BC81-F38AA8CA1A38}" srcOrd="0" destOrd="0" presId="urn:microsoft.com/office/officeart/2005/8/layout/orgChart1"/>
    <dgm:cxn modelId="{E4676C27-8344-4EDE-AC33-099EA7FD98A2}" srcId="{79D193F4-539D-4BDF-8E22-AAF849FA2C37}" destId="{EB82B40A-8E79-4695-B4EE-D5396FFACB5C}" srcOrd="0" destOrd="0" parTransId="{E2A8E5FF-0530-4E1F-86C8-C726040B327E}" sibTransId="{722E76DC-276A-4933-A942-7F7C7C35DF3C}"/>
    <dgm:cxn modelId="{7BD04AD1-FBC3-4E40-B812-84DD36C8FBC2}" type="presOf" srcId="{E7036F44-93C9-4C80-9D6A-2F1A9C1613DC}" destId="{94B30AC9-306E-4FA3-BC2B-26C890AF16B4}" srcOrd="1" destOrd="0" presId="urn:microsoft.com/office/officeart/2005/8/layout/orgChart1"/>
    <dgm:cxn modelId="{1CC2897C-7E29-4798-8B8E-CC32BAF80A63}" srcId="{91AA2B35-9302-4D4F-84D3-AFC7FAA537B8}" destId="{CF05E165-4183-47FD-8636-42F95CEC1656}" srcOrd="1" destOrd="0" parTransId="{59FFE757-2D7F-426B-994A-80DA94F1007C}" sibTransId="{83A71D98-EB48-4839-A649-258751BE89F4}"/>
    <dgm:cxn modelId="{E2EF5883-8782-43E1-AD12-418990E0CC79}" srcId="{CF05E165-4183-47FD-8636-42F95CEC1656}" destId="{D4B667EB-C420-46A5-9561-DE784266A86D}" srcOrd="3" destOrd="0" parTransId="{9B97D1D6-C955-4351-97BC-9C65AC626655}" sibTransId="{B7DF0B95-0C99-4ACE-BDD5-6B08667C482C}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8F744184-BF03-4BFD-B788-CE1F6A7AF362}" type="presOf" srcId="{59FFE757-2D7F-426B-994A-80DA94F1007C}" destId="{0B73330C-21D6-4430-A571-70D03EDA2FDD}" srcOrd="0" destOrd="0" presId="urn:microsoft.com/office/officeart/2005/8/layout/orgChart1"/>
    <dgm:cxn modelId="{CC0F17A2-5E7B-47AA-A394-20D89E2F9ACA}" type="presOf" srcId="{42FF1934-0DCF-4554-92CB-F6AA8B4DDF83}" destId="{127B9D8E-31DE-4355-A504-D39696024F70}" srcOrd="0" destOrd="0" presId="urn:microsoft.com/office/officeart/2005/8/layout/orgChart1"/>
    <dgm:cxn modelId="{063604A5-75A8-437C-AB54-6797FAB03479}" type="presOf" srcId="{CDEF15BD-9B06-45CD-8CCC-08C4D0F62E16}" destId="{2235FED5-A7B5-4538-AC0C-F48F39168169}" srcOrd="1" destOrd="0" presId="urn:microsoft.com/office/officeart/2005/8/layout/orgChart1"/>
    <dgm:cxn modelId="{F447201F-39E7-4A3D-8022-DB773405F449}" type="presOf" srcId="{BE5C4D25-DBF7-4435-AD32-B5FCD9D496BF}" destId="{415BD3C9-A9EE-46D6-88E6-FD26C9BEBFAE}" srcOrd="1" destOrd="0" presId="urn:microsoft.com/office/officeart/2005/8/layout/orgChart1"/>
    <dgm:cxn modelId="{FBD9C537-DCC3-4405-9172-2328C7ED9A0F}" type="presOf" srcId="{91AA2B35-9302-4D4F-84D3-AFC7FAA537B8}" destId="{5A5DE9EB-6BE2-4CD5-BE4C-951EFD29A1BB}" srcOrd="1" destOrd="0" presId="urn:microsoft.com/office/officeart/2005/8/layout/orgChart1"/>
    <dgm:cxn modelId="{4BDDE8C3-FA6B-4E59-988C-B66DBE0355C0}" type="presOf" srcId="{107FA236-8A21-4AB5-915F-05557F9CA937}" destId="{3CB2266B-781F-4761-818A-091ECB235F2C}" srcOrd="0" destOrd="0" presId="urn:microsoft.com/office/officeart/2005/8/layout/orgChart1"/>
    <dgm:cxn modelId="{7AE029C7-11F9-42DD-94CD-ADF7691CD717}" srcId="{8DC202E4-DB6D-4A89-AD93-4B0EBE79C0B4}" destId="{81A9AB39-4F2F-485B-9969-FC8A340A1612}" srcOrd="1" destOrd="0" parTransId="{229D5BB1-8776-4352-95F7-E21477615513}" sibTransId="{B61712DD-BFB6-45CA-83AF-A600677264E3}"/>
    <dgm:cxn modelId="{083D4C82-E939-4002-95A9-CC35ADFCE345}" type="presOf" srcId="{C9D9C5A0-4B93-4465-8530-9DB1A9D98A86}" destId="{23CD805C-EA1D-422B-8BAA-321821336497}" srcOrd="0" destOrd="0" presId="urn:microsoft.com/office/officeart/2005/8/layout/orgChart1"/>
    <dgm:cxn modelId="{39DF2AB0-40E0-47A1-A01B-57F21EEB21BC}" type="presOf" srcId="{91AA2B35-9302-4D4F-84D3-AFC7FAA537B8}" destId="{F2874E94-D61E-4BB6-81A5-F25A0EBDAA3B}" srcOrd="0" destOrd="0" presId="urn:microsoft.com/office/officeart/2005/8/layout/orgChart1"/>
    <dgm:cxn modelId="{2B02D52C-4962-46DB-96BA-3D93611E9A7A}" srcId="{CF05E165-4183-47FD-8636-42F95CEC1656}" destId="{A58C2E1C-FCA4-43E4-8D9E-97D8005C1A4E}" srcOrd="0" destOrd="0" parTransId="{0498F023-1DCA-4374-914B-4623852E78FC}" sibTransId="{AFFD7672-7131-45A4-B3D8-BDD046A06970}"/>
    <dgm:cxn modelId="{2A4D869F-6B05-4F90-A791-6950C85508D8}" type="presOf" srcId="{50B14414-DBEE-4297-BD2C-970309C7B23F}" destId="{C8688F03-3CD1-4587-8129-D2260419C47F}" srcOrd="1" destOrd="0" presId="urn:microsoft.com/office/officeart/2005/8/layout/orgChart1"/>
    <dgm:cxn modelId="{467433EF-0F58-41D8-8016-60DC76D506D5}" type="presOf" srcId="{BE5C4D25-DBF7-4435-AD32-B5FCD9D496BF}" destId="{226E36F3-23E3-4627-88CD-D7C2D43B92BA}" srcOrd="0" destOrd="0" presId="urn:microsoft.com/office/officeart/2005/8/layout/orgChart1"/>
    <dgm:cxn modelId="{74EDE54F-2A88-4352-9272-1785B24EB908}" type="presOf" srcId="{107FA236-8A21-4AB5-915F-05557F9CA937}" destId="{7C217154-4854-4325-81CF-199FEDEA3F71}" srcOrd="1" destOrd="0" presId="urn:microsoft.com/office/officeart/2005/8/layout/orgChart1"/>
    <dgm:cxn modelId="{13DC9F2B-C4BE-4E58-B7CC-9E4B19B7BF25}" type="presOf" srcId="{FB04F86B-EE96-4B6C-A063-EC62B0B39B97}" destId="{4D8132F2-A023-44B6-8713-051460172180}" srcOrd="1" destOrd="0" presId="urn:microsoft.com/office/officeart/2005/8/layout/orgChart1"/>
    <dgm:cxn modelId="{3EC83851-1A8B-4D95-81E8-590DCAB77BE2}" type="presOf" srcId="{CF05E165-4183-47FD-8636-42F95CEC1656}" destId="{9E26A7A8-C00B-49E2-8A8E-4627BC1C082D}" srcOrd="0" destOrd="0" presId="urn:microsoft.com/office/officeart/2005/8/layout/orgChart1"/>
    <dgm:cxn modelId="{E9B3D8FB-A164-40F2-B5A4-13ACE5859549}" type="presOf" srcId="{43EDDBDE-D3D2-48C4-B69B-B4C38D3B3EFB}" destId="{4D24651B-56C5-4509-890B-F5C7BDDEFB02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89D37A36-9E7B-4901-ACF4-2EE8FB3836BB}" type="presParOf" srcId="{389B67B3-C8AA-405B-9866-D700050B5F7B}" destId="{70C4F303-B431-4366-B931-F52CC1CF1F53}" srcOrd="0" destOrd="0" presId="urn:microsoft.com/office/officeart/2005/8/layout/orgChart1"/>
    <dgm:cxn modelId="{BE722969-514C-41D7-8434-C9CD909D7B75}" type="presParOf" srcId="{389B67B3-C8AA-405B-9866-D700050B5F7B}" destId="{B3BA391F-6974-4F3D-B41C-66A063BDD774}" srcOrd="1" destOrd="0" presId="urn:microsoft.com/office/officeart/2005/8/layout/orgChart1"/>
    <dgm:cxn modelId="{4270A524-72A3-4B28-B7DB-3049AE1DABC0}" type="presParOf" srcId="{B3BA391F-6974-4F3D-B41C-66A063BDD774}" destId="{8D1D7555-502E-4C89-B7CB-AE1F257C167C}" srcOrd="0" destOrd="0" presId="urn:microsoft.com/office/officeart/2005/8/layout/orgChart1"/>
    <dgm:cxn modelId="{ECCBB5A2-90F4-4005-A2D6-1C2865217701}" type="presParOf" srcId="{8D1D7555-502E-4C89-B7CB-AE1F257C167C}" destId="{F2874E94-D61E-4BB6-81A5-F25A0EBDAA3B}" srcOrd="0" destOrd="0" presId="urn:microsoft.com/office/officeart/2005/8/layout/orgChart1"/>
    <dgm:cxn modelId="{0B44997E-6EEF-48DB-8C56-FB12E3071AC9}" type="presParOf" srcId="{8D1D7555-502E-4C89-B7CB-AE1F257C167C}" destId="{5A5DE9EB-6BE2-4CD5-BE4C-951EFD29A1BB}" srcOrd="1" destOrd="0" presId="urn:microsoft.com/office/officeart/2005/8/layout/orgChart1"/>
    <dgm:cxn modelId="{6B10F805-42FC-4423-A621-C8F2A09A1DA3}" type="presParOf" srcId="{B3BA391F-6974-4F3D-B41C-66A063BDD774}" destId="{CA9039D2-9483-41AA-A689-16A9284BD34C}" srcOrd="1" destOrd="0" presId="urn:microsoft.com/office/officeart/2005/8/layout/orgChart1"/>
    <dgm:cxn modelId="{F30E219C-9AE6-4DF9-9004-2EBCF85092B5}" type="presParOf" srcId="{CA9039D2-9483-41AA-A689-16A9284BD34C}" destId="{FF95E252-0331-4CF9-A679-1AA4B6BE70E2}" srcOrd="0" destOrd="0" presId="urn:microsoft.com/office/officeart/2005/8/layout/orgChart1"/>
    <dgm:cxn modelId="{9D03E4EE-9C01-42C3-993B-38D840B51BB4}" type="presParOf" srcId="{CA9039D2-9483-41AA-A689-16A9284BD34C}" destId="{56514E1C-39B2-4357-924E-713538D90F6A}" srcOrd="1" destOrd="0" presId="urn:microsoft.com/office/officeart/2005/8/layout/orgChart1"/>
    <dgm:cxn modelId="{F99F8EEA-B78D-4C91-A38A-34C3C08EA520}" type="presParOf" srcId="{56514E1C-39B2-4357-924E-713538D90F6A}" destId="{4D41E6CC-1633-40C0-B214-A57ABC673D0F}" srcOrd="0" destOrd="0" presId="urn:microsoft.com/office/officeart/2005/8/layout/orgChart1"/>
    <dgm:cxn modelId="{9A5CCD82-ADCD-48E8-BB9F-28E47EC06D35}" type="presParOf" srcId="{4D41E6CC-1633-40C0-B214-A57ABC673D0F}" destId="{226E36F3-23E3-4627-88CD-D7C2D43B92BA}" srcOrd="0" destOrd="0" presId="urn:microsoft.com/office/officeart/2005/8/layout/orgChart1"/>
    <dgm:cxn modelId="{56C82212-A6D9-4E2A-884C-82B1A14E19F1}" type="presParOf" srcId="{4D41E6CC-1633-40C0-B214-A57ABC673D0F}" destId="{415BD3C9-A9EE-46D6-88E6-FD26C9BEBFAE}" srcOrd="1" destOrd="0" presId="urn:microsoft.com/office/officeart/2005/8/layout/orgChart1"/>
    <dgm:cxn modelId="{6E8283BA-5285-44B6-A15D-DD06CB621024}" type="presParOf" srcId="{56514E1C-39B2-4357-924E-713538D90F6A}" destId="{8A1F9C97-74BD-411A-8BE1-E448A0494D6C}" srcOrd="1" destOrd="0" presId="urn:microsoft.com/office/officeart/2005/8/layout/orgChart1"/>
    <dgm:cxn modelId="{8088D03A-DE91-46BC-9402-99373485B549}" type="presParOf" srcId="{8A1F9C97-74BD-411A-8BE1-E448A0494D6C}" destId="{86557F90-FF9B-4273-9E3E-8EC6ACFB7FC0}" srcOrd="0" destOrd="0" presId="urn:microsoft.com/office/officeart/2005/8/layout/orgChart1"/>
    <dgm:cxn modelId="{A22897E4-0EF3-4B95-B37D-434C25EA00FA}" type="presParOf" srcId="{8A1F9C97-74BD-411A-8BE1-E448A0494D6C}" destId="{2DD6D0E6-8870-4DFD-9F14-71EB23E32DC2}" srcOrd="1" destOrd="0" presId="urn:microsoft.com/office/officeart/2005/8/layout/orgChart1"/>
    <dgm:cxn modelId="{6EEBE80D-9DF9-4FFB-8618-1EE64565F838}" type="presParOf" srcId="{2DD6D0E6-8870-4DFD-9F14-71EB23E32DC2}" destId="{FCF360DB-DE17-46B6-A523-3E2CA6ADB54D}" srcOrd="0" destOrd="0" presId="urn:microsoft.com/office/officeart/2005/8/layout/orgChart1"/>
    <dgm:cxn modelId="{9C354BBD-211C-44B8-B444-89D5841BB9B8}" type="presParOf" srcId="{FCF360DB-DE17-46B6-A523-3E2CA6ADB54D}" destId="{BB28F13A-D212-4B24-9B87-EA485FC52DAE}" srcOrd="0" destOrd="0" presId="urn:microsoft.com/office/officeart/2005/8/layout/orgChart1"/>
    <dgm:cxn modelId="{9D46E989-E1C4-4203-ADBA-576627CEEA4A}" type="presParOf" srcId="{FCF360DB-DE17-46B6-A523-3E2CA6ADB54D}" destId="{4D8132F2-A023-44B6-8713-051460172180}" srcOrd="1" destOrd="0" presId="urn:microsoft.com/office/officeart/2005/8/layout/orgChart1"/>
    <dgm:cxn modelId="{8E99CB28-E2B7-4E63-88DD-8A3592226372}" type="presParOf" srcId="{2DD6D0E6-8870-4DFD-9F14-71EB23E32DC2}" destId="{B93951B8-651E-4805-B477-6AB427FB2397}" srcOrd="1" destOrd="0" presId="urn:microsoft.com/office/officeart/2005/8/layout/orgChart1"/>
    <dgm:cxn modelId="{ED1AD318-7CDE-49BA-9B1E-81C3705841E3}" type="presParOf" srcId="{2DD6D0E6-8870-4DFD-9F14-71EB23E32DC2}" destId="{AAD0B081-6A77-4BD6-87FD-0D4036C744B4}" srcOrd="2" destOrd="0" presId="urn:microsoft.com/office/officeart/2005/8/layout/orgChart1"/>
    <dgm:cxn modelId="{640D7322-4CDB-4866-8B5C-A201C8CAE7EF}" type="presParOf" srcId="{56514E1C-39B2-4357-924E-713538D90F6A}" destId="{3B1C73DE-2A3A-4081-93FA-15B0A5FF08E3}" srcOrd="2" destOrd="0" presId="urn:microsoft.com/office/officeart/2005/8/layout/orgChart1"/>
    <dgm:cxn modelId="{55B68817-AF11-413C-B970-0AB161CE4684}" type="presParOf" srcId="{CA9039D2-9483-41AA-A689-16A9284BD34C}" destId="{0B73330C-21D6-4430-A571-70D03EDA2FDD}" srcOrd="2" destOrd="0" presId="urn:microsoft.com/office/officeart/2005/8/layout/orgChart1"/>
    <dgm:cxn modelId="{F35B8C24-54E2-44C4-84F3-EE94854A9423}" type="presParOf" srcId="{CA9039D2-9483-41AA-A689-16A9284BD34C}" destId="{4F58B1CA-A1D4-4129-B8DD-AD21F5380B2A}" srcOrd="3" destOrd="0" presId="urn:microsoft.com/office/officeart/2005/8/layout/orgChart1"/>
    <dgm:cxn modelId="{D56D23EE-C447-4F39-A273-1304C29BBE95}" type="presParOf" srcId="{4F58B1CA-A1D4-4129-B8DD-AD21F5380B2A}" destId="{AFC34C76-9125-4FA8-93DE-1BBB35CBCB11}" srcOrd="0" destOrd="0" presId="urn:microsoft.com/office/officeart/2005/8/layout/orgChart1"/>
    <dgm:cxn modelId="{DDE738F0-B856-4DBC-B9C9-6AEC5B7F56DA}" type="presParOf" srcId="{AFC34C76-9125-4FA8-93DE-1BBB35CBCB11}" destId="{9E26A7A8-C00B-49E2-8A8E-4627BC1C082D}" srcOrd="0" destOrd="0" presId="urn:microsoft.com/office/officeart/2005/8/layout/orgChart1"/>
    <dgm:cxn modelId="{6B3643CB-A9A7-4B74-959D-5E0A94AF5E9E}" type="presParOf" srcId="{AFC34C76-9125-4FA8-93DE-1BBB35CBCB11}" destId="{3A589B94-55B8-494B-998C-CF3DC875BFA6}" srcOrd="1" destOrd="0" presId="urn:microsoft.com/office/officeart/2005/8/layout/orgChart1"/>
    <dgm:cxn modelId="{138AA4CC-5EB1-4391-9E96-64C1A58E4AF0}" type="presParOf" srcId="{4F58B1CA-A1D4-4129-B8DD-AD21F5380B2A}" destId="{C62A2476-8C62-49B6-8398-B6DB8EFD5301}" srcOrd="1" destOrd="0" presId="urn:microsoft.com/office/officeart/2005/8/layout/orgChart1"/>
    <dgm:cxn modelId="{7E02E6B7-47A9-4BCB-970D-C4C1B6A99D59}" type="presParOf" srcId="{C62A2476-8C62-49B6-8398-B6DB8EFD5301}" destId="{B22EAC69-F488-4CEF-AD3A-699787A17C26}" srcOrd="0" destOrd="0" presId="urn:microsoft.com/office/officeart/2005/8/layout/orgChart1"/>
    <dgm:cxn modelId="{8FBA8C18-4C60-4796-BBDB-D8A269143E98}" type="presParOf" srcId="{C62A2476-8C62-49B6-8398-B6DB8EFD5301}" destId="{26C7DD19-19ED-415D-9FCA-B5306D9F6CAA}" srcOrd="1" destOrd="0" presId="urn:microsoft.com/office/officeart/2005/8/layout/orgChart1"/>
    <dgm:cxn modelId="{3FD1CAAD-96E2-421A-8E87-92C3B5B8C35A}" type="presParOf" srcId="{26C7DD19-19ED-415D-9FCA-B5306D9F6CAA}" destId="{E2413325-D481-4087-8A5F-D525BEBF762C}" srcOrd="0" destOrd="0" presId="urn:microsoft.com/office/officeart/2005/8/layout/orgChart1"/>
    <dgm:cxn modelId="{5DCE7EE3-CD1F-4649-927E-0CC57F4055D5}" type="presParOf" srcId="{E2413325-D481-4087-8A5F-D525BEBF762C}" destId="{4723C213-2286-4E0C-B441-0AF7E9892916}" srcOrd="0" destOrd="0" presId="urn:microsoft.com/office/officeart/2005/8/layout/orgChart1"/>
    <dgm:cxn modelId="{04EE9872-CFB4-4482-B6B7-3526C9C9AEE3}" type="presParOf" srcId="{E2413325-D481-4087-8A5F-D525BEBF762C}" destId="{D08F7F6A-D7D7-448B-BFA7-5EE9C0380889}" srcOrd="1" destOrd="0" presId="urn:microsoft.com/office/officeart/2005/8/layout/orgChart1"/>
    <dgm:cxn modelId="{B6447285-5840-4271-8138-F1F626B06CAB}" type="presParOf" srcId="{26C7DD19-19ED-415D-9FCA-B5306D9F6CAA}" destId="{63056B53-BB2D-4884-9B70-FE096FE5D19D}" srcOrd="1" destOrd="0" presId="urn:microsoft.com/office/officeart/2005/8/layout/orgChart1"/>
    <dgm:cxn modelId="{59F80A7E-4B7C-4A03-8B73-AB7B1A01850B}" type="presParOf" srcId="{26C7DD19-19ED-415D-9FCA-B5306D9F6CAA}" destId="{C2A2CD88-ED97-490C-AEB9-5617597565BD}" srcOrd="2" destOrd="0" presId="urn:microsoft.com/office/officeart/2005/8/layout/orgChart1"/>
    <dgm:cxn modelId="{F80439C3-DE94-41A4-AD4E-5F0F788308F9}" type="presParOf" srcId="{C62A2476-8C62-49B6-8398-B6DB8EFD5301}" destId="{D4DF2EE5-CCE9-4317-A3A1-B4E5799D34F6}" srcOrd="2" destOrd="0" presId="urn:microsoft.com/office/officeart/2005/8/layout/orgChart1"/>
    <dgm:cxn modelId="{F5DF3C03-9E7D-4CDB-8688-C60F23707A28}" type="presParOf" srcId="{C62A2476-8C62-49B6-8398-B6DB8EFD5301}" destId="{4A4DE37D-EE3E-4D61-910B-8AEE3508D7DB}" srcOrd="3" destOrd="0" presId="urn:microsoft.com/office/officeart/2005/8/layout/orgChart1"/>
    <dgm:cxn modelId="{557BC419-44AD-49C7-BEFD-8135C05653E1}" type="presParOf" srcId="{4A4DE37D-EE3E-4D61-910B-8AEE3508D7DB}" destId="{A92EC023-0BEE-4127-8285-94DA2049D5BC}" srcOrd="0" destOrd="0" presId="urn:microsoft.com/office/officeart/2005/8/layout/orgChart1"/>
    <dgm:cxn modelId="{01393953-3EA1-4A22-8F60-6C05D380213A}" type="presParOf" srcId="{A92EC023-0BEE-4127-8285-94DA2049D5BC}" destId="{87FCBD9C-57A6-4545-B3D0-8A4B92C553D6}" srcOrd="0" destOrd="0" presId="urn:microsoft.com/office/officeart/2005/8/layout/orgChart1"/>
    <dgm:cxn modelId="{5DCC1F1C-7310-45FA-87C2-E4FBDDBFA09C}" type="presParOf" srcId="{A92EC023-0BEE-4127-8285-94DA2049D5BC}" destId="{0735DC6D-5D1B-4F7B-A263-2FC6DF033A03}" srcOrd="1" destOrd="0" presId="urn:microsoft.com/office/officeart/2005/8/layout/orgChart1"/>
    <dgm:cxn modelId="{9A7DB30D-9633-4A9C-BD68-1A0BD373BDCC}" type="presParOf" srcId="{4A4DE37D-EE3E-4D61-910B-8AEE3508D7DB}" destId="{26F274D5-3B6B-461D-A3C5-799438E431BB}" srcOrd="1" destOrd="0" presId="urn:microsoft.com/office/officeart/2005/8/layout/orgChart1"/>
    <dgm:cxn modelId="{BAB216AF-7497-4493-BFEE-AD19B710BF80}" type="presParOf" srcId="{4A4DE37D-EE3E-4D61-910B-8AEE3508D7DB}" destId="{BC8D6DE4-6BC6-44BD-AE34-4BDFCF45D7AF}" srcOrd="2" destOrd="0" presId="urn:microsoft.com/office/officeart/2005/8/layout/orgChart1"/>
    <dgm:cxn modelId="{B21E803B-0A18-4810-899A-BF15AA1712DE}" type="presParOf" srcId="{C62A2476-8C62-49B6-8398-B6DB8EFD5301}" destId="{0FA25102-AF8C-4A09-B3EF-8470B9A97F81}" srcOrd="4" destOrd="0" presId="urn:microsoft.com/office/officeart/2005/8/layout/orgChart1"/>
    <dgm:cxn modelId="{F1C0334F-E26B-436E-BDFE-F47BB8464BC9}" type="presParOf" srcId="{C62A2476-8C62-49B6-8398-B6DB8EFD5301}" destId="{A055EAB4-FF02-4CBC-9EA8-1EBD5A5C0786}" srcOrd="5" destOrd="0" presId="urn:microsoft.com/office/officeart/2005/8/layout/orgChart1"/>
    <dgm:cxn modelId="{B9970EFC-D24F-405F-9837-473026092D7B}" type="presParOf" srcId="{A055EAB4-FF02-4CBC-9EA8-1EBD5A5C0786}" destId="{477255FB-E98E-414A-8452-BEA7C0FB4880}" srcOrd="0" destOrd="0" presId="urn:microsoft.com/office/officeart/2005/8/layout/orgChart1"/>
    <dgm:cxn modelId="{385DF0D0-B784-455C-85DC-34C378EF853C}" type="presParOf" srcId="{477255FB-E98E-414A-8452-BEA7C0FB4880}" destId="{ED64B58B-5743-41C2-A565-00B8AD179120}" srcOrd="0" destOrd="0" presId="urn:microsoft.com/office/officeart/2005/8/layout/orgChart1"/>
    <dgm:cxn modelId="{A9EAE3C5-7DEA-473C-9939-1DEC3FB99B5C}" type="presParOf" srcId="{477255FB-E98E-414A-8452-BEA7C0FB4880}" destId="{EC7160BD-A59E-4665-9D20-53483A5BBC3C}" srcOrd="1" destOrd="0" presId="urn:microsoft.com/office/officeart/2005/8/layout/orgChart1"/>
    <dgm:cxn modelId="{9FB02B1F-464C-43B0-8602-D6F41F29DB21}" type="presParOf" srcId="{A055EAB4-FF02-4CBC-9EA8-1EBD5A5C0786}" destId="{273FAF66-F74C-4BE2-905D-3EA6495C487F}" srcOrd="1" destOrd="0" presId="urn:microsoft.com/office/officeart/2005/8/layout/orgChart1"/>
    <dgm:cxn modelId="{FE378867-DF97-477F-AA8D-651A07892B8D}" type="presParOf" srcId="{A055EAB4-FF02-4CBC-9EA8-1EBD5A5C0786}" destId="{DFBA2978-8A7A-47AF-AE4B-007BEFE8BE2D}" srcOrd="2" destOrd="0" presId="urn:microsoft.com/office/officeart/2005/8/layout/orgChart1"/>
    <dgm:cxn modelId="{4C3DB5C5-A5A1-4D13-8B0D-3F47D3DCD954}" type="presParOf" srcId="{C62A2476-8C62-49B6-8398-B6DB8EFD5301}" destId="{E9B62B61-EB9E-4F18-A25B-19E166E9FC8C}" srcOrd="6" destOrd="0" presId="urn:microsoft.com/office/officeart/2005/8/layout/orgChart1"/>
    <dgm:cxn modelId="{792BFAE4-6604-4F15-9AA6-481F76D30952}" type="presParOf" srcId="{C62A2476-8C62-49B6-8398-B6DB8EFD5301}" destId="{F069E154-F6B5-4378-9F4C-389491D1A14F}" srcOrd="7" destOrd="0" presId="urn:microsoft.com/office/officeart/2005/8/layout/orgChart1"/>
    <dgm:cxn modelId="{4BAA0105-0BFB-4ADE-BFE9-9FD94AE83361}" type="presParOf" srcId="{F069E154-F6B5-4378-9F4C-389491D1A14F}" destId="{B754ACCB-0B8E-49FC-9059-31ACFE866F4A}" srcOrd="0" destOrd="0" presId="urn:microsoft.com/office/officeart/2005/8/layout/orgChart1"/>
    <dgm:cxn modelId="{B1357A33-B44D-4F39-A748-F4676C42B849}" type="presParOf" srcId="{B754ACCB-0B8E-49FC-9059-31ACFE866F4A}" destId="{9FCC3861-5D3A-441D-BDE5-B84F80653A63}" srcOrd="0" destOrd="0" presId="urn:microsoft.com/office/officeart/2005/8/layout/orgChart1"/>
    <dgm:cxn modelId="{E4822FF6-5CE7-4D71-AAB3-DC8934FBC0B5}" type="presParOf" srcId="{B754ACCB-0B8E-49FC-9059-31ACFE866F4A}" destId="{1FF284D7-0D27-4CA5-B5B5-D969A08386EB}" srcOrd="1" destOrd="0" presId="urn:microsoft.com/office/officeart/2005/8/layout/orgChart1"/>
    <dgm:cxn modelId="{22980B40-D783-4EF2-ABA6-1B18231937B8}" type="presParOf" srcId="{F069E154-F6B5-4378-9F4C-389491D1A14F}" destId="{8AD57321-061D-43EE-95FE-8CD8DB429B90}" srcOrd="1" destOrd="0" presId="urn:microsoft.com/office/officeart/2005/8/layout/orgChart1"/>
    <dgm:cxn modelId="{3DD39DFD-0D95-455E-A797-21DD71497CD1}" type="presParOf" srcId="{F069E154-F6B5-4378-9F4C-389491D1A14F}" destId="{371AE3F2-DDBB-4CBA-AF89-97585C90A60A}" srcOrd="2" destOrd="0" presId="urn:microsoft.com/office/officeart/2005/8/layout/orgChart1"/>
    <dgm:cxn modelId="{679E5632-A3C5-48E7-83C2-A3D06071D756}" type="presParOf" srcId="{4F58B1CA-A1D4-4129-B8DD-AD21F5380B2A}" destId="{3CABD037-089A-4EC9-B934-019F47C29EC7}" srcOrd="2" destOrd="0" presId="urn:microsoft.com/office/officeart/2005/8/layout/orgChart1"/>
    <dgm:cxn modelId="{32CEF559-176F-4F23-8002-FBCDB5F90F62}" type="presParOf" srcId="{CA9039D2-9483-41AA-A689-16A9284BD34C}" destId="{23CD805C-EA1D-422B-8BAA-321821336497}" srcOrd="4" destOrd="0" presId="urn:microsoft.com/office/officeart/2005/8/layout/orgChart1"/>
    <dgm:cxn modelId="{6424808D-C9D2-459E-AB41-C6CBAC7B59A7}" type="presParOf" srcId="{CA9039D2-9483-41AA-A689-16A9284BD34C}" destId="{72F58082-2E7E-4CC9-88DC-599F67760E13}" srcOrd="5" destOrd="0" presId="urn:microsoft.com/office/officeart/2005/8/layout/orgChart1"/>
    <dgm:cxn modelId="{8BFBB3EB-E26A-48F9-8B28-504A2605AFBE}" type="presParOf" srcId="{72F58082-2E7E-4CC9-88DC-599F67760E13}" destId="{E27BE027-EC05-458B-BA57-B204D239787D}" srcOrd="0" destOrd="0" presId="urn:microsoft.com/office/officeart/2005/8/layout/orgChart1"/>
    <dgm:cxn modelId="{4F751AF3-17E4-4004-B826-CBC63B9207B0}" type="presParOf" srcId="{E27BE027-EC05-458B-BA57-B204D239787D}" destId="{7B4095F6-33EE-443D-972D-84068FE2FE5A}" srcOrd="0" destOrd="0" presId="urn:microsoft.com/office/officeart/2005/8/layout/orgChart1"/>
    <dgm:cxn modelId="{B58C0595-6AE3-4DE8-AD46-6102AD63CF35}" type="presParOf" srcId="{E27BE027-EC05-458B-BA57-B204D239787D}" destId="{79A6F9D1-0D96-47F4-A3CE-C044620577B0}" srcOrd="1" destOrd="0" presId="urn:microsoft.com/office/officeart/2005/8/layout/orgChart1"/>
    <dgm:cxn modelId="{BD4C5DE4-4028-4CD3-8196-2B4C630EAFF7}" type="presParOf" srcId="{72F58082-2E7E-4CC9-88DC-599F67760E13}" destId="{8B3E023B-8F71-47C5-979D-6B9C0BEA4724}" srcOrd="1" destOrd="0" presId="urn:microsoft.com/office/officeart/2005/8/layout/orgChart1"/>
    <dgm:cxn modelId="{4D3C9ED6-C86A-4E49-B477-048E2759AC2A}" type="presParOf" srcId="{8B3E023B-8F71-47C5-979D-6B9C0BEA4724}" destId="{BD974141-45B2-483E-BC81-F38AA8CA1A38}" srcOrd="0" destOrd="0" presId="urn:microsoft.com/office/officeart/2005/8/layout/orgChart1"/>
    <dgm:cxn modelId="{3BFF9629-CBD1-4973-BCDD-F27C957622AA}" type="presParOf" srcId="{8B3E023B-8F71-47C5-979D-6B9C0BEA4724}" destId="{C67B8C05-BA5E-426C-B0AB-416E3B8750FB}" srcOrd="1" destOrd="0" presId="urn:microsoft.com/office/officeart/2005/8/layout/orgChart1"/>
    <dgm:cxn modelId="{E606B339-0A01-4CF4-9283-CBD05E69F928}" type="presParOf" srcId="{C67B8C05-BA5E-426C-B0AB-416E3B8750FB}" destId="{78CC7527-FFEE-4341-8E69-1FECDF8D65B9}" srcOrd="0" destOrd="0" presId="urn:microsoft.com/office/officeart/2005/8/layout/orgChart1"/>
    <dgm:cxn modelId="{AB8E0E4A-8F1C-4465-8B14-BB0E377443C0}" type="presParOf" srcId="{78CC7527-FFEE-4341-8E69-1FECDF8D65B9}" destId="{7F14A640-3678-4D83-B978-174E04AEB3D9}" srcOrd="0" destOrd="0" presId="urn:microsoft.com/office/officeart/2005/8/layout/orgChart1"/>
    <dgm:cxn modelId="{319F95FE-A9EC-435F-8D74-72FE1A669C0A}" type="presParOf" srcId="{78CC7527-FFEE-4341-8E69-1FECDF8D65B9}" destId="{EBEC6126-5153-4A6F-955C-2449D32710EC}" srcOrd="1" destOrd="0" presId="urn:microsoft.com/office/officeart/2005/8/layout/orgChart1"/>
    <dgm:cxn modelId="{9AB949E4-2C24-4FA5-9B66-C2C92343AABF}" type="presParOf" srcId="{C67B8C05-BA5E-426C-B0AB-416E3B8750FB}" destId="{0E15F268-4458-4101-8F25-775B14457BC3}" srcOrd="1" destOrd="0" presId="urn:microsoft.com/office/officeart/2005/8/layout/orgChart1"/>
    <dgm:cxn modelId="{70812EF3-D461-4012-BA61-3A5481DCE494}" type="presParOf" srcId="{C67B8C05-BA5E-426C-B0AB-416E3B8750FB}" destId="{B41E2790-9C91-4930-A882-C023963B3B03}" srcOrd="2" destOrd="0" presId="urn:microsoft.com/office/officeart/2005/8/layout/orgChart1"/>
    <dgm:cxn modelId="{24DA7B6F-4824-444A-AD95-4EB4935D33B5}" type="presParOf" srcId="{8B3E023B-8F71-47C5-979D-6B9C0BEA4724}" destId="{127B9D8E-31DE-4355-A504-D39696024F70}" srcOrd="2" destOrd="0" presId="urn:microsoft.com/office/officeart/2005/8/layout/orgChart1"/>
    <dgm:cxn modelId="{54DF1182-C0B7-4C94-91CB-1D25CD6D7453}" type="presParOf" srcId="{8B3E023B-8F71-47C5-979D-6B9C0BEA4724}" destId="{1EB2FCA8-C9C8-48EF-B0E4-3D47183A681C}" srcOrd="3" destOrd="0" presId="urn:microsoft.com/office/officeart/2005/8/layout/orgChart1"/>
    <dgm:cxn modelId="{05B91E69-D61E-4E1E-A399-35DECBE17637}" type="presParOf" srcId="{1EB2FCA8-C9C8-48EF-B0E4-3D47183A681C}" destId="{4D1496AB-3F08-445E-B908-533EFCAA62BE}" srcOrd="0" destOrd="0" presId="urn:microsoft.com/office/officeart/2005/8/layout/orgChart1"/>
    <dgm:cxn modelId="{75D21BC6-1E4A-4265-A5D8-731F4D7BF845}" type="presParOf" srcId="{4D1496AB-3F08-445E-B908-533EFCAA62BE}" destId="{4940DF0D-4004-45EA-990F-BEE99D4B345C}" srcOrd="0" destOrd="0" presId="urn:microsoft.com/office/officeart/2005/8/layout/orgChart1"/>
    <dgm:cxn modelId="{1D4642C5-8ED9-4DF9-9109-B8A0ABC2265A}" type="presParOf" srcId="{4D1496AB-3F08-445E-B908-533EFCAA62BE}" destId="{6A284819-B348-424B-B14A-8B28B8733124}" srcOrd="1" destOrd="0" presId="urn:microsoft.com/office/officeart/2005/8/layout/orgChart1"/>
    <dgm:cxn modelId="{7A55B9D5-C159-4F8E-B6BB-A4FE30D9ADC2}" type="presParOf" srcId="{1EB2FCA8-C9C8-48EF-B0E4-3D47183A681C}" destId="{66D51712-A82F-4E1E-B2D8-1CB1237AD2AF}" srcOrd="1" destOrd="0" presId="urn:microsoft.com/office/officeart/2005/8/layout/orgChart1"/>
    <dgm:cxn modelId="{DA31D853-A40E-46D7-8DDE-F258044A7445}" type="presParOf" srcId="{1EB2FCA8-C9C8-48EF-B0E4-3D47183A681C}" destId="{E790422F-FEAC-435B-95AC-2CE71AE95410}" srcOrd="2" destOrd="0" presId="urn:microsoft.com/office/officeart/2005/8/layout/orgChart1"/>
    <dgm:cxn modelId="{BB160728-F38B-412A-96C6-25E7F74C41FF}" type="presParOf" srcId="{72F58082-2E7E-4CC9-88DC-599F67760E13}" destId="{A2DC16DD-796D-4B21-8E4D-FE07F393502F}" srcOrd="2" destOrd="0" presId="urn:microsoft.com/office/officeart/2005/8/layout/orgChart1"/>
    <dgm:cxn modelId="{E7D13F63-55E3-4427-9B70-F44FF63AC17D}" type="presParOf" srcId="{B3BA391F-6974-4F3D-B41C-66A063BDD774}" destId="{BB2EB241-80AA-4F48-9BF7-B38F3D0D9424}" srcOrd="2" destOrd="0" presId="urn:microsoft.com/office/officeart/2005/8/layout/orgChart1"/>
    <dgm:cxn modelId="{486448EA-6CD4-46E2-A235-96B0565E8288}" type="presParOf" srcId="{389B67B3-C8AA-405B-9866-D700050B5F7B}" destId="{08CCABF4-C636-49AE-BD22-C94458C84AEB}" srcOrd="2" destOrd="0" presId="urn:microsoft.com/office/officeart/2005/8/layout/orgChart1"/>
    <dgm:cxn modelId="{FDA4CB77-5EC8-443B-BD28-644560E4CC8B}" type="presParOf" srcId="{389B67B3-C8AA-405B-9866-D700050B5F7B}" destId="{1B1D445D-A121-465E-B08B-A291449DCF6B}" srcOrd="3" destOrd="0" presId="urn:microsoft.com/office/officeart/2005/8/layout/orgChart1"/>
    <dgm:cxn modelId="{D4F9D0BD-4F8E-480F-ADD0-61FFD6D7E1E3}" type="presParOf" srcId="{1B1D445D-A121-465E-B08B-A291449DCF6B}" destId="{DE6B5FB8-027F-48A2-A306-75A0D6E9185D}" srcOrd="0" destOrd="0" presId="urn:microsoft.com/office/officeart/2005/8/layout/orgChart1"/>
    <dgm:cxn modelId="{B5F43DCB-32DE-4AC2-A0D5-D9DCB9EEBF6A}" type="presParOf" srcId="{DE6B5FB8-027F-48A2-A306-75A0D6E9185D}" destId="{B7B92001-D45D-47E5-AE36-D740E088B304}" srcOrd="0" destOrd="0" presId="urn:microsoft.com/office/officeart/2005/8/layout/orgChart1"/>
    <dgm:cxn modelId="{B6ADCD3C-C88A-4845-9C6A-DB8D07C16CDA}" type="presParOf" srcId="{DE6B5FB8-027F-48A2-A306-75A0D6E9185D}" destId="{0BE37A14-E35A-4BD0-8EC5-2FEEBB3236EF}" srcOrd="1" destOrd="0" presId="urn:microsoft.com/office/officeart/2005/8/layout/orgChart1"/>
    <dgm:cxn modelId="{D370082F-F121-4BAB-99C0-CE08D6866844}" type="presParOf" srcId="{1B1D445D-A121-465E-B08B-A291449DCF6B}" destId="{D28E9827-FC25-4F4F-8961-AAF5E6EF374D}" srcOrd="1" destOrd="0" presId="urn:microsoft.com/office/officeart/2005/8/layout/orgChart1"/>
    <dgm:cxn modelId="{C9BADBAB-67F6-45E0-993F-F79FA58E3B63}" type="presParOf" srcId="{D28E9827-FC25-4F4F-8961-AAF5E6EF374D}" destId="{86B7FF7D-6698-4C4E-B013-024C3FE3430B}" srcOrd="0" destOrd="0" presId="urn:microsoft.com/office/officeart/2005/8/layout/orgChart1"/>
    <dgm:cxn modelId="{26AB3234-6722-41A7-9B5C-D9CCFFB0E778}" type="presParOf" srcId="{D28E9827-FC25-4F4F-8961-AAF5E6EF374D}" destId="{E1D1C887-C837-4B30-8D1A-6DEF6194F94D}" srcOrd="1" destOrd="0" presId="urn:microsoft.com/office/officeart/2005/8/layout/orgChart1"/>
    <dgm:cxn modelId="{38A536C3-21A6-422F-BCEE-410D668A8E8A}" type="presParOf" srcId="{E1D1C887-C837-4B30-8D1A-6DEF6194F94D}" destId="{4C189A76-DE32-4AC6-9095-5B47EEB5EF87}" srcOrd="0" destOrd="0" presId="urn:microsoft.com/office/officeart/2005/8/layout/orgChart1"/>
    <dgm:cxn modelId="{1FAD1249-09CA-43AD-959A-1DD2B376EFFB}" type="presParOf" srcId="{4C189A76-DE32-4AC6-9095-5B47EEB5EF87}" destId="{2D6A004A-EA7C-4441-9418-0DEDEAFCBE03}" srcOrd="0" destOrd="0" presId="urn:microsoft.com/office/officeart/2005/8/layout/orgChart1"/>
    <dgm:cxn modelId="{D69BAB14-955D-4B9E-AF0C-426FCF000015}" type="presParOf" srcId="{4C189A76-DE32-4AC6-9095-5B47EEB5EF87}" destId="{DAFFDD1C-5206-48E3-9CE4-26A4FFF6882C}" srcOrd="1" destOrd="0" presId="urn:microsoft.com/office/officeart/2005/8/layout/orgChart1"/>
    <dgm:cxn modelId="{A410C2B7-1C3E-4D17-B974-189ED080484A}" type="presParOf" srcId="{E1D1C887-C837-4B30-8D1A-6DEF6194F94D}" destId="{F5478666-9299-4270-8E1F-BCE411FB74A7}" srcOrd="1" destOrd="0" presId="urn:microsoft.com/office/officeart/2005/8/layout/orgChart1"/>
    <dgm:cxn modelId="{2AF25223-2383-4CBF-9D3A-D952A9697B2D}" type="presParOf" srcId="{F5478666-9299-4270-8E1F-BCE411FB74A7}" destId="{CBF128DB-D753-4DF2-979B-0182ABDE31CB}" srcOrd="0" destOrd="0" presId="urn:microsoft.com/office/officeart/2005/8/layout/orgChart1"/>
    <dgm:cxn modelId="{7C84DAE7-D22F-4029-804C-6B0B71E715BB}" type="presParOf" srcId="{F5478666-9299-4270-8E1F-BCE411FB74A7}" destId="{6ACFD34B-3311-44E4-90E5-A3A2B24A137B}" srcOrd="1" destOrd="0" presId="urn:microsoft.com/office/officeart/2005/8/layout/orgChart1"/>
    <dgm:cxn modelId="{0D243BE9-FEA2-4752-AABA-EED99A02B67A}" type="presParOf" srcId="{6ACFD34B-3311-44E4-90E5-A3A2B24A137B}" destId="{52FD8F51-0C46-4188-90B6-68E372F4A0D6}" srcOrd="0" destOrd="0" presId="urn:microsoft.com/office/officeart/2005/8/layout/orgChart1"/>
    <dgm:cxn modelId="{C6FFD507-8759-4560-BBD2-B7C4748CEC2A}" type="presParOf" srcId="{52FD8F51-0C46-4188-90B6-68E372F4A0D6}" destId="{89FB42D1-CB59-4E91-BD59-AA23597CFB87}" srcOrd="0" destOrd="0" presId="urn:microsoft.com/office/officeart/2005/8/layout/orgChart1"/>
    <dgm:cxn modelId="{1A292E08-B93B-4F2B-BBD8-E62D26623009}" type="presParOf" srcId="{52FD8F51-0C46-4188-90B6-68E372F4A0D6}" destId="{2235FED5-A7B5-4538-AC0C-F48F39168169}" srcOrd="1" destOrd="0" presId="urn:microsoft.com/office/officeart/2005/8/layout/orgChart1"/>
    <dgm:cxn modelId="{38411B9C-4F28-4AC8-A42F-612C322FC738}" type="presParOf" srcId="{6ACFD34B-3311-44E4-90E5-A3A2B24A137B}" destId="{F45F87C3-0A9F-4DF6-84D4-E9DD3AE301A9}" srcOrd="1" destOrd="0" presId="urn:microsoft.com/office/officeart/2005/8/layout/orgChart1"/>
    <dgm:cxn modelId="{6499F551-303E-4CE5-9EA5-5E8BCAA5915B}" type="presParOf" srcId="{6ACFD34B-3311-44E4-90E5-A3A2B24A137B}" destId="{C56AB85D-BAA6-4A00-891C-AC6291B8360D}" srcOrd="2" destOrd="0" presId="urn:microsoft.com/office/officeart/2005/8/layout/orgChart1"/>
    <dgm:cxn modelId="{F268534B-4A72-48DD-B553-6AFC620C48AA}" type="presParOf" srcId="{F5478666-9299-4270-8E1F-BCE411FB74A7}" destId="{C94068D7-B9C2-4D67-BF74-2D33743E0B01}" srcOrd="2" destOrd="0" presId="urn:microsoft.com/office/officeart/2005/8/layout/orgChart1"/>
    <dgm:cxn modelId="{7A8CB892-6E92-40FF-874E-B26CD20EE393}" type="presParOf" srcId="{F5478666-9299-4270-8E1F-BCE411FB74A7}" destId="{4F83BCAC-D9C4-477A-B2ED-FE5F87004849}" srcOrd="3" destOrd="0" presId="urn:microsoft.com/office/officeart/2005/8/layout/orgChart1"/>
    <dgm:cxn modelId="{4D69A80F-162E-4B99-8BA8-8D37D50DFC9E}" type="presParOf" srcId="{4F83BCAC-D9C4-477A-B2ED-FE5F87004849}" destId="{AED83CF4-1335-48C9-AC5D-71519B3339F0}" srcOrd="0" destOrd="0" presId="urn:microsoft.com/office/officeart/2005/8/layout/orgChart1"/>
    <dgm:cxn modelId="{97FA9674-0B36-440C-8ECF-196F2DAD71D8}" type="presParOf" srcId="{AED83CF4-1335-48C9-AC5D-71519B3339F0}" destId="{66A5D252-C4C9-473B-8775-330E89D483EB}" srcOrd="0" destOrd="0" presId="urn:microsoft.com/office/officeart/2005/8/layout/orgChart1"/>
    <dgm:cxn modelId="{CE16F9A1-A59A-47C1-8D24-853639CC818E}" type="presParOf" srcId="{AED83CF4-1335-48C9-AC5D-71519B3339F0}" destId="{167D183A-F040-4E9E-8250-6E4FD3CB4CB0}" srcOrd="1" destOrd="0" presId="urn:microsoft.com/office/officeart/2005/8/layout/orgChart1"/>
    <dgm:cxn modelId="{005FB1C7-0E51-4284-91B8-505DAA5B0EEF}" type="presParOf" srcId="{4F83BCAC-D9C4-477A-B2ED-FE5F87004849}" destId="{0673C8D0-981F-4544-81CD-C98F6378335B}" srcOrd="1" destOrd="0" presId="urn:microsoft.com/office/officeart/2005/8/layout/orgChart1"/>
    <dgm:cxn modelId="{A0119F13-B125-47FA-9F20-3C2085AD90E5}" type="presParOf" srcId="{4F83BCAC-D9C4-477A-B2ED-FE5F87004849}" destId="{470D1D78-F1C7-4838-B1A6-51632BBE1816}" srcOrd="2" destOrd="0" presId="urn:microsoft.com/office/officeart/2005/8/layout/orgChart1"/>
    <dgm:cxn modelId="{A908A676-B544-41BF-96EA-E5FCFEF4F8B9}" type="presParOf" srcId="{F5478666-9299-4270-8E1F-BCE411FB74A7}" destId="{4D24651B-56C5-4509-890B-F5C7BDDEFB02}" srcOrd="4" destOrd="0" presId="urn:microsoft.com/office/officeart/2005/8/layout/orgChart1"/>
    <dgm:cxn modelId="{B197C91A-076F-4EBA-A5B1-A094685D1890}" type="presParOf" srcId="{F5478666-9299-4270-8E1F-BCE411FB74A7}" destId="{161EB402-4619-4710-AA15-4EF6E94A2569}" srcOrd="5" destOrd="0" presId="urn:microsoft.com/office/officeart/2005/8/layout/orgChart1"/>
    <dgm:cxn modelId="{51BA125B-08E1-49E2-9AA2-4D0E366C050E}" type="presParOf" srcId="{161EB402-4619-4710-AA15-4EF6E94A2569}" destId="{6D86C318-B742-4CE8-9BCB-1983DFC7E450}" srcOrd="0" destOrd="0" presId="urn:microsoft.com/office/officeart/2005/8/layout/orgChart1"/>
    <dgm:cxn modelId="{D2D959F3-7AC1-40B9-A99B-F8E533C36E99}" type="presParOf" srcId="{6D86C318-B742-4CE8-9BCB-1983DFC7E450}" destId="{96671E40-FF8B-4ADF-88C9-7593654045E7}" srcOrd="0" destOrd="0" presId="urn:microsoft.com/office/officeart/2005/8/layout/orgChart1"/>
    <dgm:cxn modelId="{FD4B62C4-020C-47E5-831B-13B32B8A0C5F}" type="presParOf" srcId="{6D86C318-B742-4CE8-9BCB-1983DFC7E450}" destId="{27197D78-F785-4914-BE5C-59705096918A}" srcOrd="1" destOrd="0" presId="urn:microsoft.com/office/officeart/2005/8/layout/orgChart1"/>
    <dgm:cxn modelId="{B4645F83-753D-43BD-8510-2F047888C5E7}" type="presParOf" srcId="{161EB402-4619-4710-AA15-4EF6E94A2569}" destId="{EB9B78C1-F3A5-4528-9FF9-355362A10491}" srcOrd="1" destOrd="0" presId="urn:microsoft.com/office/officeart/2005/8/layout/orgChart1"/>
    <dgm:cxn modelId="{D18E6889-DCAA-469A-BB86-7831DB59685F}" type="presParOf" srcId="{161EB402-4619-4710-AA15-4EF6E94A2569}" destId="{249799AB-331D-4021-A125-5FC152551878}" srcOrd="2" destOrd="0" presId="urn:microsoft.com/office/officeart/2005/8/layout/orgChart1"/>
    <dgm:cxn modelId="{A6547D09-4D04-48CB-9F38-3A9BE64B3000}" type="presParOf" srcId="{E1D1C887-C837-4B30-8D1A-6DEF6194F94D}" destId="{1F7803B8-3D67-47D9-A644-E2B46FEDEA6B}" srcOrd="2" destOrd="0" presId="urn:microsoft.com/office/officeart/2005/8/layout/orgChart1"/>
    <dgm:cxn modelId="{6E170DFD-8478-4FC9-BA75-62016A13D0EC}" type="presParOf" srcId="{D28E9827-FC25-4F4F-8961-AAF5E6EF374D}" destId="{DDA5E320-F1D9-4F4D-BF76-02E09A19FBB1}" srcOrd="2" destOrd="0" presId="urn:microsoft.com/office/officeart/2005/8/layout/orgChart1"/>
    <dgm:cxn modelId="{B9EA10EF-90BA-46DC-98D5-7CD998971ED0}" type="presParOf" srcId="{D28E9827-FC25-4F4F-8961-AAF5E6EF374D}" destId="{48D3E484-CEA0-48F4-A5D2-A8808290FED3}" srcOrd="3" destOrd="0" presId="urn:microsoft.com/office/officeart/2005/8/layout/orgChart1"/>
    <dgm:cxn modelId="{C4650F8F-6026-4163-AF1D-79EBC0261034}" type="presParOf" srcId="{48D3E484-CEA0-48F4-A5D2-A8808290FED3}" destId="{55FDC67C-ECCC-4C4D-B882-313218D98632}" srcOrd="0" destOrd="0" presId="urn:microsoft.com/office/officeart/2005/8/layout/orgChart1"/>
    <dgm:cxn modelId="{C8DD101F-30C1-493D-A796-FC3BA70091C0}" type="presParOf" srcId="{55FDC67C-ECCC-4C4D-B882-313218D98632}" destId="{27C6A2A8-3466-4DE5-A84C-53B75B5A7CFC}" srcOrd="0" destOrd="0" presId="urn:microsoft.com/office/officeart/2005/8/layout/orgChart1"/>
    <dgm:cxn modelId="{A49D1E85-B3A3-49C8-84ED-4DA82812265F}" type="presParOf" srcId="{55FDC67C-ECCC-4C4D-B882-313218D98632}" destId="{2106E91B-3D49-447A-9669-47376DAD549E}" srcOrd="1" destOrd="0" presId="urn:microsoft.com/office/officeart/2005/8/layout/orgChart1"/>
    <dgm:cxn modelId="{9871FC66-7CC5-4083-A7CB-61F1C2E39320}" type="presParOf" srcId="{48D3E484-CEA0-48F4-A5D2-A8808290FED3}" destId="{E78B929D-70D5-42FF-B48C-A0F565C1E39C}" srcOrd="1" destOrd="0" presId="urn:microsoft.com/office/officeart/2005/8/layout/orgChart1"/>
    <dgm:cxn modelId="{70D715E9-08EC-4528-BBA7-B240A5BB50F1}" type="presParOf" srcId="{E78B929D-70D5-42FF-B48C-A0F565C1E39C}" destId="{4B707AED-D123-4098-92E3-7E57E30B4B62}" srcOrd="0" destOrd="0" presId="urn:microsoft.com/office/officeart/2005/8/layout/orgChart1"/>
    <dgm:cxn modelId="{E2573144-1025-446A-A39B-A9D1FE50D364}" type="presParOf" srcId="{E78B929D-70D5-42FF-B48C-A0F565C1E39C}" destId="{46EF954B-6F75-4DB8-BF85-64AFAD779556}" srcOrd="1" destOrd="0" presId="urn:microsoft.com/office/officeart/2005/8/layout/orgChart1"/>
    <dgm:cxn modelId="{D52B0F77-60B7-4982-92C6-05585E8CFD63}" type="presParOf" srcId="{46EF954B-6F75-4DB8-BF85-64AFAD779556}" destId="{5D0557FD-C46F-483B-8B5B-58EFF055F33E}" srcOrd="0" destOrd="0" presId="urn:microsoft.com/office/officeart/2005/8/layout/orgChart1"/>
    <dgm:cxn modelId="{3F68FB21-A53F-4FC2-89B2-61324E7B9E5D}" type="presParOf" srcId="{5D0557FD-C46F-483B-8B5B-58EFF055F33E}" destId="{3CB2266B-781F-4761-818A-091ECB235F2C}" srcOrd="0" destOrd="0" presId="urn:microsoft.com/office/officeart/2005/8/layout/orgChart1"/>
    <dgm:cxn modelId="{6F9A6DC3-8215-4107-95B7-C8CC7D5FB766}" type="presParOf" srcId="{5D0557FD-C46F-483B-8B5B-58EFF055F33E}" destId="{7C217154-4854-4325-81CF-199FEDEA3F71}" srcOrd="1" destOrd="0" presId="urn:microsoft.com/office/officeart/2005/8/layout/orgChart1"/>
    <dgm:cxn modelId="{1813667D-38B1-4F4B-B157-991FA8EA0010}" type="presParOf" srcId="{46EF954B-6F75-4DB8-BF85-64AFAD779556}" destId="{AB6285A0-7320-4DEA-BF29-5438661B3D7D}" srcOrd="1" destOrd="0" presId="urn:microsoft.com/office/officeart/2005/8/layout/orgChart1"/>
    <dgm:cxn modelId="{F5C0998D-BF17-44C9-A671-97DFFCEF08FC}" type="presParOf" srcId="{46EF954B-6F75-4DB8-BF85-64AFAD779556}" destId="{366E2A7C-D450-435F-ABF0-49A0FD1823E9}" srcOrd="2" destOrd="0" presId="urn:microsoft.com/office/officeart/2005/8/layout/orgChart1"/>
    <dgm:cxn modelId="{862C669A-8290-41F2-A3A2-B661B5A8EDDD}" type="presParOf" srcId="{E78B929D-70D5-42FF-B48C-A0F565C1E39C}" destId="{EBE73071-83E1-4A7E-9306-ECAB20B75DB5}" srcOrd="2" destOrd="0" presId="urn:microsoft.com/office/officeart/2005/8/layout/orgChart1"/>
    <dgm:cxn modelId="{5EB19635-EDD3-4DE8-91D2-4FC1751990C6}" type="presParOf" srcId="{E78B929D-70D5-42FF-B48C-A0F565C1E39C}" destId="{E1085E12-1AF4-4AC6-BB8B-8EB364C90D7B}" srcOrd="3" destOrd="0" presId="urn:microsoft.com/office/officeart/2005/8/layout/orgChart1"/>
    <dgm:cxn modelId="{D13F2EA8-1710-456F-B4C8-A8672BAE38A0}" type="presParOf" srcId="{E1085E12-1AF4-4AC6-BB8B-8EB364C90D7B}" destId="{5B18BA70-E0EC-47CA-82FE-B2179DC47E1C}" srcOrd="0" destOrd="0" presId="urn:microsoft.com/office/officeart/2005/8/layout/orgChart1"/>
    <dgm:cxn modelId="{D3234D62-5026-4ADD-92A7-15B0C5FDC3C9}" type="presParOf" srcId="{5B18BA70-E0EC-47CA-82FE-B2179DC47E1C}" destId="{28B78F86-02D3-44BD-8EFC-7C400BD1DC37}" srcOrd="0" destOrd="0" presId="urn:microsoft.com/office/officeart/2005/8/layout/orgChart1"/>
    <dgm:cxn modelId="{1573C97F-ABA1-4581-AF4C-F8FEFD15DF9E}" type="presParOf" srcId="{5B18BA70-E0EC-47CA-82FE-B2179DC47E1C}" destId="{1C423B67-E352-4B80-9A74-837C305542F7}" srcOrd="1" destOrd="0" presId="urn:microsoft.com/office/officeart/2005/8/layout/orgChart1"/>
    <dgm:cxn modelId="{65371C3A-E63B-422A-BA8D-A653016871E9}" type="presParOf" srcId="{E1085E12-1AF4-4AC6-BB8B-8EB364C90D7B}" destId="{F901FC87-AEE0-4273-BE13-DE8F92253F63}" srcOrd="1" destOrd="0" presId="urn:microsoft.com/office/officeart/2005/8/layout/orgChart1"/>
    <dgm:cxn modelId="{93633FEA-266B-43D8-9ECE-068B03E6D1FD}" type="presParOf" srcId="{E1085E12-1AF4-4AC6-BB8B-8EB364C90D7B}" destId="{637B94ED-CABD-461A-840C-7A8C703FEE1D}" srcOrd="2" destOrd="0" presId="urn:microsoft.com/office/officeart/2005/8/layout/orgChart1"/>
    <dgm:cxn modelId="{ECF79141-C985-496E-AA8B-5B7F2D872A87}" type="presParOf" srcId="{48D3E484-CEA0-48F4-A5D2-A8808290FED3}" destId="{93F528C6-3112-4E7D-96FB-CE48EF80216E}" srcOrd="2" destOrd="0" presId="urn:microsoft.com/office/officeart/2005/8/layout/orgChart1"/>
    <dgm:cxn modelId="{DF8DF4AF-FC4F-48E4-905A-D45DBD7BA91E}" type="presParOf" srcId="{1B1D445D-A121-465E-B08B-A291449DCF6B}" destId="{650C636F-42C3-4023-BE54-5BF1839A22CE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C3696048-FEA8-47C5-A5FE-20608ACD8D41}" type="presParOf" srcId="{99F0F1EC-BED5-4FC3-9450-FA6DBF4920D9}" destId="{55AB7C22-BD72-4587-8D20-16ECBCBBB46D}" srcOrd="0" destOrd="0" presId="urn:microsoft.com/office/officeart/2005/8/layout/orgChart1"/>
    <dgm:cxn modelId="{31851468-ECE1-4700-AE9F-8AD57229629A}" type="presParOf" srcId="{99F0F1EC-BED5-4FC3-9450-FA6DBF4920D9}" destId="{004104D9-E9BC-4551-89C1-E06B2B4D62A8}" srcOrd="1" destOrd="0" presId="urn:microsoft.com/office/officeart/2005/8/layout/orgChart1"/>
    <dgm:cxn modelId="{8FB63349-B9DA-4EB0-A14E-04A691ED6D0B}" type="presParOf" srcId="{004104D9-E9BC-4551-89C1-E06B2B4D62A8}" destId="{E40AE541-5B7A-465D-8D59-2D95F907CC4A}" srcOrd="0" destOrd="0" presId="urn:microsoft.com/office/officeart/2005/8/layout/orgChart1"/>
    <dgm:cxn modelId="{1C742298-D811-43E2-859C-E9049391458B}" type="presParOf" srcId="{E40AE541-5B7A-465D-8D59-2D95F907CC4A}" destId="{D356C930-97CC-4405-B1DB-934B4D73DA85}" srcOrd="0" destOrd="0" presId="urn:microsoft.com/office/officeart/2005/8/layout/orgChart1"/>
    <dgm:cxn modelId="{8EE8C519-989C-4C7B-B7A8-2B064D8D498F}" type="presParOf" srcId="{E40AE541-5B7A-465D-8D59-2D95F907CC4A}" destId="{94B30AC9-306E-4FA3-BC2B-26C890AF16B4}" srcOrd="1" destOrd="0" presId="urn:microsoft.com/office/officeart/2005/8/layout/orgChart1"/>
    <dgm:cxn modelId="{08862B9F-B564-4F93-94B5-A0FCD672E284}" type="presParOf" srcId="{004104D9-E9BC-4551-89C1-E06B2B4D62A8}" destId="{36C640E5-0068-44A1-A4A5-DC84AFF5AF99}" srcOrd="1" destOrd="0" presId="urn:microsoft.com/office/officeart/2005/8/layout/orgChart1"/>
    <dgm:cxn modelId="{89006330-D01E-4442-9B5A-835F5B9374D5}" type="presParOf" srcId="{004104D9-E9BC-4551-89C1-E06B2B4D62A8}" destId="{35E6A1B3-7355-401F-8BAB-1863BE9B747C}" srcOrd="2" destOrd="0" presId="urn:microsoft.com/office/officeart/2005/8/layout/orgChart1"/>
    <dgm:cxn modelId="{11F45A08-6E2D-4657-8527-C735BAC4BFF3}" type="presParOf" srcId="{99F0F1EC-BED5-4FC3-9450-FA6DBF4920D9}" destId="{144D42FF-FEF2-4FAE-A8A3-2333B1B15E21}" srcOrd="2" destOrd="0" presId="urn:microsoft.com/office/officeart/2005/8/layout/orgChart1"/>
    <dgm:cxn modelId="{EE3656A0-4013-4F4A-B401-F8672BBE84F9}" type="presParOf" srcId="{99F0F1EC-BED5-4FC3-9450-FA6DBF4920D9}" destId="{467BD91C-AFA4-45DA-956E-4F7B78358145}" srcOrd="3" destOrd="0" presId="urn:microsoft.com/office/officeart/2005/8/layout/orgChart1"/>
    <dgm:cxn modelId="{BE501DC9-D1FE-4F08-85A8-8E5AFFDC4E8B}" type="presParOf" srcId="{467BD91C-AFA4-45DA-956E-4F7B78358145}" destId="{CD6B3D6B-8841-4A5D-B145-D8F7B752984E}" srcOrd="0" destOrd="0" presId="urn:microsoft.com/office/officeart/2005/8/layout/orgChart1"/>
    <dgm:cxn modelId="{19F64033-FD29-4787-B2A4-A882231085F5}" type="presParOf" srcId="{CD6B3D6B-8841-4A5D-B145-D8F7B752984E}" destId="{A19ED0B8-3FED-4F53-8945-465F76A9220A}" srcOrd="0" destOrd="0" presId="urn:microsoft.com/office/officeart/2005/8/layout/orgChart1"/>
    <dgm:cxn modelId="{8A0D002F-894E-46E7-887F-025790A9B010}" type="presParOf" srcId="{CD6B3D6B-8841-4A5D-B145-D8F7B752984E}" destId="{C8688F03-3CD1-4587-8129-D2260419C47F}" srcOrd="1" destOrd="0" presId="urn:microsoft.com/office/officeart/2005/8/layout/orgChart1"/>
    <dgm:cxn modelId="{785E778C-9AE8-4F33-A012-01D593713433}" type="presParOf" srcId="{467BD91C-AFA4-45DA-956E-4F7B78358145}" destId="{2EE5C3DE-0748-4164-8DBA-03E9D20C21ED}" srcOrd="1" destOrd="0" presId="urn:microsoft.com/office/officeart/2005/8/layout/orgChart1"/>
    <dgm:cxn modelId="{BA5F8348-8385-4A14-BC74-473B76C2FEFF}" type="presParOf" srcId="{467BD91C-AFA4-45DA-956E-4F7B78358145}" destId="{59C6F50A-EB68-48B6-B776-5B8066FA47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DESENVOLVIMENTO ECONÔMICO E TRABALHO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448E05D9-82D5-4E7C-8C25-59133ECDC41B}">
      <dgm:prSet/>
      <dgm:spPr/>
      <dgm:t>
        <a:bodyPr/>
        <a:lstStyle/>
        <a:p>
          <a:r>
            <a:rPr lang="pt-BR" dirty="0" smtClean="0"/>
            <a:t>SUBSECRETARIA DE TRABALHO</a:t>
          </a:r>
          <a:endParaRPr lang="pt-BR" dirty="0"/>
        </a:p>
      </dgm:t>
    </dgm:pt>
    <dgm:pt modelId="{3823A318-BAC9-4BB8-A064-0EE611FBA416}" type="parTrans" cxnId="{8C880AB6-7ECA-495C-8E0A-1E6DF889AF3C}">
      <dgm:prSet/>
      <dgm:spPr/>
      <dgm:t>
        <a:bodyPr/>
        <a:lstStyle/>
        <a:p>
          <a:endParaRPr lang="pt-BR"/>
        </a:p>
      </dgm:t>
    </dgm:pt>
    <dgm:pt modelId="{4E75B7B1-4FBE-4C55-A663-58C36C949D24}" type="sibTrans" cxnId="{8C880AB6-7ECA-495C-8E0A-1E6DF889AF3C}">
      <dgm:prSet/>
      <dgm:spPr/>
      <dgm:t>
        <a:bodyPr/>
        <a:lstStyle/>
        <a:p>
          <a:endParaRPr lang="pt-BR"/>
        </a:p>
      </dgm:t>
    </dgm:pt>
    <dgm:pt modelId="{BE5C4D25-DBF7-4435-AD32-B5FCD9D496BF}">
      <dgm:prSet/>
      <dgm:spPr/>
      <dgm:t>
        <a:bodyPr/>
        <a:lstStyle/>
        <a:p>
          <a:r>
            <a:rPr lang="pt-BR" dirty="0" smtClean="0"/>
            <a:t>DEPARTAMENTO DE DESENVOLVIMENTO ECONÔMICO</a:t>
          </a:r>
          <a:endParaRPr lang="pt-BR" dirty="0"/>
        </a:p>
      </dgm:t>
    </dgm:pt>
    <dgm:pt modelId="{AC1EEF18-4FFF-4A23-8839-E50FA96173F6}" type="parTrans" cxnId="{5EC24B40-3D2D-44E7-B02B-A16592B1D799}">
      <dgm:prSet/>
      <dgm:spPr/>
      <dgm:t>
        <a:bodyPr/>
        <a:lstStyle/>
        <a:p>
          <a:endParaRPr lang="pt-BR"/>
        </a:p>
      </dgm:t>
    </dgm:pt>
    <dgm:pt modelId="{5DCD7CB0-E37B-4F07-8867-AD55601FF9D7}" type="sibTrans" cxnId="{5EC24B40-3D2D-44E7-B02B-A16592B1D799}">
      <dgm:prSet/>
      <dgm:spPr/>
      <dgm:t>
        <a:bodyPr/>
        <a:lstStyle/>
        <a:p>
          <a:endParaRPr lang="pt-BR"/>
        </a:p>
      </dgm:t>
    </dgm:pt>
    <dgm:pt modelId="{4F02FA15-EFF7-4428-8780-98D768E77617}">
      <dgm:prSet/>
      <dgm:spPr>
        <a:solidFill>
          <a:schemeClr val="accent3"/>
        </a:solidFill>
      </dgm:spPr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746A67D0-078A-426E-B28A-160785EED7DE}" type="parTrans" cxnId="{3BDCD689-F17B-410B-99DB-DC147E4F5157}">
      <dgm:prSet/>
      <dgm:spPr/>
      <dgm:t>
        <a:bodyPr/>
        <a:lstStyle/>
        <a:p>
          <a:endParaRPr lang="pt-BR"/>
        </a:p>
      </dgm:t>
    </dgm:pt>
    <dgm:pt modelId="{C91DA347-8CC8-4DA4-95A9-A61D0B3D6723}" type="sibTrans" cxnId="{3BDCD689-F17B-410B-99DB-DC147E4F5157}">
      <dgm:prSet/>
      <dgm:spPr/>
      <dgm:t>
        <a:bodyPr/>
        <a:lstStyle/>
        <a:p>
          <a:endParaRPr lang="pt-BR"/>
        </a:p>
      </dgm:t>
    </dgm:pt>
    <dgm:pt modelId="{06BE9578-53D3-41DB-B2CD-DFCE5C13DFCE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C505F6F0-9045-4557-A6C7-498FF190A702}" type="parTrans" cxnId="{2A7CCD01-A787-4AAE-8BBD-E7C88FB41E87}">
      <dgm:prSet/>
      <dgm:spPr/>
      <dgm:t>
        <a:bodyPr/>
        <a:lstStyle/>
        <a:p>
          <a:endParaRPr lang="pt-BR"/>
        </a:p>
      </dgm:t>
    </dgm:pt>
    <dgm:pt modelId="{525D7258-C1D9-462A-825D-C314963F014B}" type="sibTrans" cxnId="{2A7CCD01-A787-4AAE-8BBD-E7C88FB41E87}">
      <dgm:prSet/>
      <dgm:spPr/>
      <dgm:t>
        <a:bodyPr/>
        <a:lstStyle/>
        <a:p>
          <a:endParaRPr lang="pt-BR"/>
        </a:p>
      </dgm:t>
    </dgm:pt>
    <dgm:pt modelId="{9DC209E1-6C5A-4BF8-BED3-FA0B79BF00B8}">
      <dgm:prSet/>
      <dgm:spPr/>
      <dgm:t>
        <a:bodyPr/>
        <a:lstStyle/>
        <a:p>
          <a:r>
            <a:rPr lang="pt-BR" dirty="0" smtClean="0"/>
            <a:t>SUBSECRETARIA DE DESENVOLVIMENTO ECONÔMICO</a:t>
          </a:r>
          <a:endParaRPr lang="pt-BR" dirty="0"/>
        </a:p>
      </dgm:t>
    </dgm:pt>
    <dgm:pt modelId="{4B719583-2BB7-4865-9610-8E838B551948}" type="parTrans" cxnId="{F18CF0A3-F51E-48AE-9C30-86E3A3792A2F}">
      <dgm:prSet/>
      <dgm:spPr/>
      <dgm:t>
        <a:bodyPr/>
        <a:lstStyle/>
        <a:p>
          <a:endParaRPr lang="pt-BR"/>
        </a:p>
      </dgm:t>
    </dgm:pt>
    <dgm:pt modelId="{76E56F2B-4409-4C3B-A9FE-3E967726D4FF}" type="sibTrans" cxnId="{F18CF0A3-F51E-48AE-9C30-86E3A3792A2F}">
      <dgm:prSet/>
      <dgm:spPr/>
      <dgm:t>
        <a:bodyPr/>
        <a:lstStyle/>
        <a:p>
          <a:endParaRPr lang="pt-BR"/>
        </a:p>
      </dgm:t>
    </dgm:pt>
    <dgm:pt modelId="{A56CFBD8-7E67-4FC4-BF4D-2F3996546F5B}">
      <dgm:prSet/>
      <dgm:spPr/>
      <dgm:t>
        <a:bodyPr/>
        <a:lstStyle/>
        <a:p>
          <a:r>
            <a:rPr lang="pt-BR" dirty="0" smtClean="0"/>
            <a:t>DEPARTAMENTO DE SERVIÇOS E COMÉRCIO</a:t>
          </a:r>
          <a:endParaRPr lang="pt-BR" dirty="0"/>
        </a:p>
      </dgm:t>
    </dgm:pt>
    <dgm:pt modelId="{29CBA76D-543C-4B16-9524-5E5C2B15513E}" type="parTrans" cxnId="{E533CD8E-25E1-440F-A561-5C473C962AFD}">
      <dgm:prSet/>
      <dgm:spPr/>
      <dgm:t>
        <a:bodyPr/>
        <a:lstStyle/>
        <a:p>
          <a:endParaRPr lang="pt-BR"/>
        </a:p>
      </dgm:t>
    </dgm:pt>
    <dgm:pt modelId="{78D87598-BA39-46C3-BE69-CA1D4D3CCFCD}" type="sibTrans" cxnId="{E533CD8E-25E1-440F-A561-5C473C962AFD}">
      <dgm:prSet/>
      <dgm:spPr/>
      <dgm:t>
        <a:bodyPr/>
        <a:lstStyle/>
        <a:p>
          <a:endParaRPr lang="pt-BR"/>
        </a:p>
      </dgm:t>
    </dgm:pt>
    <dgm:pt modelId="{7CF8C87D-C56B-491E-97AC-987B28BC1140}">
      <dgm:prSet/>
      <dgm:spPr/>
      <dgm:t>
        <a:bodyPr/>
        <a:lstStyle/>
        <a:p>
          <a:r>
            <a:rPr lang="pt-BR" dirty="0" smtClean="0"/>
            <a:t>DEPARTAMENTO DE INDÚSTRIA</a:t>
          </a:r>
          <a:endParaRPr lang="pt-BR" dirty="0"/>
        </a:p>
      </dgm:t>
    </dgm:pt>
    <dgm:pt modelId="{E9DCAB69-9BD4-424C-BFBF-19446DB351AD}" type="parTrans" cxnId="{AC9AEC36-D582-4A58-9B4D-F837317E0EFA}">
      <dgm:prSet/>
      <dgm:spPr/>
      <dgm:t>
        <a:bodyPr/>
        <a:lstStyle/>
        <a:p>
          <a:endParaRPr lang="pt-BR"/>
        </a:p>
      </dgm:t>
    </dgm:pt>
    <dgm:pt modelId="{CB18D4A0-1989-4561-A976-F29E533435E8}" type="sibTrans" cxnId="{AC9AEC36-D582-4A58-9B4D-F837317E0EFA}">
      <dgm:prSet/>
      <dgm:spPr/>
      <dgm:t>
        <a:bodyPr/>
        <a:lstStyle/>
        <a:p>
          <a:endParaRPr lang="pt-BR"/>
        </a:p>
      </dgm:t>
    </dgm:pt>
    <dgm:pt modelId="{6F23BA96-7786-4B1F-BAB0-9324234EC7B6}">
      <dgm:prSet/>
      <dgm:spPr/>
      <dgm:t>
        <a:bodyPr/>
        <a:lstStyle/>
        <a:p>
          <a:r>
            <a:rPr lang="pt-BR" dirty="0" smtClean="0"/>
            <a:t>DEPARTAMENTO DE GERAÇÃO DE TRABALHO E RENDA</a:t>
          </a:r>
          <a:endParaRPr lang="pt-BR" dirty="0"/>
        </a:p>
      </dgm:t>
    </dgm:pt>
    <dgm:pt modelId="{F08A5FCB-CB48-41E7-A832-A4FAE17CEB98}" type="parTrans" cxnId="{3DEC3F35-4927-4370-A60D-CFA389CFD103}">
      <dgm:prSet/>
      <dgm:spPr/>
      <dgm:t>
        <a:bodyPr/>
        <a:lstStyle/>
        <a:p>
          <a:endParaRPr lang="pt-BR"/>
        </a:p>
      </dgm:t>
    </dgm:pt>
    <dgm:pt modelId="{B540EEDD-1F7E-4EA7-BF4E-EA3AEE7B1373}" type="sibTrans" cxnId="{3DEC3F35-4927-4370-A60D-CFA389CFD103}">
      <dgm:prSet/>
      <dgm:spPr/>
      <dgm:t>
        <a:bodyPr/>
        <a:lstStyle/>
        <a:p>
          <a:endParaRPr lang="pt-BR"/>
        </a:p>
      </dgm:t>
    </dgm:pt>
    <dgm:pt modelId="{DBB74CAD-DB4D-4D1D-9890-DA7D84165F54}">
      <dgm:prSet/>
      <dgm:spPr/>
      <dgm:t>
        <a:bodyPr/>
        <a:lstStyle/>
        <a:p>
          <a:r>
            <a:rPr lang="pt-BR" dirty="0" smtClean="0"/>
            <a:t>DEPARTAMENTO DE ESCOLA PROFISSIONALIZANTE</a:t>
          </a:r>
          <a:endParaRPr lang="pt-BR" dirty="0"/>
        </a:p>
      </dgm:t>
    </dgm:pt>
    <dgm:pt modelId="{62153837-1EAF-42FD-97EA-BE542C253586}" type="parTrans" cxnId="{7B850970-B6B7-4D59-89C7-5BFF1B57ACD6}">
      <dgm:prSet/>
      <dgm:spPr/>
      <dgm:t>
        <a:bodyPr/>
        <a:lstStyle/>
        <a:p>
          <a:endParaRPr lang="pt-BR"/>
        </a:p>
      </dgm:t>
    </dgm:pt>
    <dgm:pt modelId="{295689CF-CBFC-480C-A975-1C9D021A6DB3}" type="sibTrans" cxnId="{7B850970-B6B7-4D59-89C7-5BFF1B57ACD6}">
      <dgm:prSet/>
      <dgm:spPr/>
      <dgm:t>
        <a:bodyPr/>
        <a:lstStyle/>
        <a:p>
          <a:endParaRPr lang="pt-BR"/>
        </a:p>
      </dgm:t>
    </dgm:pt>
    <dgm:pt modelId="{3FDC85CD-BDE3-4CEE-8F35-B45E3031D904}">
      <dgm:prSet/>
      <dgm:spPr/>
      <dgm:t>
        <a:bodyPr/>
        <a:lstStyle/>
        <a:p>
          <a:r>
            <a:rPr lang="pt-BR" dirty="0" smtClean="0"/>
            <a:t>DIVISÃO DE NÚCLEO PEDAGÓGICO</a:t>
          </a:r>
          <a:endParaRPr lang="pt-BR" dirty="0"/>
        </a:p>
      </dgm:t>
    </dgm:pt>
    <dgm:pt modelId="{6B171692-E4E8-4E2B-8C0C-B751A7ECC6AC}" type="parTrans" cxnId="{039420B1-43CD-44B0-B6B5-A6E8A73AC943}">
      <dgm:prSet/>
      <dgm:spPr/>
      <dgm:t>
        <a:bodyPr/>
        <a:lstStyle/>
        <a:p>
          <a:endParaRPr lang="pt-BR"/>
        </a:p>
      </dgm:t>
    </dgm:pt>
    <dgm:pt modelId="{93959B83-3157-4A11-A232-403AD2122D8D}" type="sibTrans" cxnId="{039420B1-43CD-44B0-B6B5-A6E8A73AC943}">
      <dgm:prSet/>
      <dgm:spPr/>
      <dgm:t>
        <a:bodyPr/>
        <a:lstStyle/>
        <a:p>
          <a:endParaRPr lang="pt-BR"/>
        </a:p>
      </dgm:t>
    </dgm:pt>
    <dgm:pt modelId="{B9E6F98A-80AA-4E46-BF07-A8FA27FB6AD1}">
      <dgm:prSet/>
      <dgm:spPr/>
      <dgm:t>
        <a:bodyPr/>
        <a:lstStyle/>
        <a:p>
          <a:r>
            <a:rPr lang="pt-BR" dirty="0" smtClean="0"/>
            <a:t>DIVISÃO DE APOIO ADMINISTRATIVO</a:t>
          </a:r>
          <a:endParaRPr lang="pt-BR" dirty="0"/>
        </a:p>
      </dgm:t>
    </dgm:pt>
    <dgm:pt modelId="{F9B01700-2B98-4417-814A-1E411BD289E3}" type="parTrans" cxnId="{C7673217-773A-4CB9-B2D6-CBF2DBCF5A0A}">
      <dgm:prSet/>
      <dgm:spPr/>
      <dgm:t>
        <a:bodyPr/>
        <a:lstStyle/>
        <a:p>
          <a:endParaRPr lang="pt-BR"/>
        </a:p>
      </dgm:t>
    </dgm:pt>
    <dgm:pt modelId="{5AD0C596-0BA5-4647-8B01-05A1E6630870}" type="sibTrans" cxnId="{C7673217-773A-4CB9-B2D6-CBF2DBCF5A0A}">
      <dgm:prSet/>
      <dgm:spPr/>
      <dgm:t>
        <a:bodyPr/>
        <a:lstStyle/>
        <a:p>
          <a:endParaRPr lang="pt-BR"/>
        </a:p>
      </dgm:t>
    </dgm:pt>
    <dgm:pt modelId="{5797407F-DABE-4440-8F00-697FB1ED9B06}">
      <dgm:prSet/>
      <dgm:spPr/>
      <dgm:t>
        <a:bodyPr/>
        <a:lstStyle/>
        <a:p>
          <a:r>
            <a:rPr lang="pt-BR" dirty="0" smtClean="0"/>
            <a:t>DIVISÃO DE ATENDIMENTO</a:t>
          </a:r>
          <a:endParaRPr lang="pt-BR" dirty="0"/>
        </a:p>
      </dgm:t>
    </dgm:pt>
    <dgm:pt modelId="{1B7F9319-04C7-4B32-8C75-BBF53C20B33D}" type="parTrans" cxnId="{C886A2D2-75E8-4F29-89EA-C0261F2F5C68}">
      <dgm:prSet/>
      <dgm:spPr/>
      <dgm:t>
        <a:bodyPr/>
        <a:lstStyle/>
        <a:p>
          <a:endParaRPr lang="pt-BR"/>
        </a:p>
      </dgm:t>
    </dgm:pt>
    <dgm:pt modelId="{1DFFF4EC-EF8A-476F-BF5B-86978BF117EC}" type="sibTrans" cxnId="{C886A2D2-75E8-4F29-89EA-C0261F2F5C68}">
      <dgm:prSet/>
      <dgm:spPr/>
      <dgm:t>
        <a:bodyPr/>
        <a:lstStyle/>
        <a:p>
          <a:endParaRPr lang="pt-BR"/>
        </a:p>
      </dgm:t>
    </dgm:pt>
    <dgm:pt modelId="{ED5CD868-BE84-49B9-B2E2-6ACD720517A4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2793E1A8-CA63-49E4-9C56-C2361FB16EF1}" type="parTrans" cxnId="{CA4EF2B2-B64A-4B25-B795-C3F119C7C7D4}">
      <dgm:prSet/>
      <dgm:spPr/>
      <dgm:t>
        <a:bodyPr/>
        <a:lstStyle/>
        <a:p>
          <a:endParaRPr lang="pt-BR"/>
        </a:p>
      </dgm:t>
    </dgm:pt>
    <dgm:pt modelId="{98A60792-2EFD-419E-9142-07148B883EAE}" type="sibTrans" cxnId="{CA4EF2B2-B64A-4B25-B795-C3F119C7C7D4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9E4EB825-7621-4C06-AF62-00DEB4F9E0A3}" type="pres">
      <dgm:prSet presAssocID="{746A67D0-078A-426E-B28A-160785EED7DE}" presName="Name37" presStyleLbl="parChTrans1D2" presStyleIdx="0" presStyleCnt="5"/>
      <dgm:spPr/>
      <dgm:t>
        <a:bodyPr/>
        <a:lstStyle/>
        <a:p>
          <a:endParaRPr lang="pt-BR"/>
        </a:p>
      </dgm:t>
    </dgm:pt>
    <dgm:pt modelId="{05C2B468-CDCE-4F47-8153-BFEBE9107F6D}" type="pres">
      <dgm:prSet presAssocID="{4F02FA15-EFF7-4428-8780-98D768E77617}" presName="hierRoot2" presStyleCnt="0">
        <dgm:presLayoutVars>
          <dgm:hierBranch val="init"/>
        </dgm:presLayoutVars>
      </dgm:prSet>
      <dgm:spPr/>
    </dgm:pt>
    <dgm:pt modelId="{AF9836A6-DBA1-49E8-8892-E2762D418DDF}" type="pres">
      <dgm:prSet presAssocID="{4F02FA15-EFF7-4428-8780-98D768E77617}" presName="rootComposite" presStyleCnt="0"/>
      <dgm:spPr/>
    </dgm:pt>
    <dgm:pt modelId="{1F57D941-6F9A-4EAA-BF69-BAE3F9288D5F}" type="pres">
      <dgm:prSet presAssocID="{4F02FA15-EFF7-4428-8780-98D768E77617}" presName="rootText" presStyleLbl="node2" presStyleIdx="0" presStyleCnt="3" custLinFactY="44760" custLinFactNeighborY="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3DC5DBE-DBD8-448A-A370-5A3F3194399F}" type="pres">
      <dgm:prSet presAssocID="{4F02FA15-EFF7-4428-8780-98D768E77617}" presName="rootConnector" presStyleLbl="node2" presStyleIdx="0" presStyleCnt="3"/>
      <dgm:spPr/>
      <dgm:t>
        <a:bodyPr/>
        <a:lstStyle/>
        <a:p>
          <a:endParaRPr lang="pt-BR"/>
        </a:p>
      </dgm:t>
    </dgm:pt>
    <dgm:pt modelId="{45232DA1-13BB-462E-B4FA-3A16181A1064}" type="pres">
      <dgm:prSet presAssocID="{4F02FA15-EFF7-4428-8780-98D768E77617}" presName="hierChild4" presStyleCnt="0"/>
      <dgm:spPr/>
    </dgm:pt>
    <dgm:pt modelId="{759BC22E-E26D-46AC-80E8-51B91E02FB47}" type="pres">
      <dgm:prSet presAssocID="{4F02FA15-EFF7-4428-8780-98D768E77617}" presName="hierChild5" presStyleCnt="0"/>
      <dgm:spPr/>
    </dgm:pt>
    <dgm:pt modelId="{3F23F91E-AE3D-480E-8D17-4095CE99287B}" type="pres">
      <dgm:prSet presAssocID="{4B719583-2BB7-4865-9610-8E838B551948}" presName="Name37" presStyleLbl="parChTrans1D2" presStyleIdx="1" presStyleCnt="5"/>
      <dgm:spPr/>
      <dgm:t>
        <a:bodyPr/>
        <a:lstStyle/>
        <a:p>
          <a:endParaRPr lang="pt-BR"/>
        </a:p>
      </dgm:t>
    </dgm:pt>
    <dgm:pt modelId="{53015079-A155-4CF3-9173-E99304D93D47}" type="pres">
      <dgm:prSet presAssocID="{9DC209E1-6C5A-4BF8-BED3-FA0B79BF00B8}" presName="hierRoot2" presStyleCnt="0">
        <dgm:presLayoutVars>
          <dgm:hierBranch val="init"/>
        </dgm:presLayoutVars>
      </dgm:prSet>
      <dgm:spPr/>
    </dgm:pt>
    <dgm:pt modelId="{78174655-3527-4F9E-8ABE-5913B61DEF70}" type="pres">
      <dgm:prSet presAssocID="{9DC209E1-6C5A-4BF8-BED3-FA0B79BF00B8}" presName="rootComposite" presStyleCnt="0"/>
      <dgm:spPr/>
    </dgm:pt>
    <dgm:pt modelId="{2A9F2F83-3DBB-4643-93B3-691F6B260851}" type="pres">
      <dgm:prSet presAssocID="{9DC209E1-6C5A-4BF8-BED3-FA0B79BF00B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9C042BA-68B3-4128-8E5E-EC226873D524}" type="pres">
      <dgm:prSet presAssocID="{9DC209E1-6C5A-4BF8-BED3-FA0B79BF00B8}" presName="rootConnector" presStyleLbl="node2" presStyleIdx="1" presStyleCnt="3"/>
      <dgm:spPr/>
      <dgm:t>
        <a:bodyPr/>
        <a:lstStyle/>
        <a:p>
          <a:endParaRPr lang="pt-BR"/>
        </a:p>
      </dgm:t>
    </dgm:pt>
    <dgm:pt modelId="{F1989CD7-3636-4404-ACA6-495246EC6905}" type="pres">
      <dgm:prSet presAssocID="{9DC209E1-6C5A-4BF8-BED3-FA0B79BF00B8}" presName="hierChild4" presStyleCnt="0"/>
      <dgm:spPr/>
    </dgm:pt>
    <dgm:pt modelId="{FF95E252-0331-4CF9-A679-1AA4B6BE70E2}" type="pres">
      <dgm:prSet presAssocID="{AC1EEF18-4FFF-4A23-8839-E50FA96173F6}" presName="Name37" presStyleLbl="parChTrans1D3" presStyleIdx="0" presStyleCnt="5"/>
      <dgm:spPr/>
      <dgm:t>
        <a:bodyPr/>
        <a:lstStyle/>
        <a:p>
          <a:endParaRPr lang="pt-BR"/>
        </a:p>
      </dgm:t>
    </dgm:pt>
    <dgm:pt modelId="{56514E1C-39B2-4357-924E-713538D90F6A}" type="pres">
      <dgm:prSet presAssocID="{BE5C4D25-DBF7-4435-AD32-B5FCD9D496BF}" presName="hierRoot2" presStyleCnt="0">
        <dgm:presLayoutVars>
          <dgm:hierBranch val="init"/>
        </dgm:presLayoutVars>
      </dgm:prSet>
      <dgm:spPr/>
    </dgm:pt>
    <dgm:pt modelId="{4D41E6CC-1633-40C0-B214-A57ABC673D0F}" type="pres">
      <dgm:prSet presAssocID="{BE5C4D25-DBF7-4435-AD32-B5FCD9D496BF}" presName="rootComposite" presStyleCnt="0"/>
      <dgm:spPr/>
    </dgm:pt>
    <dgm:pt modelId="{226E36F3-23E3-4627-88CD-D7C2D43B92BA}" type="pres">
      <dgm:prSet presAssocID="{BE5C4D25-DBF7-4435-AD32-B5FCD9D496BF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5BD3C9-A9EE-46D6-88E6-FD26C9BEBFAE}" type="pres">
      <dgm:prSet presAssocID="{BE5C4D25-DBF7-4435-AD32-B5FCD9D496BF}" presName="rootConnector" presStyleLbl="node3" presStyleIdx="0" presStyleCnt="5"/>
      <dgm:spPr/>
      <dgm:t>
        <a:bodyPr/>
        <a:lstStyle/>
        <a:p>
          <a:endParaRPr lang="pt-BR"/>
        </a:p>
      </dgm:t>
    </dgm:pt>
    <dgm:pt modelId="{8A1F9C97-74BD-411A-8BE1-E448A0494D6C}" type="pres">
      <dgm:prSet presAssocID="{BE5C4D25-DBF7-4435-AD32-B5FCD9D496BF}" presName="hierChild4" presStyleCnt="0"/>
      <dgm:spPr/>
    </dgm:pt>
    <dgm:pt modelId="{3B1C73DE-2A3A-4081-93FA-15B0A5FF08E3}" type="pres">
      <dgm:prSet presAssocID="{BE5C4D25-DBF7-4435-AD32-B5FCD9D496BF}" presName="hierChild5" presStyleCnt="0"/>
      <dgm:spPr/>
    </dgm:pt>
    <dgm:pt modelId="{AD53ED38-999A-4B5D-8570-F7F65FAE753E}" type="pres">
      <dgm:prSet presAssocID="{29CBA76D-543C-4B16-9524-5E5C2B15513E}" presName="Name37" presStyleLbl="parChTrans1D3" presStyleIdx="1" presStyleCnt="5"/>
      <dgm:spPr/>
      <dgm:t>
        <a:bodyPr/>
        <a:lstStyle/>
        <a:p>
          <a:endParaRPr lang="pt-BR"/>
        </a:p>
      </dgm:t>
    </dgm:pt>
    <dgm:pt modelId="{324A6BD4-FFF4-4391-A5F9-A3764FF06E9A}" type="pres">
      <dgm:prSet presAssocID="{A56CFBD8-7E67-4FC4-BF4D-2F3996546F5B}" presName="hierRoot2" presStyleCnt="0">
        <dgm:presLayoutVars>
          <dgm:hierBranch val="init"/>
        </dgm:presLayoutVars>
      </dgm:prSet>
      <dgm:spPr/>
    </dgm:pt>
    <dgm:pt modelId="{0553B5C3-8B7F-43D8-B1BF-9AABF925302E}" type="pres">
      <dgm:prSet presAssocID="{A56CFBD8-7E67-4FC4-BF4D-2F3996546F5B}" presName="rootComposite" presStyleCnt="0"/>
      <dgm:spPr/>
    </dgm:pt>
    <dgm:pt modelId="{D0D3EFCD-7667-4802-A8E3-0F5CD6613B37}" type="pres">
      <dgm:prSet presAssocID="{A56CFBD8-7E67-4FC4-BF4D-2F3996546F5B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220C5E4-12A6-433D-9726-FC45BE3F4E9F}" type="pres">
      <dgm:prSet presAssocID="{A56CFBD8-7E67-4FC4-BF4D-2F3996546F5B}" presName="rootConnector" presStyleLbl="node3" presStyleIdx="1" presStyleCnt="5"/>
      <dgm:spPr/>
      <dgm:t>
        <a:bodyPr/>
        <a:lstStyle/>
        <a:p>
          <a:endParaRPr lang="pt-BR"/>
        </a:p>
      </dgm:t>
    </dgm:pt>
    <dgm:pt modelId="{199B28AE-0EEE-43C5-B65C-6DEF7973F9FE}" type="pres">
      <dgm:prSet presAssocID="{A56CFBD8-7E67-4FC4-BF4D-2F3996546F5B}" presName="hierChild4" presStyleCnt="0"/>
      <dgm:spPr/>
    </dgm:pt>
    <dgm:pt modelId="{9E99B3E9-5AC0-4A4E-8A1F-B7D15B0AFCFA}" type="pres">
      <dgm:prSet presAssocID="{A56CFBD8-7E67-4FC4-BF4D-2F3996546F5B}" presName="hierChild5" presStyleCnt="0"/>
      <dgm:spPr/>
    </dgm:pt>
    <dgm:pt modelId="{D981643E-C09C-4279-B36B-8E080BB1164D}" type="pres">
      <dgm:prSet presAssocID="{E9DCAB69-9BD4-424C-BFBF-19446DB351AD}" presName="Name37" presStyleLbl="parChTrans1D3" presStyleIdx="2" presStyleCnt="5"/>
      <dgm:spPr/>
      <dgm:t>
        <a:bodyPr/>
        <a:lstStyle/>
        <a:p>
          <a:endParaRPr lang="pt-BR"/>
        </a:p>
      </dgm:t>
    </dgm:pt>
    <dgm:pt modelId="{0C61BF26-E69C-42B3-A87E-4BB722BD661F}" type="pres">
      <dgm:prSet presAssocID="{7CF8C87D-C56B-491E-97AC-987B28BC1140}" presName="hierRoot2" presStyleCnt="0">
        <dgm:presLayoutVars>
          <dgm:hierBranch val="init"/>
        </dgm:presLayoutVars>
      </dgm:prSet>
      <dgm:spPr/>
    </dgm:pt>
    <dgm:pt modelId="{988B7CFA-3B71-4C69-B3B7-12854452087A}" type="pres">
      <dgm:prSet presAssocID="{7CF8C87D-C56B-491E-97AC-987B28BC1140}" presName="rootComposite" presStyleCnt="0"/>
      <dgm:spPr/>
    </dgm:pt>
    <dgm:pt modelId="{323987DC-F880-4C54-ABEF-51B3FE92D211}" type="pres">
      <dgm:prSet presAssocID="{7CF8C87D-C56B-491E-97AC-987B28BC1140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9158AFA-70FE-413A-A193-28F8667BB5F6}" type="pres">
      <dgm:prSet presAssocID="{7CF8C87D-C56B-491E-97AC-987B28BC1140}" presName="rootConnector" presStyleLbl="node3" presStyleIdx="2" presStyleCnt="5"/>
      <dgm:spPr/>
      <dgm:t>
        <a:bodyPr/>
        <a:lstStyle/>
        <a:p>
          <a:endParaRPr lang="pt-BR"/>
        </a:p>
      </dgm:t>
    </dgm:pt>
    <dgm:pt modelId="{C0FEE8A6-19A5-44ED-BB00-E3BBCA47EC5A}" type="pres">
      <dgm:prSet presAssocID="{7CF8C87D-C56B-491E-97AC-987B28BC1140}" presName="hierChild4" presStyleCnt="0"/>
      <dgm:spPr/>
    </dgm:pt>
    <dgm:pt modelId="{2385F63B-4A6C-433B-946C-B16E732FF66B}" type="pres">
      <dgm:prSet presAssocID="{7CF8C87D-C56B-491E-97AC-987B28BC1140}" presName="hierChild5" presStyleCnt="0"/>
      <dgm:spPr/>
    </dgm:pt>
    <dgm:pt modelId="{42AF1EE0-07D6-4C22-B1F5-A4F01D520193}" type="pres">
      <dgm:prSet presAssocID="{9DC209E1-6C5A-4BF8-BED3-FA0B79BF00B8}" presName="hierChild5" presStyleCnt="0"/>
      <dgm:spPr/>
    </dgm:pt>
    <dgm:pt modelId="{CADA8E69-556F-414B-A002-F46DD5E810D9}" type="pres">
      <dgm:prSet presAssocID="{3823A318-BAC9-4BB8-A064-0EE611FBA416}" presName="Name37" presStyleLbl="parChTrans1D2" presStyleIdx="2" presStyleCnt="5"/>
      <dgm:spPr/>
      <dgm:t>
        <a:bodyPr/>
        <a:lstStyle/>
        <a:p>
          <a:endParaRPr lang="pt-BR"/>
        </a:p>
      </dgm:t>
    </dgm:pt>
    <dgm:pt modelId="{518AF730-B935-481B-8379-7164E0B08484}" type="pres">
      <dgm:prSet presAssocID="{448E05D9-82D5-4E7C-8C25-59133ECDC41B}" presName="hierRoot2" presStyleCnt="0">
        <dgm:presLayoutVars>
          <dgm:hierBranch val="init"/>
        </dgm:presLayoutVars>
      </dgm:prSet>
      <dgm:spPr/>
    </dgm:pt>
    <dgm:pt modelId="{8F779DB0-0026-445C-A756-C3360587C17D}" type="pres">
      <dgm:prSet presAssocID="{448E05D9-82D5-4E7C-8C25-59133ECDC41B}" presName="rootComposite" presStyleCnt="0"/>
      <dgm:spPr/>
    </dgm:pt>
    <dgm:pt modelId="{8371DA7E-481C-4A82-A266-3C22C3F554C3}" type="pres">
      <dgm:prSet presAssocID="{448E05D9-82D5-4E7C-8C25-59133ECDC41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DD9EB83-C8FC-418C-BD15-675DDADA1603}" type="pres">
      <dgm:prSet presAssocID="{448E05D9-82D5-4E7C-8C25-59133ECDC41B}" presName="rootConnector" presStyleLbl="node2" presStyleIdx="2" presStyleCnt="3"/>
      <dgm:spPr/>
      <dgm:t>
        <a:bodyPr/>
        <a:lstStyle/>
        <a:p>
          <a:endParaRPr lang="pt-BR"/>
        </a:p>
      </dgm:t>
    </dgm:pt>
    <dgm:pt modelId="{30B285A9-0AAF-4DB7-B5F5-B340B14C1845}" type="pres">
      <dgm:prSet presAssocID="{448E05D9-82D5-4E7C-8C25-59133ECDC41B}" presName="hierChild4" presStyleCnt="0"/>
      <dgm:spPr/>
    </dgm:pt>
    <dgm:pt modelId="{707BFB32-04E6-4CEC-80A4-84AF49FFD390}" type="pres">
      <dgm:prSet presAssocID="{F08A5FCB-CB48-41E7-A832-A4FAE17CEB98}" presName="Name37" presStyleLbl="parChTrans1D3" presStyleIdx="3" presStyleCnt="5"/>
      <dgm:spPr/>
      <dgm:t>
        <a:bodyPr/>
        <a:lstStyle/>
        <a:p>
          <a:endParaRPr lang="pt-BR"/>
        </a:p>
      </dgm:t>
    </dgm:pt>
    <dgm:pt modelId="{8B884E05-6FC0-47A8-A1D0-1FCCB3302D31}" type="pres">
      <dgm:prSet presAssocID="{6F23BA96-7786-4B1F-BAB0-9324234EC7B6}" presName="hierRoot2" presStyleCnt="0">
        <dgm:presLayoutVars>
          <dgm:hierBranch val="init"/>
        </dgm:presLayoutVars>
      </dgm:prSet>
      <dgm:spPr/>
    </dgm:pt>
    <dgm:pt modelId="{DA6ACF38-C847-42D4-9185-BF6E1801F809}" type="pres">
      <dgm:prSet presAssocID="{6F23BA96-7786-4B1F-BAB0-9324234EC7B6}" presName="rootComposite" presStyleCnt="0"/>
      <dgm:spPr/>
    </dgm:pt>
    <dgm:pt modelId="{05616D44-FC4B-47FB-BBC1-BB02DA180C48}" type="pres">
      <dgm:prSet presAssocID="{6F23BA96-7786-4B1F-BAB0-9324234EC7B6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32A979F-836A-4668-B415-5127F7D26CAA}" type="pres">
      <dgm:prSet presAssocID="{6F23BA96-7786-4B1F-BAB0-9324234EC7B6}" presName="rootConnector" presStyleLbl="node3" presStyleIdx="3" presStyleCnt="5"/>
      <dgm:spPr/>
      <dgm:t>
        <a:bodyPr/>
        <a:lstStyle/>
        <a:p>
          <a:endParaRPr lang="pt-BR"/>
        </a:p>
      </dgm:t>
    </dgm:pt>
    <dgm:pt modelId="{19A44FFC-45CE-4F3B-8A9E-8A7F9DA6E7F5}" type="pres">
      <dgm:prSet presAssocID="{6F23BA96-7786-4B1F-BAB0-9324234EC7B6}" presName="hierChild4" presStyleCnt="0"/>
      <dgm:spPr/>
    </dgm:pt>
    <dgm:pt modelId="{6E5F8CCA-54EF-435C-B3AA-3107CD22BCC4}" type="pres">
      <dgm:prSet presAssocID="{6F23BA96-7786-4B1F-BAB0-9324234EC7B6}" presName="hierChild5" presStyleCnt="0"/>
      <dgm:spPr/>
    </dgm:pt>
    <dgm:pt modelId="{58B8A373-0C9A-4F04-9B6B-B97439E4BBFA}" type="pres">
      <dgm:prSet presAssocID="{62153837-1EAF-42FD-97EA-BE542C253586}" presName="Name37" presStyleLbl="parChTrans1D3" presStyleIdx="4" presStyleCnt="5"/>
      <dgm:spPr/>
      <dgm:t>
        <a:bodyPr/>
        <a:lstStyle/>
        <a:p>
          <a:endParaRPr lang="pt-BR"/>
        </a:p>
      </dgm:t>
    </dgm:pt>
    <dgm:pt modelId="{A4560C62-9DD6-44BC-B921-217EDAEF37BD}" type="pres">
      <dgm:prSet presAssocID="{DBB74CAD-DB4D-4D1D-9890-DA7D84165F54}" presName="hierRoot2" presStyleCnt="0">
        <dgm:presLayoutVars>
          <dgm:hierBranch val="init"/>
        </dgm:presLayoutVars>
      </dgm:prSet>
      <dgm:spPr/>
    </dgm:pt>
    <dgm:pt modelId="{674244AC-0E88-4E04-B6D5-CFDBC790B461}" type="pres">
      <dgm:prSet presAssocID="{DBB74CAD-DB4D-4D1D-9890-DA7D84165F54}" presName="rootComposite" presStyleCnt="0"/>
      <dgm:spPr/>
    </dgm:pt>
    <dgm:pt modelId="{DAF25655-F0D5-4792-8C16-61A0CA4A3283}" type="pres">
      <dgm:prSet presAssocID="{DBB74CAD-DB4D-4D1D-9890-DA7D84165F54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4973E85-000B-48DA-8011-CE75CF389109}" type="pres">
      <dgm:prSet presAssocID="{DBB74CAD-DB4D-4D1D-9890-DA7D84165F54}" presName="rootConnector" presStyleLbl="node3" presStyleIdx="4" presStyleCnt="5"/>
      <dgm:spPr/>
      <dgm:t>
        <a:bodyPr/>
        <a:lstStyle/>
        <a:p>
          <a:endParaRPr lang="pt-BR"/>
        </a:p>
      </dgm:t>
    </dgm:pt>
    <dgm:pt modelId="{82F8D4D1-C2B8-41FC-AA27-22C95769647B}" type="pres">
      <dgm:prSet presAssocID="{DBB74CAD-DB4D-4D1D-9890-DA7D84165F54}" presName="hierChild4" presStyleCnt="0"/>
      <dgm:spPr/>
    </dgm:pt>
    <dgm:pt modelId="{851EF925-2AB9-4353-9E2C-ECC9B2D94C80}" type="pres">
      <dgm:prSet presAssocID="{6B171692-E4E8-4E2B-8C0C-B751A7ECC6AC}" presName="Name37" presStyleLbl="parChTrans1D4" presStyleIdx="0" presStyleCnt="3"/>
      <dgm:spPr/>
      <dgm:t>
        <a:bodyPr/>
        <a:lstStyle/>
        <a:p>
          <a:endParaRPr lang="pt-BR"/>
        </a:p>
      </dgm:t>
    </dgm:pt>
    <dgm:pt modelId="{25AE24AA-C3CA-4F30-BD0C-C20725CFF055}" type="pres">
      <dgm:prSet presAssocID="{3FDC85CD-BDE3-4CEE-8F35-B45E3031D904}" presName="hierRoot2" presStyleCnt="0">
        <dgm:presLayoutVars>
          <dgm:hierBranch val="init"/>
        </dgm:presLayoutVars>
      </dgm:prSet>
      <dgm:spPr/>
    </dgm:pt>
    <dgm:pt modelId="{98BEE9D2-AF19-42EE-9C73-A0137D130E90}" type="pres">
      <dgm:prSet presAssocID="{3FDC85CD-BDE3-4CEE-8F35-B45E3031D904}" presName="rootComposite" presStyleCnt="0"/>
      <dgm:spPr/>
    </dgm:pt>
    <dgm:pt modelId="{BBF9EF59-7FF2-4CCE-BEF5-AE1348F0827E}" type="pres">
      <dgm:prSet presAssocID="{3FDC85CD-BDE3-4CEE-8F35-B45E3031D904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12023CC-B15D-4CF3-9ADD-EDEA36A3BBB0}" type="pres">
      <dgm:prSet presAssocID="{3FDC85CD-BDE3-4CEE-8F35-B45E3031D904}" presName="rootConnector" presStyleLbl="node4" presStyleIdx="0" presStyleCnt="3"/>
      <dgm:spPr/>
      <dgm:t>
        <a:bodyPr/>
        <a:lstStyle/>
        <a:p>
          <a:endParaRPr lang="pt-BR"/>
        </a:p>
      </dgm:t>
    </dgm:pt>
    <dgm:pt modelId="{50F7C0F9-3E8E-4883-AB09-3768DEAEB2AC}" type="pres">
      <dgm:prSet presAssocID="{3FDC85CD-BDE3-4CEE-8F35-B45E3031D904}" presName="hierChild4" presStyleCnt="0"/>
      <dgm:spPr/>
    </dgm:pt>
    <dgm:pt modelId="{3A93BC47-ECAC-4BA8-BE82-41EC7E9B2CCE}" type="pres">
      <dgm:prSet presAssocID="{3FDC85CD-BDE3-4CEE-8F35-B45E3031D904}" presName="hierChild5" presStyleCnt="0"/>
      <dgm:spPr/>
    </dgm:pt>
    <dgm:pt modelId="{1780E0A9-67D9-46F3-BDBD-22C2017462B1}" type="pres">
      <dgm:prSet presAssocID="{F9B01700-2B98-4417-814A-1E411BD289E3}" presName="Name37" presStyleLbl="parChTrans1D4" presStyleIdx="1" presStyleCnt="3"/>
      <dgm:spPr/>
      <dgm:t>
        <a:bodyPr/>
        <a:lstStyle/>
        <a:p>
          <a:endParaRPr lang="pt-BR"/>
        </a:p>
      </dgm:t>
    </dgm:pt>
    <dgm:pt modelId="{BEB7151F-F184-4648-878F-2B0859ABFFB5}" type="pres">
      <dgm:prSet presAssocID="{B9E6F98A-80AA-4E46-BF07-A8FA27FB6AD1}" presName="hierRoot2" presStyleCnt="0">
        <dgm:presLayoutVars>
          <dgm:hierBranch val="init"/>
        </dgm:presLayoutVars>
      </dgm:prSet>
      <dgm:spPr/>
    </dgm:pt>
    <dgm:pt modelId="{54638C89-519B-4FFA-A503-AAF9DADC5894}" type="pres">
      <dgm:prSet presAssocID="{B9E6F98A-80AA-4E46-BF07-A8FA27FB6AD1}" presName="rootComposite" presStyleCnt="0"/>
      <dgm:spPr/>
    </dgm:pt>
    <dgm:pt modelId="{356131A9-AD1D-4102-B690-D91444B76239}" type="pres">
      <dgm:prSet presAssocID="{B9E6F98A-80AA-4E46-BF07-A8FA27FB6AD1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D2BEDB7-FBA0-472E-8404-D6EF0D64F9A7}" type="pres">
      <dgm:prSet presAssocID="{B9E6F98A-80AA-4E46-BF07-A8FA27FB6AD1}" presName="rootConnector" presStyleLbl="node4" presStyleIdx="1" presStyleCnt="3"/>
      <dgm:spPr/>
      <dgm:t>
        <a:bodyPr/>
        <a:lstStyle/>
        <a:p>
          <a:endParaRPr lang="pt-BR"/>
        </a:p>
      </dgm:t>
    </dgm:pt>
    <dgm:pt modelId="{B4EAB91E-B41A-4FA6-881C-D9A300EA6A71}" type="pres">
      <dgm:prSet presAssocID="{B9E6F98A-80AA-4E46-BF07-A8FA27FB6AD1}" presName="hierChild4" presStyleCnt="0"/>
      <dgm:spPr/>
    </dgm:pt>
    <dgm:pt modelId="{89C00080-334E-47F9-B8A0-A61B64E9468A}" type="pres">
      <dgm:prSet presAssocID="{B9E6F98A-80AA-4E46-BF07-A8FA27FB6AD1}" presName="hierChild5" presStyleCnt="0"/>
      <dgm:spPr/>
    </dgm:pt>
    <dgm:pt modelId="{E8171513-9725-4CDC-9009-75842F7241B3}" type="pres">
      <dgm:prSet presAssocID="{1B7F9319-04C7-4B32-8C75-BBF53C20B33D}" presName="Name37" presStyleLbl="parChTrans1D4" presStyleIdx="2" presStyleCnt="3"/>
      <dgm:spPr/>
      <dgm:t>
        <a:bodyPr/>
        <a:lstStyle/>
        <a:p>
          <a:endParaRPr lang="pt-BR"/>
        </a:p>
      </dgm:t>
    </dgm:pt>
    <dgm:pt modelId="{32D698FA-C558-42A6-903E-BD884CA5E21C}" type="pres">
      <dgm:prSet presAssocID="{5797407F-DABE-4440-8F00-697FB1ED9B06}" presName="hierRoot2" presStyleCnt="0">
        <dgm:presLayoutVars>
          <dgm:hierBranch val="init"/>
        </dgm:presLayoutVars>
      </dgm:prSet>
      <dgm:spPr/>
    </dgm:pt>
    <dgm:pt modelId="{7BF32C69-DE24-469A-BB40-94891EC21531}" type="pres">
      <dgm:prSet presAssocID="{5797407F-DABE-4440-8F00-697FB1ED9B06}" presName="rootComposite" presStyleCnt="0"/>
      <dgm:spPr/>
    </dgm:pt>
    <dgm:pt modelId="{BA648702-8EFA-416A-A82E-2CFAA87F2406}" type="pres">
      <dgm:prSet presAssocID="{5797407F-DABE-4440-8F00-697FB1ED9B06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AFCC1A8-339C-43E2-8DB7-21339909CF0C}" type="pres">
      <dgm:prSet presAssocID="{5797407F-DABE-4440-8F00-697FB1ED9B06}" presName="rootConnector" presStyleLbl="node4" presStyleIdx="2" presStyleCnt="3"/>
      <dgm:spPr/>
      <dgm:t>
        <a:bodyPr/>
        <a:lstStyle/>
        <a:p>
          <a:endParaRPr lang="pt-BR"/>
        </a:p>
      </dgm:t>
    </dgm:pt>
    <dgm:pt modelId="{99FCF5C6-7064-4791-AC85-4BF9F4891A03}" type="pres">
      <dgm:prSet presAssocID="{5797407F-DABE-4440-8F00-697FB1ED9B06}" presName="hierChild4" presStyleCnt="0"/>
      <dgm:spPr/>
    </dgm:pt>
    <dgm:pt modelId="{ED0C218B-E6DF-4FA9-A0FF-45014F060907}" type="pres">
      <dgm:prSet presAssocID="{5797407F-DABE-4440-8F00-697FB1ED9B06}" presName="hierChild5" presStyleCnt="0"/>
      <dgm:spPr/>
    </dgm:pt>
    <dgm:pt modelId="{B512EC4E-FCD4-4DC6-9A1A-98136C4FD6AB}" type="pres">
      <dgm:prSet presAssocID="{DBB74CAD-DB4D-4D1D-9890-DA7D84165F54}" presName="hierChild5" presStyleCnt="0"/>
      <dgm:spPr/>
    </dgm:pt>
    <dgm:pt modelId="{DB38C975-A64F-4C39-B6F9-FAC53DCA7F15}" type="pres">
      <dgm:prSet presAssocID="{448E05D9-82D5-4E7C-8C25-59133ECDC41B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0B627A3A-1B3A-4388-8B28-FBC183A4F33C}" type="pres">
      <dgm:prSet presAssocID="{C505F6F0-9045-4557-A6C7-498FF190A702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1DE1E2D1-615E-4BEB-AE55-EBEC1AE4071A}" type="pres">
      <dgm:prSet presAssocID="{06BE9578-53D3-41DB-B2CD-DFCE5C13DFCE}" presName="hierRoot3" presStyleCnt="0">
        <dgm:presLayoutVars>
          <dgm:hierBranch val="init"/>
        </dgm:presLayoutVars>
      </dgm:prSet>
      <dgm:spPr/>
    </dgm:pt>
    <dgm:pt modelId="{406988EB-3E94-4A29-A6DA-6FD5AA8A1DCD}" type="pres">
      <dgm:prSet presAssocID="{06BE9578-53D3-41DB-B2CD-DFCE5C13DFCE}" presName="rootComposite3" presStyleCnt="0"/>
      <dgm:spPr/>
    </dgm:pt>
    <dgm:pt modelId="{A9330D37-B09B-40D1-A9EF-7C602AE25F10}" type="pres">
      <dgm:prSet presAssocID="{06BE9578-53D3-41DB-B2CD-DFCE5C13DFCE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63DFF9D-5894-4AD1-BB33-DE17318A521C}" type="pres">
      <dgm:prSet presAssocID="{06BE9578-53D3-41DB-B2CD-DFCE5C13DFCE}" presName="rootConnector3" presStyleLbl="asst1" presStyleIdx="0" presStyleCnt="2"/>
      <dgm:spPr/>
      <dgm:t>
        <a:bodyPr/>
        <a:lstStyle/>
        <a:p>
          <a:endParaRPr lang="pt-BR"/>
        </a:p>
      </dgm:t>
    </dgm:pt>
    <dgm:pt modelId="{F8F70B70-C32E-41C8-A6DD-B1CDD583D1EB}" type="pres">
      <dgm:prSet presAssocID="{06BE9578-53D3-41DB-B2CD-DFCE5C13DFCE}" presName="hierChild6" presStyleCnt="0"/>
      <dgm:spPr/>
    </dgm:pt>
    <dgm:pt modelId="{0FB0A7FB-2F2B-437E-B4BD-B55A887D273F}" type="pres">
      <dgm:prSet presAssocID="{06BE9578-53D3-41DB-B2CD-DFCE5C13DFCE}" presName="hierChild7" presStyleCnt="0"/>
      <dgm:spPr/>
    </dgm:pt>
    <dgm:pt modelId="{D92B63F3-C890-48CE-B8B6-1E266197EAD5}" type="pres">
      <dgm:prSet presAssocID="{2793E1A8-CA63-49E4-9C56-C2361FB16EF1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53F1561F-F0CA-4376-830C-FD63E2E8D1C1}" type="pres">
      <dgm:prSet presAssocID="{ED5CD868-BE84-49B9-B2E2-6ACD720517A4}" presName="hierRoot3" presStyleCnt="0">
        <dgm:presLayoutVars>
          <dgm:hierBranch val="init"/>
        </dgm:presLayoutVars>
      </dgm:prSet>
      <dgm:spPr/>
    </dgm:pt>
    <dgm:pt modelId="{C6A9FB2F-47D0-4724-88CF-22742562846D}" type="pres">
      <dgm:prSet presAssocID="{ED5CD868-BE84-49B9-B2E2-6ACD720517A4}" presName="rootComposite3" presStyleCnt="0"/>
      <dgm:spPr/>
    </dgm:pt>
    <dgm:pt modelId="{4F61BB25-0CCD-49F0-B7C7-98B969558F28}" type="pres">
      <dgm:prSet presAssocID="{ED5CD868-BE84-49B9-B2E2-6ACD720517A4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71EC4C5-DBB1-4A8D-A9F7-9F471A1DF829}" type="pres">
      <dgm:prSet presAssocID="{ED5CD868-BE84-49B9-B2E2-6ACD720517A4}" presName="rootConnector3" presStyleLbl="asst1" presStyleIdx="1" presStyleCnt="2"/>
      <dgm:spPr/>
      <dgm:t>
        <a:bodyPr/>
        <a:lstStyle/>
        <a:p>
          <a:endParaRPr lang="pt-BR"/>
        </a:p>
      </dgm:t>
    </dgm:pt>
    <dgm:pt modelId="{37A46EE8-4C88-449F-9CC9-4A5AA72B413F}" type="pres">
      <dgm:prSet presAssocID="{ED5CD868-BE84-49B9-B2E2-6ACD720517A4}" presName="hierChild6" presStyleCnt="0"/>
      <dgm:spPr/>
    </dgm:pt>
    <dgm:pt modelId="{766B310B-2E9F-4F9A-8043-48389D1CB1C5}" type="pres">
      <dgm:prSet presAssocID="{ED5CD868-BE84-49B9-B2E2-6ACD720517A4}" presName="hierChild7" presStyleCnt="0"/>
      <dgm:spPr/>
    </dgm:pt>
  </dgm:ptLst>
  <dgm:cxnLst>
    <dgm:cxn modelId="{C53EABC8-8F99-4C10-8AF4-58818797B44F}" type="presOf" srcId="{A56CFBD8-7E67-4FC4-BF4D-2F3996546F5B}" destId="{8220C5E4-12A6-433D-9726-FC45BE3F4E9F}" srcOrd="1" destOrd="0" presId="urn:microsoft.com/office/officeart/2005/8/layout/orgChart1"/>
    <dgm:cxn modelId="{51D957F5-E59D-43A2-BB52-C0060A346357}" type="presOf" srcId="{DBB74CAD-DB4D-4D1D-9890-DA7D84165F54}" destId="{DAF25655-F0D5-4792-8C16-61A0CA4A3283}" srcOrd="0" destOrd="0" presId="urn:microsoft.com/office/officeart/2005/8/layout/orgChart1"/>
    <dgm:cxn modelId="{A914180A-C5F9-47AC-9191-371659F2033B}" type="presOf" srcId="{B9E6F98A-80AA-4E46-BF07-A8FA27FB6AD1}" destId="{356131A9-AD1D-4102-B690-D91444B76239}" srcOrd="0" destOrd="0" presId="urn:microsoft.com/office/officeart/2005/8/layout/orgChart1"/>
    <dgm:cxn modelId="{7B850970-B6B7-4D59-89C7-5BFF1B57ACD6}" srcId="{448E05D9-82D5-4E7C-8C25-59133ECDC41B}" destId="{DBB74CAD-DB4D-4D1D-9890-DA7D84165F54}" srcOrd="1" destOrd="0" parTransId="{62153837-1EAF-42FD-97EA-BE542C253586}" sibTransId="{295689CF-CBFC-480C-A975-1C9D021A6DB3}"/>
    <dgm:cxn modelId="{5EC24B40-3D2D-44E7-B02B-A16592B1D799}" srcId="{9DC209E1-6C5A-4BF8-BED3-FA0B79BF00B8}" destId="{BE5C4D25-DBF7-4435-AD32-B5FCD9D496BF}" srcOrd="0" destOrd="0" parTransId="{AC1EEF18-4FFF-4A23-8839-E50FA96173F6}" sibTransId="{5DCD7CB0-E37B-4F07-8867-AD55601FF9D7}"/>
    <dgm:cxn modelId="{685C1781-C7A5-4206-AF7E-26775BDFC754}" type="presOf" srcId="{ED5CD868-BE84-49B9-B2E2-6ACD720517A4}" destId="{471EC4C5-DBB1-4A8D-A9F7-9F471A1DF829}" srcOrd="1" destOrd="0" presId="urn:microsoft.com/office/officeart/2005/8/layout/orgChart1"/>
    <dgm:cxn modelId="{BA6C7CE2-A570-4223-874D-CFD1335D9156}" type="presOf" srcId="{AC1EEF18-4FFF-4A23-8839-E50FA96173F6}" destId="{FF95E252-0331-4CF9-A679-1AA4B6BE70E2}" srcOrd="0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04E971E8-F3F8-4ADD-AFD0-71AE3DA4FF59}" type="presOf" srcId="{9DC209E1-6C5A-4BF8-BED3-FA0B79BF00B8}" destId="{2A9F2F83-3DBB-4643-93B3-691F6B260851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D858383E-F2FB-457F-9FCB-7419B00DC6D9}" type="presOf" srcId="{06BE9578-53D3-41DB-B2CD-DFCE5C13DFCE}" destId="{563DFF9D-5894-4AD1-BB33-DE17318A521C}" srcOrd="1" destOrd="0" presId="urn:microsoft.com/office/officeart/2005/8/layout/orgChart1"/>
    <dgm:cxn modelId="{16F69AB2-49D8-4B23-8AD4-8D7308408AD1}" type="presOf" srcId="{A56CFBD8-7E67-4FC4-BF4D-2F3996546F5B}" destId="{D0D3EFCD-7667-4802-A8E3-0F5CD6613B37}" srcOrd="0" destOrd="0" presId="urn:microsoft.com/office/officeart/2005/8/layout/orgChart1"/>
    <dgm:cxn modelId="{2A7CCD01-A787-4AAE-8BBD-E7C88FB41E87}" srcId="{802D29AB-0C27-48DC-96D6-29D23AE3D398}" destId="{06BE9578-53D3-41DB-B2CD-DFCE5C13DFCE}" srcOrd="3" destOrd="0" parTransId="{C505F6F0-9045-4557-A6C7-498FF190A702}" sibTransId="{525D7258-C1D9-462A-825D-C314963F014B}"/>
    <dgm:cxn modelId="{4EBD5E79-1D35-42CC-8420-AEC4888172E0}" type="presOf" srcId="{DBB74CAD-DB4D-4D1D-9890-DA7D84165F54}" destId="{94973E85-000B-48DA-8011-CE75CF389109}" srcOrd="1" destOrd="0" presId="urn:microsoft.com/office/officeart/2005/8/layout/orgChart1"/>
    <dgm:cxn modelId="{CA4EF2B2-B64A-4B25-B795-C3F119C7C7D4}" srcId="{802D29AB-0C27-48DC-96D6-29D23AE3D398}" destId="{ED5CD868-BE84-49B9-B2E2-6ACD720517A4}" srcOrd="4" destOrd="0" parTransId="{2793E1A8-CA63-49E4-9C56-C2361FB16EF1}" sibTransId="{98A60792-2EFD-419E-9142-07148B883EAE}"/>
    <dgm:cxn modelId="{DB936361-5EFD-485E-A1EB-601DB5029C0D}" type="presOf" srcId="{2793E1A8-CA63-49E4-9C56-C2361FB16EF1}" destId="{D92B63F3-C890-48CE-B8B6-1E266197EAD5}" srcOrd="0" destOrd="0" presId="urn:microsoft.com/office/officeart/2005/8/layout/orgChart1"/>
    <dgm:cxn modelId="{3DEC3F35-4927-4370-A60D-CFA389CFD103}" srcId="{448E05D9-82D5-4E7C-8C25-59133ECDC41B}" destId="{6F23BA96-7786-4B1F-BAB0-9324234EC7B6}" srcOrd="0" destOrd="0" parTransId="{F08A5FCB-CB48-41E7-A832-A4FAE17CEB98}" sibTransId="{B540EEDD-1F7E-4EA7-BF4E-EA3AEE7B1373}"/>
    <dgm:cxn modelId="{98E88AB8-FC14-4350-919D-50F2791D2C6F}" type="presOf" srcId="{3823A318-BAC9-4BB8-A064-0EE611FBA416}" destId="{CADA8E69-556F-414B-A002-F46DD5E810D9}" srcOrd="0" destOrd="0" presId="urn:microsoft.com/office/officeart/2005/8/layout/orgChart1"/>
    <dgm:cxn modelId="{F7F0826D-00F4-42E5-A104-BE03CB8FD63E}" type="presOf" srcId="{448E05D9-82D5-4E7C-8C25-59133ECDC41B}" destId="{8371DA7E-481C-4A82-A266-3C22C3F554C3}" srcOrd="0" destOrd="0" presId="urn:microsoft.com/office/officeart/2005/8/layout/orgChart1"/>
    <dgm:cxn modelId="{C2A61DCC-884C-47BD-B68E-63D7F589CDC1}" type="presOf" srcId="{6B171692-E4E8-4E2B-8C0C-B751A7ECC6AC}" destId="{851EF925-2AB9-4353-9E2C-ECC9B2D94C80}" srcOrd="0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AC9AEC36-D582-4A58-9B4D-F837317E0EFA}" srcId="{9DC209E1-6C5A-4BF8-BED3-FA0B79BF00B8}" destId="{7CF8C87D-C56B-491E-97AC-987B28BC1140}" srcOrd="2" destOrd="0" parTransId="{E9DCAB69-9BD4-424C-BFBF-19446DB351AD}" sibTransId="{CB18D4A0-1989-4561-A976-F29E533435E8}"/>
    <dgm:cxn modelId="{CFF24942-CCD1-4EB6-8011-FD35F7EB26AE}" type="presOf" srcId="{448E05D9-82D5-4E7C-8C25-59133ECDC41B}" destId="{7DD9EB83-C8FC-418C-BD15-675DDADA1603}" srcOrd="1" destOrd="0" presId="urn:microsoft.com/office/officeart/2005/8/layout/orgChart1"/>
    <dgm:cxn modelId="{3C829022-1432-4942-8F7F-A75231FD31B0}" type="presOf" srcId="{ED5CD868-BE84-49B9-B2E2-6ACD720517A4}" destId="{4F61BB25-0CCD-49F0-B7C7-98B969558F28}" srcOrd="0" destOrd="0" presId="urn:microsoft.com/office/officeart/2005/8/layout/orgChart1"/>
    <dgm:cxn modelId="{9610ACE1-37F0-454C-B059-927B59A6893C}" type="presOf" srcId="{5797407F-DABE-4440-8F00-697FB1ED9B06}" destId="{DAFCC1A8-339C-43E2-8DB7-21339909CF0C}" srcOrd="1" destOrd="0" presId="urn:microsoft.com/office/officeart/2005/8/layout/orgChart1"/>
    <dgm:cxn modelId="{DB1C4CF6-2EF7-4264-884B-11EC73076633}" type="presOf" srcId="{5797407F-DABE-4440-8F00-697FB1ED9B06}" destId="{BA648702-8EFA-416A-A82E-2CFAA87F2406}" srcOrd="0" destOrd="0" presId="urn:microsoft.com/office/officeart/2005/8/layout/orgChart1"/>
    <dgm:cxn modelId="{158947B3-87FB-4567-82E5-21E29D571546}" type="presOf" srcId="{BE5C4D25-DBF7-4435-AD32-B5FCD9D496BF}" destId="{226E36F3-23E3-4627-88CD-D7C2D43B92BA}" srcOrd="0" destOrd="0" presId="urn:microsoft.com/office/officeart/2005/8/layout/orgChart1"/>
    <dgm:cxn modelId="{3B327512-D752-4538-8D91-F91CD920B693}" type="presOf" srcId="{4B719583-2BB7-4865-9610-8E838B551948}" destId="{3F23F91E-AE3D-480E-8D17-4095CE99287B}" srcOrd="0" destOrd="0" presId="urn:microsoft.com/office/officeart/2005/8/layout/orgChart1"/>
    <dgm:cxn modelId="{0542C634-7F0B-4488-9AA6-A722F2CD1EE2}" type="presOf" srcId="{7CF8C87D-C56B-491E-97AC-987B28BC1140}" destId="{F9158AFA-70FE-413A-A193-28F8667BB5F6}" srcOrd="1" destOrd="0" presId="urn:microsoft.com/office/officeart/2005/8/layout/orgChart1"/>
    <dgm:cxn modelId="{8B61B338-94E6-4664-A27B-CEDFCA047005}" type="presOf" srcId="{9DC209E1-6C5A-4BF8-BED3-FA0B79BF00B8}" destId="{49C042BA-68B3-4128-8E5E-EC226873D524}" srcOrd="1" destOrd="0" presId="urn:microsoft.com/office/officeart/2005/8/layout/orgChart1"/>
    <dgm:cxn modelId="{6CD15E89-FB68-42CD-8C01-6E749E57D5C8}" type="presOf" srcId="{62153837-1EAF-42FD-97EA-BE542C253586}" destId="{58B8A373-0C9A-4F04-9B6B-B97439E4BBFA}" srcOrd="0" destOrd="0" presId="urn:microsoft.com/office/officeart/2005/8/layout/orgChart1"/>
    <dgm:cxn modelId="{3BDCD689-F17B-410B-99DB-DC147E4F5157}" srcId="{802D29AB-0C27-48DC-96D6-29D23AE3D398}" destId="{4F02FA15-EFF7-4428-8780-98D768E77617}" srcOrd="0" destOrd="0" parTransId="{746A67D0-078A-426E-B28A-160785EED7DE}" sibTransId="{C91DA347-8CC8-4DA4-95A9-A61D0B3D6723}"/>
    <dgm:cxn modelId="{F18CF0A3-F51E-48AE-9C30-86E3A3792A2F}" srcId="{802D29AB-0C27-48DC-96D6-29D23AE3D398}" destId="{9DC209E1-6C5A-4BF8-BED3-FA0B79BF00B8}" srcOrd="1" destOrd="0" parTransId="{4B719583-2BB7-4865-9610-8E838B551948}" sibTransId="{76E56F2B-4409-4C3B-A9FE-3E967726D4FF}"/>
    <dgm:cxn modelId="{9D69CCB4-5536-49DF-8305-B1AAB9FE7B6A}" type="presOf" srcId="{7CF8C87D-C56B-491E-97AC-987B28BC1140}" destId="{323987DC-F880-4C54-ABEF-51B3FE92D211}" srcOrd="0" destOrd="0" presId="urn:microsoft.com/office/officeart/2005/8/layout/orgChart1"/>
    <dgm:cxn modelId="{ED908913-35C2-4E89-B08C-1CB5B31FF95C}" type="presOf" srcId="{F9B01700-2B98-4417-814A-1E411BD289E3}" destId="{1780E0A9-67D9-46F3-BDBD-22C2017462B1}" srcOrd="0" destOrd="0" presId="urn:microsoft.com/office/officeart/2005/8/layout/orgChart1"/>
    <dgm:cxn modelId="{039420B1-43CD-44B0-B6B5-A6E8A73AC943}" srcId="{DBB74CAD-DB4D-4D1D-9890-DA7D84165F54}" destId="{3FDC85CD-BDE3-4CEE-8F35-B45E3031D904}" srcOrd="0" destOrd="0" parTransId="{6B171692-E4E8-4E2B-8C0C-B751A7ECC6AC}" sibTransId="{93959B83-3157-4A11-A232-403AD2122D8D}"/>
    <dgm:cxn modelId="{E0E20EC0-D71D-4521-A804-6C47BCB446CD}" type="presOf" srcId="{3FDC85CD-BDE3-4CEE-8F35-B45E3031D904}" destId="{BBF9EF59-7FF2-4CCE-BEF5-AE1348F0827E}" srcOrd="0" destOrd="0" presId="urn:microsoft.com/office/officeart/2005/8/layout/orgChart1"/>
    <dgm:cxn modelId="{E046A2B3-ED72-417F-ABD1-9F982C107A5E}" type="presOf" srcId="{6F23BA96-7786-4B1F-BAB0-9324234EC7B6}" destId="{732A979F-836A-4668-B415-5127F7D26CAA}" srcOrd="1" destOrd="0" presId="urn:microsoft.com/office/officeart/2005/8/layout/orgChart1"/>
    <dgm:cxn modelId="{AA04269B-B2EF-4AE0-9FA2-005A77CBF563}" type="presOf" srcId="{F08A5FCB-CB48-41E7-A832-A4FAE17CEB98}" destId="{707BFB32-04E6-4CEC-80A4-84AF49FFD390}" srcOrd="0" destOrd="0" presId="urn:microsoft.com/office/officeart/2005/8/layout/orgChart1"/>
    <dgm:cxn modelId="{8C880AB6-7ECA-495C-8E0A-1E6DF889AF3C}" srcId="{802D29AB-0C27-48DC-96D6-29D23AE3D398}" destId="{448E05D9-82D5-4E7C-8C25-59133ECDC41B}" srcOrd="2" destOrd="0" parTransId="{3823A318-BAC9-4BB8-A064-0EE611FBA416}" sibTransId="{4E75B7B1-4FBE-4C55-A663-58C36C949D24}"/>
    <dgm:cxn modelId="{C886A2D2-75E8-4F29-89EA-C0261F2F5C68}" srcId="{DBB74CAD-DB4D-4D1D-9890-DA7D84165F54}" destId="{5797407F-DABE-4440-8F00-697FB1ED9B06}" srcOrd="2" destOrd="0" parTransId="{1B7F9319-04C7-4B32-8C75-BBF53C20B33D}" sibTransId="{1DFFF4EC-EF8A-476F-BF5B-86978BF117EC}"/>
    <dgm:cxn modelId="{46AE7EAC-41AD-4830-8FD0-0D8B27A1986A}" type="presOf" srcId="{6F23BA96-7786-4B1F-BAB0-9324234EC7B6}" destId="{05616D44-FC4B-47FB-BBC1-BB02DA180C48}" srcOrd="0" destOrd="0" presId="urn:microsoft.com/office/officeart/2005/8/layout/orgChart1"/>
    <dgm:cxn modelId="{C7673217-773A-4CB9-B2D6-CBF2DBCF5A0A}" srcId="{DBB74CAD-DB4D-4D1D-9890-DA7D84165F54}" destId="{B9E6F98A-80AA-4E46-BF07-A8FA27FB6AD1}" srcOrd="1" destOrd="0" parTransId="{F9B01700-2B98-4417-814A-1E411BD289E3}" sibTransId="{5AD0C596-0BA5-4647-8B01-05A1E6630870}"/>
    <dgm:cxn modelId="{7422A9FA-A0EB-4571-80C5-45D5B8E9E0AC}" type="presOf" srcId="{1B7F9319-04C7-4B32-8C75-BBF53C20B33D}" destId="{E8171513-9725-4CDC-9009-75842F7241B3}" srcOrd="0" destOrd="0" presId="urn:microsoft.com/office/officeart/2005/8/layout/orgChart1"/>
    <dgm:cxn modelId="{0A5228D8-7FF8-4B7B-B109-DD1EA5E0EB54}" type="presOf" srcId="{BE5C4D25-DBF7-4435-AD32-B5FCD9D496BF}" destId="{415BD3C9-A9EE-46D6-88E6-FD26C9BEBFAE}" srcOrd="1" destOrd="0" presId="urn:microsoft.com/office/officeart/2005/8/layout/orgChart1"/>
    <dgm:cxn modelId="{506726EA-CD19-445F-BE9C-DD7FBD891885}" type="presOf" srcId="{C505F6F0-9045-4557-A6C7-498FF190A702}" destId="{0B627A3A-1B3A-4388-8B28-FBC183A4F33C}" srcOrd="0" destOrd="0" presId="urn:microsoft.com/office/officeart/2005/8/layout/orgChart1"/>
    <dgm:cxn modelId="{AA3B1AD9-381E-4CB5-B6AD-E2171F99AB2A}" type="presOf" srcId="{B9E6F98A-80AA-4E46-BF07-A8FA27FB6AD1}" destId="{5D2BEDB7-FBA0-472E-8404-D6EF0D64F9A7}" srcOrd="1" destOrd="0" presId="urn:microsoft.com/office/officeart/2005/8/layout/orgChart1"/>
    <dgm:cxn modelId="{D1026DF9-B2DE-4A4F-BC06-C108660EAF94}" type="presOf" srcId="{06BE9578-53D3-41DB-B2CD-DFCE5C13DFCE}" destId="{A9330D37-B09B-40D1-A9EF-7C602AE25F10}" srcOrd="0" destOrd="0" presId="urn:microsoft.com/office/officeart/2005/8/layout/orgChart1"/>
    <dgm:cxn modelId="{1AF14AF1-F899-42AE-BDE6-8A4C7A9A0EDA}" type="presOf" srcId="{4F02FA15-EFF7-4428-8780-98D768E77617}" destId="{43DC5DBE-DBD8-448A-A370-5A3F3194399F}" srcOrd="1" destOrd="0" presId="urn:microsoft.com/office/officeart/2005/8/layout/orgChart1"/>
    <dgm:cxn modelId="{57C63943-A917-47D4-B471-368027A4FA1C}" type="presOf" srcId="{E9DCAB69-9BD4-424C-BFBF-19446DB351AD}" destId="{D981643E-C09C-4279-B36B-8E080BB1164D}" srcOrd="0" destOrd="0" presId="urn:microsoft.com/office/officeart/2005/8/layout/orgChart1"/>
    <dgm:cxn modelId="{7A0A2882-46D9-428E-9CDF-0EA85B14FEE5}" type="presOf" srcId="{29CBA76D-543C-4B16-9524-5E5C2B15513E}" destId="{AD53ED38-999A-4B5D-8570-F7F65FAE753E}" srcOrd="0" destOrd="0" presId="urn:microsoft.com/office/officeart/2005/8/layout/orgChart1"/>
    <dgm:cxn modelId="{E533CD8E-25E1-440F-A561-5C473C962AFD}" srcId="{9DC209E1-6C5A-4BF8-BED3-FA0B79BF00B8}" destId="{A56CFBD8-7E67-4FC4-BF4D-2F3996546F5B}" srcOrd="1" destOrd="0" parTransId="{29CBA76D-543C-4B16-9524-5E5C2B15513E}" sibTransId="{78D87598-BA39-46C3-BE69-CA1D4D3CCFCD}"/>
    <dgm:cxn modelId="{B57F919C-A030-4E84-85D7-DEDEB8FCE8C9}" type="presOf" srcId="{3FDC85CD-BDE3-4CEE-8F35-B45E3031D904}" destId="{112023CC-B15D-4CF3-9ADD-EDEA36A3BBB0}" srcOrd="1" destOrd="0" presId="urn:microsoft.com/office/officeart/2005/8/layout/orgChart1"/>
    <dgm:cxn modelId="{4CB34426-21F7-442F-AB63-903A3296748E}" type="presOf" srcId="{746A67D0-078A-426E-B28A-160785EED7DE}" destId="{9E4EB825-7621-4C06-AF62-00DEB4F9E0A3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A82B2865-88F5-47B3-AE50-8A61C8B4B809}" type="presOf" srcId="{4F02FA15-EFF7-4428-8780-98D768E77617}" destId="{1F57D941-6F9A-4EAA-BF69-BAE3F9288D5F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5A27D1BA-3063-4F69-8403-46549E7D93D5}" type="presParOf" srcId="{389B67B3-C8AA-405B-9866-D700050B5F7B}" destId="{9E4EB825-7621-4C06-AF62-00DEB4F9E0A3}" srcOrd="0" destOrd="0" presId="urn:microsoft.com/office/officeart/2005/8/layout/orgChart1"/>
    <dgm:cxn modelId="{AF984A19-5F98-4F76-9D1E-E6B1095D1B9F}" type="presParOf" srcId="{389B67B3-C8AA-405B-9866-D700050B5F7B}" destId="{05C2B468-CDCE-4F47-8153-BFEBE9107F6D}" srcOrd="1" destOrd="0" presId="urn:microsoft.com/office/officeart/2005/8/layout/orgChart1"/>
    <dgm:cxn modelId="{EF982FEC-70A0-44E9-9D1D-B40CDCC50D90}" type="presParOf" srcId="{05C2B468-CDCE-4F47-8153-BFEBE9107F6D}" destId="{AF9836A6-DBA1-49E8-8892-E2762D418DDF}" srcOrd="0" destOrd="0" presId="urn:microsoft.com/office/officeart/2005/8/layout/orgChart1"/>
    <dgm:cxn modelId="{931399A8-5381-42B4-9988-BCAFA90B0FF8}" type="presParOf" srcId="{AF9836A6-DBA1-49E8-8892-E2762D418DDF}" destId="{1F57D941-6F9A-4EAA-BF69-BAE3F9288D5F}" srcOrd="0" destOrd="0" presId="urn:microsoft.com/office/officeart/2005/8/layout/orgChart1"/>
    <dgm:cxn modelId="{C5B97AA8-B475-4CE9-A5EB-E14E826F29C1}" type="presParOf" srcId="{AF9836A6-DBA1-49E8-8892-E2762D418DDF}" destId="{43DC5DBE-DBD8-448A-A370-5A3F3194399F}" srcOrd="1" destOrd="0" presId="urn:microsoft.com/office/officeart/2005/8/layout/orgChart1"/>
    <dgm:cxn modelId="{F60DA6DB-3014-4096-9E4D-AE2D5D705C79}" type="presParOf" srcId="{05C2B468-CDCE-4F47-8153-BFEBE9107F6D}" destId="{45232DA1-13BB-462E-B4FA-3A16181A1064}" srcOrd="1" destOrd="0" presId="urn:microsoft.com/office/officeart/2005/8/layout/orgChart1"/>
    <dgm:cxn modelId="{0591F8A2-13FD-4C59-8EDD-3E1C9E0B8059}" type="presParOf" srcId="{05C2B468-CDCE-4F47-8153-BFEBE9107F6D}" destId="{759BC22E-E26D-46AC-80E8-51B91E02FB47}" srcOrd="2" destOrd="0" presId="urn:microsoft.com/office/officeart/2005/8/layout/orgChart1"/>
    <dgm:cxn modelId="{7CFA4B40-E8EC-4F31-A594-67FFB75322D0}" type="presParOf" srcId="{389B67B3-C8AA-405B-9866-D700050B5F7B}" destId="{3F23F91E-AE3D-480E-8D17-4095CE99287B}" srcOrd="2" destOrd="0" presId="urn:microsoft.com/office/officeart/2005/8/layout/orgChart1"/>
    <dgm:cxn modelId="{66A1FA96-D799-448D-BA3A-91C1A9B829FB}" type="presParOf" srcId="{389B67B3-C8AA-405B-9866-D700050B5F7B}" destId="{53015079-A155-4CF3-9173-E99304D93D47}" srcOrd="3" destOrd="0" presId="urn:microsoft.com/office/officeart/2005/8/layout/orgChart1"/>
    <dgm:cxn modelId="{760EB6AB-A975-4A28-B806-27F7E246B752}" type="presParOf" srcId="{53015079-A155-4CF3-9173-E99304D93D47}" destId="{78174655-3527-4F9E-8ABE-5913B61DEF70}" srcOrd="0" destOrd="0" presId="urn:microsoft.com/office/officeart/2005/8/layout/orgChart1"/>
    <dgm:cxn modelId="{068EE46C-1ADA-4018-8C9D-C8E6AA2D9C74}" type="presParOf" srcId="{78174655-3527-4F9E-8ABE-5913B61DEF70}" destId="{2A9F2F83-3DBB-4643-93B3-691F6B260851}" srcOrd="0" destOrd="0" presId="urn:microsoft.com/office/officeart/2005/8/layout/orgChart1"/>
    <dgm:cxn modelId="{20A39060-D58D-4D18-870A-94B14653DC2A}" type="presParOf" srcId="{78174655-3527-4F9E-8ABE-5913B61DEF70}" destId="{49C042BA-68B3-4128-8E5E-EC226873D524}" srcOrd="1" destOrd="0" presId="urn:microsoft.com/office/officeart/2005/8/layout/orgChart1"/>
    <dgm:cxn modelId="{ACA6BDC3-F225-412F-9FF1-CDC100F6F18B}" type="presParOf" srcId="{53015079-A155-4CF3-9173-E99304D93D47}" destId="{F1989CD7-3636-4404-ACA6-495246EC6905}" srcOrd="1" destOrd="0" presId="urn:microsoft.com/office/officeart/2005/8/layout/orgChart1"/>
    <dgm:cxn modelId="{6F91785C-6D0E-4294-B0DB-1F57A6D1D4DA}" type="presParOf" srcId="{F1989CD7-3636-4404-ACA6-495246EC6905}" destId="{FF95E252-0331-4CF9-A679-1AA4B6BE70E2}" srcOrd="0" destOrd="0" presId="urn:microsoft.com/office/officeart/2005/8/layout/orgChart1"/>
    <dgm:cxn modelId="{C54876D8-D8BE-4D4C-84B2-04886B9F531F}" type="presParOf" srcId="{F1989CD7-3636-4404-ACA6-495246EC6905}" destId="{56514E1C-39B2-4357-924E-713538D90F6A}" srcOrd="1" destOrd="0" presId="urn:microsoft.com/office/officeart/2005/8/layout/orgChart1"/>
    <dgm:cxn modelId="{5B1A399C-2D74-4A1A-BC55-641C506F7B84}" type="presParOf" srcId="{56514E1C-39B2-4357-924E-713538D90F6A}" destId="{4D41E6CC-1633-40C0-B214-A57ABC673D0F}" srcOrd="0" destOrd="0" presId="urn:microsoft.com/office/officeart/2005/8/layout/orgChart1"/>
    <dgm:cxn modelId="{0BE8120F-DFD4-45CC-B269-4028818BD46B}" type="presParOf" srcId="{4D41E6CC-1633-40C0-B214-A57ABC673D0F}" destId="{226E36F3-23E3-4627-88CD-D7C2D43B92BA}" srcOrd="0" destOrd="0" presId="urn:microsoft.com/office/officeart/2005/8/layout/orgChart1"/>
    <dgm:cxn modelId="{7364AE6F-9A2B-4AAA-90A8-0579CCEEA11A}" type="presParOf" srcId="{4D41E6CC-1633-40C0-B214-A57ABC673D0F}" destId="{415BD3C9-A9EE-46D6-88E6-FD26C9BEBFAE}" srcOrd="1" destOrd="0" presId="urn:microsoft.com/office/officeart/2005/8/layout/orgChart1"/>
    <dgm:cxn modelId="{3B3177CE-CE47-4FB8-823D-67E6CA6EE0DD}" type="presParOf" srcId="{56514E1C-39B2-4357-924E-713538D90F6A}" destId="{8A1F9C97-74BD-411A-8BE1-E448A0494D6C}" srcOrd="1" destOrd="0" presId="urn:microsoft.com/office/officeart/2005/8/layout/orgChart1"/>
    <dgm:cxn modelId="{ADFC38B1-75B4-49F1-A128-48BB38F2210F}" type="presParOf" srcId="{56514E1C-39B2-4357-924E-713538D90F6A}" destId="{3B1C73DE-2A3A-4081-93FA-15B0A5FF08E3}" srcOrd="2" destOrd="0" presId="urn:microsoft.com/office/officeart/2005/8/layout/orgChart1"/>
    <dgm:cxn modelId="{3358F3BA-6DD9-4525-9D7F-AC1ABCC7983E}" type="presParOf" srcId="{F1989CD7-3636-4404-ACA6-495246EC6905}" destId="{AD53ED38-999A-4B5D-8570-F7F65FAE753E}" srcOrd="2" destOrd="0" presId="urn:microsoft.com/office/officeart/2005/8/layout/orgChart1"/>
    <dgm:cxn modelId="{E569940D-C9B4-4D31-9089-CB203FB2319F}" type="presParOf" srcId="{F1989CD7-3636-4404-ACA6-495246EC6905}" destId="{324A6BD4-FFF4-4391-A5F9-A3764FF06E9A}" srcOrd="3" destOrd="0" presId="urn:microsoft.com/office/officeart/2005/8/layout/orgChart1"/>
    <dgm:cxn modelId="{4FE07BEF-ECBC-49E8-AFFB-07FF2C7DCC6B}" type="presParOf" srcId="{324A6BD4-FFF4-4391-A5F9-A3764FF06E9A}" destId="{0553B5C3-8B7F-43D8-B1BF-9AABF925302E}" srcOrd="0" destOrd="0" presId="urn:microsoft.com/office/officeart/2005/8/layout/orgChart1"/>
    <dgm:cxn modelId="{0AC0CACF-6E38-40B9-A480-6100CE42E0DE}" type="presParOf" srcId="{0553B5C3-8B7F-43D8-B1BF-9AABF925302E}" destId="{D0D3EFCD-7667-4802-A8E3-0F5CD6613B37}" srcOrd="0" destOrd="0" presId="urn:microsoft.com/office/officeart/2005/8/layout/orgChart1"/>
    <dgm:cxn modelId="{CE9B183D-8D6D-4CE2-867D-B4718940DD18}" type="presParOf" srcId="{0553B5C3-8B7F-43D8-B1BF-9AABF925302E}" destId="{8220C5E4-12A6-433D-9726-FC45BE3F4E9F}" srcOrd="1" destOrd="0" presId="urn:microsoft.com/office/officeart/2005/8/layout/orgChart1"/>
    <dgm:cxn modelId="{7FE29595-E8BB-48AF-A217-4CA0EAFB8B81}" type="presParOf" srcId="{324A6BD4-FFF4-4391-A5F9-A3764FF06E9A}" destId="{199B28AE-0EEE-43C5-B65C-6DEF7973F9FE}" srcOrd="1" destOrd="0" presId="urn:microsoft.com/office/officeart/2005/8/layout/orgChart1"/>
    <dgm:cxn modelId="{E3F7DF09-D689-417D-988E-249543FE3A9E}" type="presParOf" srcId="{324A6BD4-FFF4-4391-A5F9-A3764FF06E9A}" destId="{9E99B3E9-5AC0-4A4E-8A1F-B7D15B0AFCFA}" srcOrd="2" destOrd="0" presId="urn:microsoft.com/office/officeart/2005/8/layout/orgChart1"/>
    <dgm:cxn modelId="{39253C59-42C7-4C6E-9ED3-08F2EF8F6D27}" type="presParOf" srcId="{F1989CD7-3636-4404-ACA6-495246EC6905}" destId="{D981643E-C09C-4279-B36B-8E080BB1164D}" srcOrd="4" destOrd="0" presId="urn:microsoft.com/office/officeart/2005/8/layout/orgChart1"/>
    <dgm:cxn modelId="{7CAD9796-DC85-4C09-A519-9D462B019FE2}" type="presParOf" srcId="{F1989CD7-3636-4404-ACA6-495246EC6905}" destId="{0C61BF26-E69C-42B3-A87E-4BB722BD661F}" srcOrd="5" destOrd="0" presId="urn:microsoft.com/office/officeart/2005/8/layout/orgChart1"/>
    <dgm:cxn modelId="{3CB18231-634B-4CE6-8CF1-82489C9E1064}" type="presParOf" srcId="{0C61BF26-E69C-42B3-A87E-4BB722BD661F}" destId="{988B7CFA-3B71-4C69-B3B7-12854452087A}" srcOrd="0" destOrd="0" presId="urn:microsoft.com/office/officeart/2005/8/layout/orgChart1"/>
    <dgm:cxn modelId="{3B59B0C2-C33D-4E4F-99BF-E3FF369E8076}" type="presParOf" srcId="{988B7CFA-3B71-4C69-B3B7-12854452087A}" destId="{323987DC-F880-4C54-ABEF-51B3FE92D211}" srcOrd="0" destOrd="0" presId="urn:microsoft.com/office/officeart/2005/8/layout/orgChart1"/>
    <dgm:cxn modelId="{4FCE8D41-A7BE-4858-8133-18D8318CCA07}" type="presParOf" srcId="{988B7CFA-3B71-4C69-B3B7-12854452087A}" destId="{F9158AFA-70FE-413A-A193-28F8667BB5F6}" srcOrd="1" destOrd="0" presId="urn:microsoft.com/office/officeart/2005/8/layout/orgChart1"/>
    <dgm:cxn modelId="{E56FB6D2-E090-4CFC-A8F6-5D15073B0167}" type="presParOf" srcId="{0C61BF26-E69C-42B3-A87E-4BB722BD661F}" destId="{C0FEE8A6-19A5-44ED-BB00-E3BBCA47EC5A}" srcOrd="1" destOrd="0" presId="urn:microsoft.com/office/officeart/2005/8/layout/orgChart1"/>
    <dgm:cxn modelId="{43BCD1F1-B209-4159-A7A1-AB68C5B41437}" type="presParOf" srcId="{0C61BF26-E69C-42B3-A87E-4BB722BD661F}" destId="{2385F63B-4A6C-433B-946C-B16E732FF66B}" srcOrd="2" destOrd="0" presId="urn:microsoft.com/office/officeart/2005/8/layout/orgChart1"/>
    <dgm:cxn modelId="{1562E5CD-1EAA-4901-9865-F91F37544DF6}" type="presParOf" srcId="{53015079-A155-4CF3-9173-E99304D93D47}" destId="{42AF1EE0-07D6-4C22-B1F5-A4F01D520193}" srcOrd="2" destOrd="0" presId="urn:microsoft.com/office/officeart/2005/8/layout/orgChart1"/>
    <dgm:cxn modelId="{26D23918-0711-4BA4-8041-37BE0E5C2286}" type="presParOf" srcId="{389B67B3-C8AA-405B-9866-D700050B5F7B}" destId="{CADA8E69-556F-414B-A002-F46DD5E810D9}" srcOrd="4" destOrd="0" presId="urn:microsoft.com/office/officeart/2005/8/layout/orgChart1"/>
    <dgm:cxn modelId="{C6D365D0-E2D7-431E-8373-B62BEDDE28BF}" type="presParOf" srcId="{389B67B3-C8AA-405B-9866-D700050B5F7B}" destId="{518AF730-B935-481B-8379-7164E0B08484}" srcOrd="5" destOrd="0" presId="urn:microsoft.com/office/officeart/2005/8/layout/orgChart1"/>
    <dgm:cxn modelId="{D2EBF4E0-EB1D-4366-B729-D1C1A5B6AE3B}" type="presParOf" srcId="{518AF730-B935-481B-8379-7164E0B08484}" destId="{8F779DB0-0026-445C-A756-C3360587C17D}" srcOrd="0" destOrd="0" presId="urn:microsoft.com/office/officeart/2005/8/layout/orgChart1"/>
    <dgm:cxn modelId="{0BD89626-A671-4CAF-AFC1-3B72F2CCADF8}" type="presParOf" srcId="{8F779DB0-0026-445C-A756-C3360587C17D}" destId="{8371DA7E-481C-4A82-A266-3C22C3F554C3}" srcOrd="0" destOrd="0" presId="urn:microsoft.com/office/officeart/2005/8/layout/orgChart1"/>
    <dgm:cxn modelId="{9E980126-0AE6-4536-82F0-455D763A0C3A}" type="presParOf" srcId="{8F779DB0-0026-445C-A756-C3360587C17D}" destId="{7DD9EB83-C8FC-418C-BD15-675DDADA1603}" srcOrd="1" destOrd="0" presId="urn:microsoft.com/office/officeart/2005/8/layout/orgChart1"/>
    <dgm:cxn modelId="{A7722A6C-B63E-46E9-8409-8E283CECAA38}" type="presParOf" srcId="{518AF730-B935-481B-8379-7164E0B08484}" destId="{30B285A9-0AAF-4DB7-B5F5-B340B14C1845}" srcOrd="1" destOrd="0" presId="urn:microsoft.com/office/officeart/2005/8/layout/orgChart1"/>
    <dgm:cxn modelId="{7F301267-05A7-4FAA-90E9-3DAEC886A33E}" type="presParOf" srcId="{30B285A9-0AAF-4DB7-B5F5-B340B14C1845}" destId="{707BFB32-04E6-4CEC-80A4-84AF49FFD390}" srcOrd="0" destOrd="0" presId="urn:microsoft.com/office/officeart/2005/8/layout/orgChart1"/>
    <dgm:cxn modelId="{DBBB18A7-656D-42DE-A3D0-C6C7945822D5}" type="presParOf" srcId="{30B285A9-0AAF-4DB7-B5F5-B340B14C1845}" destId="{8B884E05-6FC0-47A8-A1D0-1FCCB3302D31}" srcOrd="1" destOrd="0" presId="urn:microsoft.com/office/officeart/2005/8/layout/orgChart1"/>
    <dgm:cxn modelId="{E00BE5CC-9DC7-4C8B-A54E-E95E1246B591}" type="presParOf" srcId="{8B884E05-6FC0-47A8-A1D0-1FCCB3302D31}" destId="{DA6ACF38-C847-42D4-9185-BF6E1801F809}" srcOrd="0" destOrd="0" presId="urn:microsoft.com/office/officeart/2005/8/layout/orgChart1"/>
    <dgm:cxn modelId="{D15D4D23-D207-438E-AA26-51E9FF760B8C}" type="presParOf" srcId="{DA6ACF38-C847-42D4-9185-BF6E1801F809}" destId="{05616D44-FC4B-47FB-BBC1-BB02DA180C48}" srcOrd="0" destOrd="0" presId="urn:microsoft.com/office/officeart/2005/8/layout/orgChart1"/>
    <dgm:cxn modelId="{E3AF2A71-95D3-4432-BDE9-6680456F199D}" type="presParOf" srcId="{DA6ACF38-C847-42D4-9185-BF6E1801F809}" destId="{732A979F-836A-4668-B415-5127F7D26CAA}" srcOrd="1" destOrd="0" presId="urn:microsoft.com/office/officeart/2005/8/layout/orgChart1"/>
    <dgm:cxn modelId="{4FB35F53-D986-4351-B8D9-215295B9B6A7}" type="presParOf" srcId="{8B884E05-6FC0-47A8-A1D0-1FCCB3302D31}" destId="{19A44FFC-45CE-4F3B-8A9E-8A7F9DA6E7F5}" srcOrd="1" destOrd="0" presId="urn:microsoft.com/office/officeart/2005/8/layout/orgChart1"/>
    <dgm:cxn modelId="{38C3DA0C-B7D4-49DB-9520-B27FD0460A58}" type="presParOf" srcId="{8B884E05-6FC0-47A8-A1D0-1FCCB3302D31}" destId="{6E5F8CCA-54EF-435C-B3AA-3107CD22BCC4}" srcOrd="2" destOrd="0" presId="urn:microsoft.com/office/officeart/2005/8/layout/orgChart1"/>
    <dgm:cxn modelId="{A545CF16-AC7D-4D41-B4ED-08C889B11153}" type="presParOf" srcId="{30B285A9-0AAF-4DB7-B5F5-B340B14C1845}" destId="{58B8A373-0C9A-4F04-9B6B-B97439E4BBFA}" srcOrd="2" destOrd="0" presId="urn:microsoft.com/office/officeart/2005/8/layout/orgChart1"/>
    <dgm:cxn modelId="{679FE2EF-1E52-4717-966E-3C99FCC94D2E}" type="presParOf" srcId="{30B285A9-0AAF-4DB7-B5F5-B340B14C1845}" destId="{A4560C62-9DD6-44BC-B921-217EDAEF37BD}" srcOrd="3" destOrd="0" presId="urn:microsoft.com/office/officeart/2005/8/layout/orgChart1"/>
    <dgm:cxn modelId="{6E6401AE-D3A8-48BE-99CE-C21EB9930480}" type="presParOf" srcId="{A4560C62-9DD6-44BC-B921-217EDAEF37BD}" destId="{674244AC-0E88-4E04-B6D5-CFDBC790B461}" srcOrd="0" destOrd="0" presId="urn:microsoft.com/office/officeart/2005/8/layout/orgChart1"/>
    <dgm:cxn modelId="{2B276A50-31B5-4418-827C-CCD6CB3298AE}" type="presParOf" srcId="{674244AC-0E88-4E04-B6D5-CFDBC790B461}" destId="{DAF25655-F0D5-4792-8C16-61A0CA4A3283}" srcOrd="0" destOrd="0" presId="urn:microsoft.com/office/officeart/2005/8/layout/orgChart1"/>
    <dgm:cxn modelId="{998317B2-CF63-43FC-AACB-0700E2884926}" type="presParOf" srcId="{674244AC-0E88-4E04-B6D5-CFDBC790B461}" destId="{94973E85-000B-48DA-8011-CE75CF389109}" srcOrd="1" destOrd="0" presId="urn:microsoft.com/office/officeart/2005/8/layout/orgChart1"/>
    <dgm:cxn modelId="{0D8FAABA-8E30-4DA1-93D6-A9B4E121D332}" type="presParOf" srcId="{A4560C62-9DD6-44BC-B921-217EDAEF37BD}" destId="{82F8D4D1-C2B8-41FC-AA27-22C95769647B}" srcOrd="1" destOrd="0" presId="urn:microsoft.com/office/officeart/2005/8/layout/orgChart1"/>
    <dgm:cxn modelId="{DC4B59DC-DF3D-45CC-960A-751BB7331DD4}" type="presParOf" srcId="{82F8D4D1-C2B8-41FC-AA27-22C95769647B}" destId="{851EF925-2AB9-4353-9E2C-ECC9B2D94C80}" srcOrd="0" destOrd="0" presId="urn:microsoft.com/office/officeart/2005/8/layout/orgChart1"/>
    <dgm:cxn modelId="{212F02DF-FC46-48FB-899E-5A92D577FADB}" type="presParOf" srcId="{82F8D4D1-C2B8-41FC-AA27-22C95769647B}" destId="{25AE24AA-C3CA-4F30-BD0C-C20725CFF055}" srcOrd="1" destOrd="0" presId="urn:microsoft.com/office/officeart/2005/8/layout/orgChart1"/>
    <dgm:cxn modelId="{7EFDB205-D468-47B7-8560-18788214227B}" type="presParOf" srcId="{25AE24AA-C3CA-4F30-BD0C-C20725CFF055}" destId="{98BEE9D2-AF19-42EE-9C73-A0137D130E90}" srcOrd="0" destOrd="0" presId="urn:microsoft.com/office/officeart/2005/8/layout/orgChart1"/>
    <dgm:cxn modelId="{342167F7-E186-47D4-9F00-97CC16CF471F}" type="presParOf" srcId="{98BEE9D2-AF19-42EE-9C73-A0137D130E90}" destId="{BBF9EF59-7FF2-4CCE-BEF5-AE1348F0827E}" srcOrd="0" destOrd="0" presId="urn:microsoft.com/office/officeart/2005/8/layout/orgChart1"/>
    <dgm:cxn modelId="{A2CF1468-7F91-4D80-820C-FED84C1D91AB}" type="presParOf" srcId="{98BEE9D2-AF19-42EE-9C73-A0137D130E90}" destId="{112023CC-B15D-4CF3-9ADD-EDEA36A3BBB0}" srcOrd="1" destOrd="0" presId="urn:microsoft.com/office/officeart/2005/8/layout/orgChart1"/>
    <dgm:cxn modelId="{E87839D6-EC5E-4423-A057-49C15616C8CF}" type="presParOf" srcId="{25AE24AA-C3CA-4F30-BD0C-C20725CFF055}" destId="{50F7C0F9-3E8E-4883-AB09-3768DEAEB2AC}" srcOrd="1" destOrd="0" presId="urn:microsoft.com/office/officeart/2005/8/layout/orgChart1"/>
    <dgm:cxn modelId="{99BBB9D7-91D0-4D4C-AD3C-21B769026EBC}" type="presParOf" srcId="{25AE24AA-C3CA-4F30-BD0C-C20725CFF055}" destId="{3A93BC47-ECAC-4BA8-BE82-41EC7E9B2CCE}" srcOrd="2" destOrd="0" presId="urn:microsoft.com/office/officeart/2005/8/layout/orgChart1"/>
    <dgm:cxn modelId="{DED67F3D-B271-4C41-9E4B-F61315542D05}" type="presParOf" srcId="{82F8D4D1-C2B8-41FC-AA27-22C95769647B}" destId="{1780E0A9-67D9-46F3-BDBD-22C2017462B1}" srcOrd="2" destOrd="0" presId="urn:microsoft.com/office/officeart/2005/8/layout/orgChart1"/>
    <dgm:cxn modelId="{3EFF5545-1D4B-4D36-9496-C90EF5143803}" type="presParOf" srcId="{82F8D4D1-C2B8-41FC-AA27-22C95769647B}" destId="{BEB7151F-F184-4648-878F-2B0859ABFFB5}" srcOrd="3" destOrd="0" presId="urn:microsoft.com/office/officeart/2005/8/layout/orgChart1"/>
    <dgm:cxn modelId="{B13DFB01-D00B-47CF-A2EB-296D11EDCE07}" type="presParOf" srcId="{BEB7151F-F184-4648-878F-2B0859ABFFB5}" destId="{54638C89-519B-4FFA-A503-AAF9DADC5894}" srcOrd="0" destOrd="0" presId="urn:microsoft.com/office/officeart/2005/8/layout/orgChart1"/>
    <dgm:cxn modelId="{45260F2F-904A-4324-961C-7A4A9C871156}" type="presParOf" srcId="{54638C89-519B-4FFA-A503-AAF9DADC5894}" destId="{356131A9-AD1D-4102-B690-D91444B76239}" srcOrd="0" destOrd="0" presId="urn:microsoft.com/office/officeart/2005/8/layout/orgChart1"/>
    <dgm:cxn modelId="{B0FA43C5-F4FC-4D42-AF71-5BE040E8ADC5}" type="presParOf" srcId="{54638C89-519B-4FFA-A503-AAF9DADC5894}" destId="{5D2BEDB7-FBA0-472E-8404-D6EF0D64F9A7}" srcOrd="1" destOrd="0" presId="urn:microsoft.com/office/officeart/2005/8/layout/orgChart1"/>
    <dgm:cxn modelId="{EE6BEFB1-2000-41E5-B3EA-79EF2D1014B0}" type="presParOf" srcId="{BEB7151F-F184-4648-878F-2B0859ABFFB5}" destId="{B4EAB91E-B41A-4FA6-881C-D9A300EA6A71}" srcOrd="1" destOrd="0" presId="urn:microsoft.com/office/officeart/2005/8/layout/orgChart1"/>
    <dgm:cxn modelId="{5B6F8D78-0D53-4732-947E-D34C65BDFD2D}" type="presParOf" srcId="{BEB7151F-F184-4648-878F-2B0859ABFFB5}" destId="{89C00080-334E-47F9-B8A0-A61B64E9468A}" srcOrd="2" destOrd="0" presId="urn:microsoft.com/office/officeart/2005/8/layout/orgChart1"/>
    <dgm:cxn modelId="{EDB079AA-25DA-4B7C-9A16-A21916C19417}" type="presParOf" srcId="{82F8D4D1-C2B8-41FC-AA27-22C95769647B}" destId="{E8171513-9725-4CDC-9009-75842F7241B3}" srcOrd="4" destOrd="0" presId="urn:microsoft.com/office/officeart/2005/8/layout/orgChart1"/>
    <dgm:cxn modelId="{7CA1C843-AD1E-4479-A563-ABA5A67D292C}" type="presParOf" srcId="{82F8D4D1-C2B8-41FC-AA27-22C95769647B}" destId="{32D698FA-C558-42A6-903E-BD884CA5E21C}" srcOrd="5" destOrd="0" presId="urn:microsoft.com/office/officeart/2005/8/layout/orgChart1"/>
    <dgm:cxn modelId="{BEB0192B-D9BD-4B29-9C80-80D637606FB5}" type="presParOf" srcId="{32D698FA-C558-42A6-903E-BD884CA5E21C}" destId="{7BF32C69-DE24-469A-BB40-94891EC21531}" srcOrd="0" destOrd="0" presId="urn:microsoft.com/office/officeart/2005/8/layout/orgChart1"/>
    <dgm:cxn modelId="{B317FE7F-6A44-4B17-8DF1-950B2AB982DB}" type="presParOf" srcId="{7BF32C69-DE24-469A-BB40-94891EC21531}" destId="{BA648702-8EFA-416A-A82E-2CFAA87F2406}" srcOrd="0" destOrd="0" presId="urn:microsoft.com/office/officeart/2005/8/layout/orgChart1"/>
    <dgm:cxn modelId="{BC71D4CE-3A22-497F-BA62-0736B1693BAE}" type="presParOf" srcId="{7BF32C69-DE24-469A-BB40-94891EC21531}" destId="{DAFCC1A8-339C-43E2-8DB7-21339909CF0C}" srcOrd="1" destOrd="0" presId="urn:microsoft.com/office/officeart/2005/8/layout/orgChart1"/>
    <dgm:cxn modelId="{B5FFCE8A-8079-4ACB-B4F9-E858C772CD55}" type="presParOf" srcId="{32D698FA-C558-42A6-903E-BD884CA5E21C}" destId="{99FCF5C6-7064-4791-AC85-4BF9F4891A03}" srcOrd="1" destOrd="0" presId="urn:microsoft.com/office/officeart/2005/8/layout/orgChart1"/>
    <dgm:cxn modelId="{0E6B7967-0B1B-4B15-AE00-7B1AFF69DA97}" type="presParOf" srcId="{32D698FA-C558-42A6-903E-BD884CA5E21C}" destId="{ED0C218B-E6DF-4FA9-A0FF-45014F060907}" srcOrd="2" destOrd="0" presId="urn:microsoft.com/office/officeart/2005/8/layout/orgChart1"/>
    <dgm:cxn modelId="{6661BD5C-C2C4-435A-8A0E-07C424AC99AE}" type="presParOf" srcId="{A4560C62-9DD6-44BC-B921-217EDAEF37BD}" destId="{B512EC4E-FCD4-4DC6-9A1A-98136C4FD6AB}" srcOrd="2" destOrd="0" presId="urn:microsoft.com/office/officeart/2005/8/layout/orgChart1"/>
    <dgm:cxn modelId="{9DD294B6-8151-4DAE-A30E-4C12CAF1D89C}" type="presParOf" srcId="{518AF730-B935-481B-8379-7164E0B08484}" destId="{DB38C975-A64F-4C39-B6F9-FAC53DCA7F15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07FD3AF7-E4AA-4E62-991B-7227A79FC39F}" type="presParOf" srcId="{99F0F1EC-BED5-4FC3-9450-FA6DBF4920D9}" destId="{0B627A3A-1B3A-4388-8B28-FBC183A4F33C}" srcOrd="0" destOrd="0" presId="urn:microsoft.com/office/officeart/2005/8/layout/orgChart1"/>
    <dgm:cxn modelId="{94751F0A-46D8-45D3-B53E-EB7F03B8571A}" type="presParOf" srcId="{99F0F1EC-BED5-4FC3-9450-FA6DBF4920D9}" destId="{1DE1E2D1-615E-4BEB-AE55-EBEC1AE4071A}" srcOrd="1" destOrd="0" presId="urn:microsoft.com/office/officeart/2005/8/layout/orgChart1"/>
    <dgm:cxn modelId="{F23B7CC5-6315-429C-AFDC-ADC7CAAD7F3F}" type="presParOf" srcId="{1DE1E2D1-615E-4BEB-AE55-EBEC1AE4071A}" destId="{406988EB-3E94-4A29-A6DA-6FD5AA8A1DCD}" srcOrd="0" destOrd="0" presId="urn:microsoft.com/office/officeart/2005/8/layout/orgChart1"/>
    <dgm:cxn modelId="{63C3C697-0DB6-4896-A8E3-A9D60FA27524}" type="presParOf" srcId="{406988EB-3E94-4A29-A6DA-6FD5AA8A1DCD}" destId="{A9330D37-B09B-40D1-A9EF-7C602AE25F10}" srcOrd="0" destOrd="0" presId="urn:microsoft.com/office/officeart/2005/8/layout/orgChart1"/>
    <dgm:cxn modelId="{833D9638-3CFF-4ADA-90A9-5084F22D9152}" type="presParOf" srcId="{406988EB-3E94-4A29-A6DA-6FD5AA8A1DCD}" destId="{563DFF9D-5894-4AD1-BB33-DE17318A521C}" srcOrd="1" destOrd="0" presId="urn:microsoft.com/office/officeart/2005/8/layout/orgChart1"/>
    <dgm:cxn modelId="{8A677E64-1A44-496D-B490-FC7558D031E6}" type="presParOf" srcId="{1DE1E2D1-615E-4BEB-AE55-EBEC1AE4071A}" destId="{F8F70B70-C32E-41C8-A6DD-B1CDD583D1EB}" srcOrd="1" destOrd="0" presId="urn:microsoft.com/office/officeart/2005/8/layout/orgChart1"/>
    <dgm:cxn modelId="{4D61F593-57BE-485B-A639-0B401DFE32C8}" type="presParOf" srcId="{1DE1E2D1-615E-4BEB-AE55-EBEC1AE4071A}" destId="{0FB0A7FB-2F2B-437E-B4BD-B55A887D273F}" srcOrd="2" destOrd="0" presId="urn:microsoft.com/office/officeart/2005/8/layout/orgChart1"/>
    <dgm:cxn modelId="{597D885A-A317-445F-8E60-D7D21CFF3046}" type="presParOf" srcId="{99F0F1EC-BED5-4FC3-9450-FA6DBF4920D9}" destId="{D92B63F3-C890-48CE-B8B6-1E266197EAD5}" srcOrd="2" destOrd="0" presId="urn:microsoft.com/office/officeart/2005/8/layout/orgChart1"/>
    <dgm:cxn modelId="{3F4A083B-D63D-4BBD-9898-8DDFCF257791}" type="presParOf" srcId="{99F0F1EC-BED5-4FC3-9450-FA6DBF4920D9}" destId="{53F1561F-F0CA-4376-830C-FD63E2E8D1C1}" srcOrd="3" destOrd="0" presId="urn:microsoft.com/office/officeart/2005/8/layout/orgChart1"/>
    <dgm:cxn modelId="{B68D0EEC-68C9-4F29-95D8-41C9496871DD}" type="presParOf" srcId="{53F1561F-F0CA-4376-830C-FD63E2E8D1C1}" destId="{C6A9FB2F-47D0-4724-88CF-22742562846D}" srcOrd="0" destOrd="0" presId="urn:microsoft.com/office/officeart/2005/8/layout/orgChart1"/>
    <dgm:cxn modelId="{D2650F6C-510F-41C4-B7A7-47B930E1BA26}" type="presParOf" srcId="{C6A9FB2F-47D0-4724-88CF-22742562846D}" destId="{4F61BB25-0CCD-49F0-B7C7-98B969558F28}" srcOrd="0" destOrd="0" presId="urn:microsoft.com/office/officeart/2005/8/layout/orgChart1"/>
    <dgm:cxn modelId="{6747844B-7357-4B05-8DD4-B7FC1EC196CB}" type="presParOf" srcId="{C6A9FB2F-47D0-4724-88CF-22742562846D}" destId="{471EC4C5-DBB1-4A8D-A9F7-9F471A1DF829}" srcOrd="1" destOrd="0" presId="urn:microsoft.com/office/officeart/2005/8/layout/orgChart1"/>
    <dgm:cxn modelId="{22DBE887-DFD1-4073-9988-B746CDFEBF86}" type="presParOf" srcId="{53F1561F-F0CA-4376-830C-FD63E2E8D1C1}" destId="{37A46EE8-4C88-449F-9CC9-4A5AA72B413F}" srcOrd="1" destOrd="0" presId="urn:microsoft.com/office/officeart/2005/8/layout/orgChart1"/>
    <dgm:cxn modelId="{78EB9763-9595-4A84-9BDE-72685D5FDDFB}" type="presParOf" srcId="{53F1561F-F0CA-4376-830C-FD63E2E8D1C1}" destId="{766B310B-2E9F-4F9A-8043-48389D1CB1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GESTÃO ESTRATÉGICA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9CCAC1F5-09C1-4FB0-8C1D-4B196F58A9B1}">
      <dgm:prSet phldrT="[Texto]"/>
      <dgm:spPr>
        <a:solidFill>
          <a:schemeClr val="accent2"/>
        </a:solidFill>
      </dgm:spPr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4414CA36-C389-45E4-8A2B-FF21F01CCC5D}" type="parTrans" cxnId="{E89AC604-83AC-4242-A91A-265D717F3A1E}">
      <dgm:prSet/>
      <dgm:spPr/>
      <dgm:t>
        <a:bodyPr/>
        <a:lstStyle/>
        <a:p>
          <a:endParaRPr lang="pt-BR"/>
        </a:p>
      </dgm:t>
    </dgm:pt>
    <dgm:pt modelId="{AB86FCC2-6D44-4B26-A1FB-C74565C7307D}" type="sibTrans" cxnId="{E89AC604-83AC-4242-A91A-265D717F3A1E}">
      <dgm:prSet/>
      <dgm:spPr/>
      <dgm:t>
        <a:bodyPr/>
        <a:lstStyle/>
        <a:p>
          <a:endParaRPr lang="pt-BR"/>
        </a:p>
      </dgm:t>
    </dgm:pt>
    <dgm:pt modelId="{426B7A78-2B18-40FB-8B76-211A41B71423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CHEFE DE GABINETE</a:t>
          </a:r>
          <a:endParaRPr lang="pt-BR" dirty="0"/>
        </a:p>
      </dgm:t>
    </dgm:pt>
    <dgm:pt modelId="{4C05FA7D-2CF8-4AEE-BCAF-8718B937C9DB}" type="parTrans" cxnId="{730353D0-1FF5-4D6F-9A04-EA74DCC8176F}">
      <dgm:prSet/>
      <dgm:spPr/>
      <dgm:t>
        <a:bodyPr/>
        <a:lstStyle/>
        <a:p>
          <a:endParaRPr lang="pt-BR"/>
        </a:p>
      </dgm:t>
    </dgm:pt>
    <dgm:pt modelId="{61EFF55A-F057-4C18-9BE2-DD06FDEC8C9C}" type="sibTrans" cxnId="{730353D0-1FF5-4D6F-9A04-EA74DCC8176F}">
      <dgm:prSet/>
      <dgm:spPr/>
      <dgm:t>
        <a:bodyPr/>
        <a:lstStyle/>
        <a:p>
          <a:endParaRPr lang="pt-BR"/>
        </a:p>
      </dgm:t>
    </dgm:pt>
    <dgm:pt modelId="{B78D7A7E-BD97-474A-8198-DC476BFE33E1}">
      <dgm:prSet/>
      <dgm:spPr/>
      <dgm:t>
        <a:bodyPr/>
        <a:lstStyle/>
        <a:p>
          <a:r>
            <a:rPr lang="pt-BR" dirty="0" smtClean="0"/>
            <a:t>DEPARTAMENTO DE ESTRATÉGIA</a:t>
          </a:r>
          <a:endParaRPr lang="pt-BR" dirty="0"/>
        </a:p>
      </dgm:t>
    </dgm:pt>
    <dgm:pt modelId="{6A763693-C7CD-45CA-8DC7-FAA706CF66D7}" type="parTrans" cxnId="{9B2CB67D-74CF-4D07-8BA1-C56C5A687EF6}">
      <dgm:prSet/>
      <dgm:spPr/>
      <dgm:t>
        <a:bodyPr/>
        <a:lstStyle/>
        <a:p>
          <a:endParaRPr lang="pt-BR"/>
        </a:p>
      </dgm:t>
    </dgm:pt>
    <dgm:pt modelId="{15D43E0C-46A7-449A-9DB0-1FD975D72A9F}" type="sibTrans" cxnId="{9B2CB67D-74CF-4D07-8BA1-C56C5A687EF6}">
      <dgm:prSet/>
      <dgm:spPr/>
      <dgm:t>
        <a:bodyPr/>
        <a:lstStyle/>
        <a:p>
          <a:endParaRPr lang="pt-BR"/>
        </a:p>
      </dgm:t>
    </dgm:pt>
    <dgm:pt modelId="{00339076-BF5C-4FC2-A88B-F19AE725990D}" type="asst">
      <dgm:prSet/>
      <dgm:spPr>
        <a:solidFill>
          <a:schemeClr val="accent6"/>
        </a:solidFill>
      </dgm:spPr>
      <dgm:t>
        <a:bodyPr/>
        <a:lstStyle/>
        <a:p>
          <a:r>
            <a:rPr lang="pt-BR" smtClean="0"/>
            <a:t>SECRETARIA EXECUTIVA</a:t>
          </a:r>
          <a:endParaRPr lang="pt-BR" dirty="0"/>
        </a:p>
      </dgm:t>
    </dgm:pt>
    <dgm:pt modelId="{37692A6C-A531-4EB0-A860-A26354B12908}" type="parTrans" cxnId="{229CEE77-79AE-4508-A20C-D76D6B6ADF37}">
      <dgm:prSet/>
      <dgm:spPr/>
      <dgm:t>
        <a:bodyPr/>
        <a:lstStyle/>
        <a:p>
          <a:endParaRPr lang="pt-BR"/>
        </a:p>
      </dgm:t>
    </dgm:pt>
    <dgm:pt modelId="{E5A63D14-67A0-44F2-BEEF-9DE58D40FD42}" type="sibTrans" cxnId="{229CEE77-79AE-4508-A20C-D76D6B6ADF37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AD62F545-C1BE-48DD-811B-658B3DE83EB3}" type="pres">
      <dgm:prSet presAssocID="{4414CA36-C389-45E4-8A2B-FF21F01CCC5D}" presName="Name37" presStyleLbl="parChTrans1D2" presStyleIdx="0" presStyleCnt="4"/>
      <dgm:spPr/>
      <dgm:t>
        <a:bodyPr/>
        <a:lstStyle/>
        <a:p>
          <a:endParaRPr lang="pt-BR"/>
        </a:p>
      </dgm:t>
    </dgm:pt>
    <dgm:pt modelId="{E7DB569A-3F8F-4AD5-AF7B-A0D6F3FAD9CD}" type="pres">
      <dgm:prSet presAssocID="{9CCAC1F5-09C1-4FB0-8C1D-4B196F58A9B1}" presName="hierRoot2" presStyleCnt="0">
        <dgm:presLayoutVars>
          <dgm:hierBranch val="init"/>
        </dgm:presLayoutVars>
      </dgm:prSet>
      <dgm:spPr/>
    </dgm:pt>
    <dgm:pt modelId="{4C2F9662-F584-4AB4-A73F-9C2304D4A7BE}" type="pres">
      <dgm:prSet presAssocID="{9CCAC1F5-09C1-4FB0-8C1D-4B196F58A9B1}" presName="rootComposite" presStyleCnt="0"/>
      <dgm:spPr/>
    </dgm:pt>
    <dgm:pt modelId="{6435A5CA-B262-4AFB-8F7E-1CCA23EC9FC0}" type="pres">
      <dgm:prSet presAssocID="{9CCAC1F5-09C1-4FB0-8C1D-4B196F58A9B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D4D8C2-07ED-4B40-98D2-00B8DE3290A8}" type="pres">
      <dgm:prSet presAssocID="{9CCAC1F5-09C1-4FB0-8C1D-4B196F58A9B1}" presName="rootConnector" presStyleLbl="node2" presStyleIdx="0" presStyleCnt="2"/>
      <dgm:spPr/>
      <dgm:t>
        <a:bodyPr/>
        <a:lstStyle/>
        <a:p>
          <a:endParaRPr lang="pt-BR"/>
        </a:p>
      </dgm:t>
    </dgm:pt>
    <dgm:pt modelId="{C2E5D315-D43D-461A-8134-AB1238706583}" type="pres">
      <dgm:prSet presAssocID="{9CCAC1F5-09C1-4FB0-8C1D-4B196F58A9B1}" presName="hierChild4" presStyleCnt="0"/>
      <dgm:spPr/>
    </dgm:pt>
    <dgm:pt modelId="{73C270D3-26EE-41F0-875F-825E6EA507E5}" type="pres">
      <dgm:prSet presAssocID="{9CCAC1F5-09C1-4FB0-8C1D-4B196F58A9B1}" presName="hierChild5" presStyleCnt="0"/>
      <dgm:spPr/>
    </dgm:pt>
    <dgm:pt modelId="{751C81FE-990A-49C5-ADDD-AF5597CF6F8E}" type="pres">
      <dgm:prSet presAssocID="{6A763693-C7CD-45CA-8DC7-FAA706CF66D7}" presName="Name37" presStyleLbl="parChTrans1D2" presStyleIdx="1" presStyleCnt="4"/>
      <dgm:spPr/>
      <dgm:t>
        <a:bodyPr/>
        <a:lstStyle/>
        <a:p>
          <a:endParaRPr lang="pt-BR"/>
        </a:p>
      </dgm:t>
    </dgm:pt>
    <dgm:pt modelId="{B7624587-0C95-4552-A1F0-636678D809E0}" type="pres">
      <dgm:prSet presAssocID="{B78D7A7E-BD97-474A-8198-DC476BFE33E1}" presName="hierRoot2" presStyleCnt="0">
        <dgm:presLayoutVars>
          <dgm:hierBranch val="init"/>
        </dgm:presLayoutVars>
      </dgm:prSet>
      <dgm:spPr/>
    </dgm:pt>
    <dgm:pt modelId="{700A1DF3-498B-4D04-BA95-9426A09D0EFA}" type="pres">
      <dgm:prSet presAssocID="{B78D7A7E-BD97-474A-8198-DC476BFE33E1}" presName="rootComposite" presStyleCnt="0"/>
      <dgm:spPr/>
    </dgm:pt>
    <dgm:pt modelId="{50A8DAE0-70C8-40C4-B077-6A91F2CAFEBB}" type="pres">
      <dgm:prSet presAssocID="{B78D7A7E-BD97-474A-8198-DC476BFE33E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E4E243C-BF79-4759-996A-75D33A800CCA}" type="pres">
      <dgm:prSet presAssocID="{B78D7A7E-BD97-474A-8198-DC476BFE33E1}" presName="rootConnector" presStyleLbl="node2" presStyleIdx="1" presStyleCnt="2"/>
      <dgm:spPr/>
      <dgm:t>
        <a:bodyPr/>
        <a:lstStyle/>
        <a:p>
          <a:endParaRPr lang="pt-BR"/>
        </a:p>
      </dgm:t>
    </dgm:pt>
    <dgm:pt modelId="{45E387A3-7E89-4605-BAAE-1569501A5598}" type="pres">
      <dgm:prSet presAssocID="{B78D7A7E-BD97-474A-8198-DC476BFE33E1}" presName="hierChild4" presStyleCnt="0"/>
      <dgm:spPr/>
    </dgm:pt>
    <dgm:pt modelId="{98B270CD-4C85-43CC-8390-06698B9B74D4}" type="pres">
      <dgm:prSet presAssocID="{B78D7A7E-BD97-474A-8198-DC476BFE33E1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7CE62DE9-8216-4DB0-8D83-020369BB2072}" type="pres">
      <dgm:prSet presAssocID="{4C05FA7D-2CF8-4AEE-BCAF-8718B937C9DB}" presName="Name111" presStyleLbl="parChTrans1D2" presStyleIdx="2" presStyleCnt="4"/>
      <dgm:spPr/>
      <dgm:t>
        <a:bodyPr/>
        <a:lstStyle/>
        <a:p>
          <a:endParaRPr lang="pt-BR"/>
        </a:p>
      </dgm:t>
    </dgm:pt>
    <dgm:pt modelId="{1605F0AA-78AC-423B-B850-2458284E1F7A}" type="pres">
      <dgm:prSet presAssocID="{426B7A78-2B18-40FB-8B76-211A41B71423}" presName="hierRoot3" presStyleCnt="0">
        <dgm:presLayoutVars>
          <dgm:hierBranch val="init"/>
        </dgm:presLayoutVars>
      </dgm:prSet>
      <dgm:spPr/>
    </dgm:pt>
    <dgm:pt modelId="{5117C00A-7F19-437D-B651-4EAC6D4485DF}" type="pres">
      <dgm:prSet presAssocID="{426B7A78-2B18-40FB-8B76-211A41B71423}" presName="rootComposite3" presStyleCnt="0"/>
      <dgm:spPr/>
    </dgm:pt>
    <dgm:pt modelId="{59E0D83D-F432-499E-B043-5E6E656FA2C3}" type="pres">
      <dgm:prSet presAssocID="{426B7A78-2B18-40FB-8B76-211A41B71423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951112E-4EF9-4A0F-9A03-EDEE051DA9B2}" type="pres">
      <dgm:prSet presAssocID="{426B7A78-2B18-40FB-8B76-211A41B71423}" presName="rootConnector3" presStyleLbl="asst1" presStyleIdx="0" presStyleCnt="2"/>
      <dgm:spPr/>
      <dgm:t>
        <a:bodyPr/>
        <a:lstStyle/>
        <a:p>
          <a:endParaRPr lang="pt-BR"/>
        </a:p>
      </dgm:t>
    </dgm:pt>
    <dgm:pt modelId="{4B2F1F1D-0294-4597-9CE1-38920701AE69}" type="pres">
      <dgm:prSet presAssocID="{426B7A78-2B18-40FB-8B76-211A41B71423}" presName="hierChild6" presStyleCnt="0"/>
      <dgm:spPr/>
    </dgm:pt>
    <dgm:pt modelId="{5C332A81-679D-4276-9A2A-4C4D0B0C765C}" type="pres">
      <dgm:prSet presAssocID="{426B7A78-2B18-40FB-8B76-211A41B71423}" presName="hierChild7" presStyleCnt="0"/>
      <dgm:spPr/>
    </dgm:pt>
    <dgm:pt modelId="{C4FADF4E-46C0-4850-A7F6-4510C804A7CC}" type="pres">
      <dgm:prSet presAssocID="{37692A6C-A531-4EB0-A860-A26354B12908}" presName="Name111" presStyleLbl="parChTrans1D2" presStyleIdx="3" presStyleCnt="4"/>
      <dgm:spPr/>
      <dgm:t>
        <a:bodyPr/>
        <a:lstStyle/>
        <a:p>
          <a:endParaRPr lang="pt-BR"/>
        </a:p>
      </dgm:t>
    </dgm:pt>
    <dgm:pt modelId="{4A6D1520-A68C-4408-BF64-0DA756C76950}" type="pres">
      <dgm:prSet presAssocID="{00339076-BF5C-4FC2-A88B-F19AE725990D}" presName="hierRoot3" presStyleCnt="0">
        <dgm:presLayoutVars>
          <dgm:hierBranch val="init"/>
        </dgm:presLayoutVars>
      </dgm:prSet>
      <dgm:spPr/>
    </dgm:pt>
    <dgm:pt modelId="{F3EC3529-EDC5-467E-BEA0-6066AB577067}" type="pres">
      <dgm:prSet presAssocID="{00339076-BF5C-4FC2-A88B-F19AE725990D}" presName="rootComposite3" presStyleCnt="0"/>
      <dgm:spPr/>
    </dgm:pt>
    <dgm:pt modelId="{F85D4D3B-7439-4529-91D6-9A2DF07C7A6E}" type="pres">
      <dgm:prSet presAssocID="{00339076-BF5C-4FC2-A88B-F19AE725990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1A4DD2B-65F5-46F3-80F0-962DD2D09A63}" type="pres">
      <dgm:prSet presAssocID="{00339076-BF5C-4FC2-A88B-F19AE725990D}" presName="rootConnector3" presStyleLbl="asst1" presStyleIdx="1" presStyleCnt="2"/>
      <dgm:spPr/>
      <dgm:t>
        <a:bodyPr/>
        <a:lstStyle/>
        <a:p>
          <a:endParaRPr lang="pt-BR"/>
        </a:p>
      </dgm:t>
    </dgm:pt>
    <dgm:pt modelId="{C716DA7C-69BC-4590-BE3A-F0554ED181C8}" type="pres">
      <dgm:prSet presAssocID="{00339076-BF5C-4FC2-A88B-F19AE725990D}" presName="hierChild6" presStyleCnt="0"/>
      <dgm:spPr/>
    </dgm:pt>
    <dgm:pt modelId="{FF6A7D03-958B-4427-91A4-E0ECFD31BCBA}" type="pres">
      <dgm:prSet presAssocID="{00339076-BF5C-4FC2-A88B-F19AE725990D}" presName="hierChild7" presStyleCnt="0"/>
      <dgm:spPr/>
    </dgm:pt>
  </dgm:ptLst>
  <dgm:cxnLst>
    <dgm:cxn modelId="{E89AC604-83AC-4242-A91A-265D717F3A1E}" srcId="{802D29AB-0C27-48DC-96D6-29D23AE3D398}" destId="{9CCAC1F5-09C1-4FB0-8C1D-4B196F58A9B1}" srcOrd="0" destOrd="0" parTransId="{4414CA36-C389-45E4-8A2B-FF21F01CCC5D}" sibTransId="{AB86FCC2-6D44-4B26-A1FB-C74565C7307D}"/>
    <dgm:cxn modelId="{B4EF1EC9-2CD2-461F-84BD-B8FE5326B081}" type="presOf" srcId="{9CCAC1F5-09C1-4FB0-8C1D-4B196F58A9B1}" destId="{26D4D8C2-07ED-4B40-98D2-00B8DE3290A8}" srcOrd="1" destOrd="0" presId="urn:microsoft.com/office/officeart/2005/8/layout/orgChart1"/>
    <dgm:cxn modelId="{3233EF63-4FBB-4481-80AE-889C026014AA}" type="presOf" srcId="{6A763693-C7CD-45CA-8DC7-FAA706CF66D7}" destId="{751C81FE-990A-49C5-ADDD-AF5597CF6F8E}" srcOrd="0" destOrd="0" presId="urn:microsoft.com/office/officeart/2005/8/layout/orgChart1"/>
    <dgm:cxn modelId="{229CEE77-79AE-4508-A20C-D76D6B6ADF37}" srcId="{802D29AB-0C27-48DC-96D6-29D23AE3D398}" destId="{00339076-BF5C-4FC2-A88B-F19AE725990D}" srcOrd="3" destOrd="0" parTransId="{37692A6C-A531-4EB0-A860-A26354B12908}" sibTransId="{E5A63D14-67A0-44F2-BEEF-9DE58D40FD42}"/>
    <dgm:cxn modelId="{075678E3-58B7-49EB-AA52-37D9881711A6}" type="presOf" srcId="{37692A6C-A531-4EB0-A860-A26354B12908}" destId="{C4FADF4E-46C0-4850-A7F6-4510C804A7CC}" srcOrd="0" destOrd="0" presId="urn:microsoft.com/office/officeart/2005/8/layout/orgChart1"/>
    <dgm:cxn modelId="{730353D0-1FF5-4D6F-9A04-EA74DCC8176F}" srcId="{802D29AB-0C27-48DC-96D6-29D23AE3D398}" destId="{426B7A78-2B18-40FB-8B76-211A41B71423}" srcOrd="2" destOrd="0" parTransId="{4C05FA7D-2CF8-4AEE-BCAF-8718B937C9DB}" sibTransId="{61EFF55A-F057-4C18-9BE2-DD06FDEC8C9C}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7061041F-C0DD-49DA-ABE0-9CEF60703CF9}" type="presOf" srcId="{9CCAC1F5-09C1-4FB0-8C1D-4B196F58A9B1}" destId="{6435A5CA-B262-4AFB-8F7E-1CCA23EC9FC0}" srcOrd="0" destOrd="0" presId="urn:microsoft.com/office/officeart/2005/8/layout/orgChart1"/>
    <dgm:cxn modelId="{CEB6B5CC-5028-4444-8B04-88C47A9716BD}" type="presOf" srcId="{4C05FA7D-2CF8-4AEE-BCAF-8718B937C9DB}" destId="{7CE62DE9-8216-4DB0-8D83-020369BB2072}" srcOrd="0" destOrd="0" presId="urn:microsoft.com/office/officeart/2005/8/layout/orgChart1"/>
    <dgm:cxn modelId="{9B2CB67D-74CF-4D07-8BA1-C56C5A687EF6}" srcId="{802D29AB-0C27-48DC-96D6-29D23AE3D398}" destId="{B78D7A7E-BD97-474A-8198-DC476BFE33E1}" srcOrd="1" destOrd="0" parTransId="{6A763693-C7CD-45CA-8DC7-FAA706CF66D7}" sibTransId="{15D43E0C-46A7-449A-9DB0-1FD975D72A9F}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B0673C55-7914-4464-85EE-CEB116BE314A}" type="presOf" srcId="{B78D7A7E-BD97-474A-8198-DC476BFE33E1}" destId="{EE4E243C-BF79-4759-996A-75D33A800CCA}" srcOrd="1" destOrd="0" presId="urn:microsoft.com/office/officeart/2005/8/layout/orgChart1"/>
    <dgm:cxn modelId="{B040012A-422F-406D-8235-B7E6B3AF7C62}" type="presOf" srcId="{426B7A78-2B18-40FB-8B76-211A41B71423}" destId="{59E0D83D-F432-499E-B043-5E6E656FA2C3}" srcOrd="0" destOrd="0" presId="urn:microsoft.com/office/officeart/2005/8/layout/orgChart1"/>
    <dgm:cxn modelId="{4B2EF866-5BF5-4AA6-8557-C75B07D2ABD8}" type="presOf" srcId="{00339076-BF5C-4FC2-A88B-F19AE725990D}" destId="{C1A4DD2B-65F5-46F3-80F0-962DD2D09A63}" srcOrd="1" destOrd="0" presId="urn:microsoft.com/office/officeart/2005/8/layout/orgChart1"/>
    <dgm:cxn modelId="{8F402ACE-06FA-4288-91F5-54C1482D0B77}" type="presOf" srcId="{4414CA36-C389-45E4-8A2B-FF21F01CCC5D}" destId="{AD62F545-C1BE-48DD-811B-658B3DE83EB3}" srcOrd="0" destOrd="0" presId="urn:microsoft.com/office/officeart/2005/8/layout/orgChart1"/>
    <dgm:cxn modelId="{84016C2A-FA2A-4A04-A910-2477A77D39BB}" type="presOf" srcId="{00339076-BF5C-4FC2-A88B-F19AE725990D}" destId="{F85D4D3B-7439-4529-91D6-9A2DF07C7A6E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59C2A594-8288-4A29-BB19-AF6DFBEDB2D4}" type="presOf" srcId="{426B7A78-2B18-40FB-8B76-211A41B71423}" destId="{5951112E-4EF9-4A0F-9A03-EDEE051DA9B2}" srcOrd="1" destOrd="0" presId="urn:microsoft.com/office/officeart/2005/8/layout/orgChart1"/>
    <dgm:cxn modelId="{AB4CBE8E-7A18-4E0A-8EB6-34B95CFE23CC}" type="presOf" srcId="{B78D7A7E-BD97-474A-8198-DC476BFE33E1}" destId="{50A8DAE0-70C8-40C4-B077-6A91F2CAFEBB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17DAF069-F7D5-4AC1-862C-17B7DE2A7582}" type="presParOf" srcId="{389B67B3-C8AA-405B-9866-D700050B5F7B}" destId="{AD62F545-C1BE-48DD-811B-658B3DE83EB3}" srcOrd="0" destOrd="0" presId="urn:microsoft.com/office/officeart/2005/8/layout/orgChart1"/>
    <dgm:cxn modelId="{598DAF1E-ECF4-4FC1-8B6C-1D724A43E948}" type="presParOf" srcId="{389B67B3-C8AA-405B-9866-D700050B5F7B}" destId="{E7DB569A-3F8F-4AD5-AF7B-A0D6F3FAD9CD}" srcOrd="1" destOrd="0" presId="urn:microsoft.com/office/officeart/2005/8/layout/orgChart1"/>
    <dgm:cxn modelId="{613B9B9E-FFC1-4601-B451-099D2B6266C1}" type="presParOf" srcId="{E7DB569A-3F8F-4AD5-AF7B-A0D6F3FAD9CD}" destId="{4C2F9662-F584-4AB4-A73F-9C2304D4A7BE}" srcOrd="0" destOrd="0" presId="urn:microsoft.com/office/officeart/2005/8/layout/orgChart1"/>
    <dgm:cxn modelId="{24F11DFD-9481-46E8-B108-BFFADD55C1F0}" type="presParOf" srcId="{4C2F9662-F584-4AB4-A73F-9C2304D4A7BE}" destId="{6435A5CA-B262-4AFB-8F7E-1CCA23EC9FC0}" srcOrd="0" destOrd="0" presId="urn:microsoft.com/office/officeart/2005/8/layout/orgChart1"/>
    <dgm:cxn modelId="{6D5D7D50-D6C9-47C4-9665-F80140A02583}" type="presParOf" srcId="{4C2F9662-F584-4AB4-A73F-9C2304D4A7BE}" destId="{26D4D8C2-07ED-4B40-98D2-00B8DE3290A8}" srcOrd="1" destOrd="0" presId="urn:microsoft.com/office/officeart/2005/8/layout/orgChart1"/>
    <dgm:cxn modelId="{25892CA5-5EB2-4139-A6A3-169336E8232E}" type="presParOf" srcId="{E7DB569A-3F8F-4AD5-AF7B-A0D6F3FAD9CD}" destId="{C2E5D315-D43D-461A-8134-AB1238706583}" srcOrd="1" destOrd="0" presId="urn:microsoft.com/office/officeart/2005/8/layout/orgChart1"/>
    <dgm:cxn modelId="{850B3ADD-3584-4DF3-BB97-B32EC9E438A4}" type="presParOf" srcId="{E7DB569A-3F8F-4AD5-AF7B-A0D6F3FAD9CD}" destId="{73C270D3-26EE-41F0-875F-825E6EA507E5}" srcOrd="2" destOrd="0" presId="urn:microsoft.com/office/officeart/2005/8/layout/orgChart1"/>
    <dgm:cxn modelId="{D1218F3D-2F9A-4D3D-BEE3-F40888C5EC09}" type="presParOf" srcId="{389B67B3-C8AA-405B-9866-D700050B5F7B}" destId="{751C81FE-990A-49C5-ADDD-AF5597CF6F8E}" srcOrd="2" destOrd="0" presId="urn:microsoft.com/office/officeart/2005/8/layout/orgChart1"/>
    <dgm:cxn modelId="{DA708081-F607-4D7C-B129-E55094110254}" type="presParOf" srcId="{389B67B3-C8AA-405B-9866-D700050B5F7B}" destId="{B7624587-0C95-4552-A1F0-636678D809E0}" srcOrd="3" destOrd="0" presId="urn:microsoft.com/office/officeart/2005/8/layout/orgChart1"/>
    <dgm:cxn modelId="{9BFC53E7-C190-4E35-A587-2A4F8AE264AF}" type="presParOf" srcId="{B7624587-0C95-4552-A1F0-636678D809E0}" destId="{700A1DF3-498B-4D04-BA95-9426A09D0EFA}" srcOrd="0" destOrd="0" presId="urn:microsoft.com/office/officeart/2005/8/layout/orgChart1"/>
    <dgm:cxn modelId="{E9DF95A2-A4FD-455A-B006-38A13139842E}" type="presParOf" srcId="{700A1DF3-498B-4D04-BA95-9426A09D0EFA}" destId="{50A8DAE0-70C8-40C4-B077-6A91F2CAFEBB}" srcOrd="0" destOrd="0" presId="urn:microsoft.com/office/officeart/2005/8/layout/orgChart1"/>
    <dgm:cxn modelId="{D4891537-1573-46A8-996C-20FADDAD3BFE}" type="presParOf" srcId="{700A1DF3-498B-4D04-BA95-9426A09D0EFA}" destId="{EE4E243C-BF79-4759-996A-75D33A800CCA}" srcOrd="1" destOrd="0" presId="urn:microsoft.com/office/officeart/2005/8/layout/orgChart1"/>
    <dgm:cxn modelId="{15F3848B-13F7-4606-9739-228946EEC344}" type="presParOf" srcId="{B7624587-0C95-4552-A1F0-636678D809E0}" destId="{45E387A3-7E89-4605-BAAE-1569501A5598}" srcOrd="1" destOrd="0" presId="urn:microsoft.com/office/officeart/2005/8/layout/orgChart1"/>
    <dgm:cxn modelId="{D63A7FE5-496F-43C0-8674-E6EB74FE3E19}" type="presParOf" srcId="{B7624587-0C95-4552-A1F0-636678D809E0}" destId="{98B270CD-4C85-43CC-8390-06698B9B74D4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0CCF837F-E0AB-45CA-9221-A3FCF8319782}" type="presParOf" srcId="{99F0F1EC-BED5-4FC3-9450-FA6DBF4920D9}" destId="{7CE62DE9-8216-4DB0-8D83-020369BB2072}" srcOrd="0" destOrd="0" presId="urn:microsoft.com/office/officeart/2005/8/layout/orgChart1"/>
    <dgm:cxn modelId="{CC045443-9AB7-452E-A696-78D7878689AD}" type="presParOf" srcId="{99F0F1EC-BED5-4FC3-9450-FA6DBF4920D9}" destId="{1605F0AA-78AC-423B-B850-2458284E1F7A}" srcOrd="1" destOrd="0" presId="urn:microsoft.com/office/officeart/2005/8/layout/orgChart1"/>
    <dgm:cxn modelId="{695F4C06-41D1-4FD6-B15B-8269FEC58392}" type="presParOf" srcId="{1605F0AA-78AC-423B-B850-2458284E1F7A}" destId="{5117C00A-7F19-437D-B651-4EAC6D4485DF}" srcOrd="0" destOrd="0" presId="urn:microsoft.com/office/officeart/2005/8/layout/orgChart1"/>
    <dgm:cxn modelId="{93CE7D35-4DEF-4190-A31F-4EDAB4B6E3CD}" type="presParOf" srcId="{5117C00A-7F19-437D-B651-4EAC6D4485DF}" destId="{59E0D83D-F432-499E-B043-5E6E656FA2C3}" srcOrd="0" destOrd="0" presId="urn:microsoft.com/office/officeart/2005/8/layout/orgChart1"/>
    <dgm:cxn modelId="{514E2A50-3D4E-4819-A496-E439F337B7CA}" type="presParOf" srcId="{5117C00A-7F19-437D-B651-4EAC6D4485DF}" destId="{5951112E-4EF9-4A0F-9A03-EDEE051DA9B2}" srcOrd="1" destOrd="0" presId="urn:microsoft.com/office/officeart/2005/8/layout/orgChart1"/>
    <dgm:cxn modelId="{5C5EB60A-EF92-4918-98AE-7E673B174AEB}" type="presParOf" srcId="{1605F0AA-78AC-423B-B850-2458284E1F7A}" destId="{4B2F1F1D-0294-4597-9CE1-38920701AE69}" srcOrd="1" destOrd="0" presId="urn:microsoft.com/office/officeart/2005/8/layout/orgChart1"/>
    <dgm:cxn modelId="{1E9DB3C9-E377-4EA3-91A2-7C9F28263FCE}" type="presParOf" srcId="{1605F0AA-78AC-423B-B850-2458284E1F7A}" destId="{5C332A81-679D-4276-9A2A-4C4D0B0C765C}" srcOrd="2" destOrd="0" presId="urn:microsoft.com/office/officeart/2005/8/layout/orgChart1"/>
    <dgm:cxn modelId="{DF544EAA-175E-4A94-B84D-D6E1FC723F01}" type="presParOf" srcId="{99F0F1EC-BED5-4FC3-9450-FA6DBF4920D9}" destId="{C4FADF4E-46C0-4850-A7F6-4510C804A7CC}" srcOrd="2" destOrd="0" presId="urn:microsoft.com/office/officeart/2005/8/layout/orgChart1"/>
    <dgm:cxn modelId="{6D391C35-BB3F-46E9-90BE-32F478071756}" type="presParOf" srcId="{99F0F1EC-BED5-4FC3-9450-FA6DBF4920D9}" destId="{4A6D1520-A68C-4408-BF64-0DA756C76950}" srcOrd="3" destOrd="0" presId="urn:microsoft.com/office/officeart/2005/8/layout/orgChart1"/>
    <dgm:cxn modelId="{E93FC118-BFF5-4B11-8848-42A0A7348546}" type="presParOf" srcId="{4A6D1520-A68C-4408-BF64-0DA756C76950}" destId="{F3EC3529-EDC5-467E-BEA0-6066AB577067}" srcOrd="0" destOrd="0" presId="urn:microsoft.com/office/officeart/2005/8/layout/orgChart1"/>
    <dgm:cxn modelId="{746D3499-34B4-4005-AD6C-981FA846E243}" type="presParOf" srcId="{F3EC3529-EDC5-467E-BEA0-6066AB577067}" destId="{F85D4D3B-7439-4529-91D6-9A2DF07C7A6E}" srcOrd="0" destOrd="0" presId="urn:microsoft.com/office/officeart/2005/8/layout/orgChart1"/>
    <dgm:cxn modelId="{0AFC51E3-1B4E-4D21-BC0B-313107CB3E87}" type="presParOf" srcId="{F3EC3529-EDC5-467E-BEA0-6066AB577067}" destId="{C1A4DD2B-65F5-46F3-80F0-962DD2D09A63}" srcOrd="1" destOrd="0" presId="urn:microsoft.com/office/officeart/2005/8/layout/orgChart1"/>
    <dgm:cxn modelId="{0AD767DF-1FD5-42AE-A57E-329F1FACE62D}" type="presParOf" srcId="{4A6D1520-A68C-4408-BF64-0DA756C76950}" destId="{C716DA7C-69BC-4590-BE3A-F0554ED181C8}" srcOrd="1" destOrd="0" presId="urn:microsoft.com/office/officeart/2005/8/layout/orgChart1"/>
    <dgm:cxn modelId="{10EEFD28-10CA-41CD-9A39-3F6240BAE69D}" type="presParOf" srcId="{4A6D1520-A68C-4408-BF64-0DA756C76950}" destId="{FF6A7D03-958B-4427-91A4-E0ECFD31BCB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DESENVOLVIMENTO URBANO, HABITAÇÃO E MEIO AMBIENTE 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9CCAC1F5-09C1-4FB0-8C1D-4B196F58A9B1}">
      <dgm:prSet phldrT="[Texto]"/>
      <dgm:spPr>
        <a:solidFill>
          <a:schemeClr val="accent3"/>
        </a:solidFill>
      </dgm:spPr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4414CA36-C389-45E4-8A2B-FF21F01CCC5D}" type="parTrans" cxnId="{E89AC604-83AC-4242-A91A-265D717F3A1E}">
      <dgm:prSet/>
      <dgm:spPr/>
      <dgm:t>
        <a:bodyPr/>
        <a:lstStyle/>
        <a:p>
          <a:endParaRPr lang="pt-BR"/>
        </a:p>
      </dgm:t>
    </dgm:pt>
    <dgm:pt modelId="{AB86FCC2-6D44-4B26-A1FB-C74565C7307D}" type="sibTrans" cxnId="{E89AC604-83AC-4242-A91A-265D717F3A1E}">
      <dgm:prSet/>
      <dgm:spPr/>
      <dgm:t>
        <a:bodyPr/>
        <a:lstStyle/>
        <a:p>
          <a:endParaRPr lang="pt-BR"/>
        </a:p>
      </dgm:t>
    </dgm:pt>
    <dgm:pt modelId="{448E05D9-82D5-4E7C-8C25-59133ECDC41B}">
      <dgm:prSet/>
      <dgm:spPr/>
      <dgm:t>
        <a:bodyPr/>
        <a:lstStyle/>
        <a:p>
          <a:r>
            <a:rPr lang="pt-BR" dirty="0" smtClean="0"/>
            <a:t>SUBSECRETARIA DE MEIO AMBIENTE</a:t>
          </a:r>
          <a:endParaRPr lang="pt-BR" dirty="0"/>
        </a:p>
      </dgm:t>
    </dgm:pt>
    <dgm:pt modelId="{3823A318-BAC9-4BB8-A064-0EE611FBA416}" type="parTrans" cxnId="{8C880AB6-7ECA-495C-8E0A-1E6DF889AF3C}">
      <dgm:prSet/>
      <dgm:spPr/>
      <dgm:t>
        <a:bodyPr/>
        <a:lstStyle/>
        <a:p>
          <a:endParaRPr lang="pt-BR"/>
        </a:p>
      </dgm:t>
    </dgm:pt>
    <dgm:pt modelId="{4E75B7B1-4FBE-4C55-A663-58C36C949D24}" type="sibTrans" cxnId="{8C880AB6-7ECA-495C-8E0A-1E6DF889AF3C}">
      <dgm:prSet/>
      <dgm:spPr/>
      <dgm:t>
        <a:bodyPr/>
        <a:lstStyle/>
        <a:p>
          <a:endParaRPr lang="pt-BR"/>
        </a:p>
      </dgm:t>
    </dgm:pt>
    <dgm:pt modelId="{57D25D09-4689-416E-A329-4B57DFBD767A}">
      <dgm:prSet/>
      <dgm:spPr/>
      <dgm:t>
        <a:bodyPr/>
        <a:lstStyle/>
        <a:p>
          <a:r>
            <a:rPr lang="pt-BR" dirty="0" smtClean="0"/>
            <a:t>DEPARTAMENTO DE MEIO AMBIENTE</a:t>
          </a:r>
          <a:endParaRPr lang="pt-BR" dirty="0"/>
        </a:p>
      </dgm:t>
    </dgm:pt>
    <dgm:pt modelId="{68A2092C-FDBB-42A4-9CE8-247296E00645}" type="parTrans" cxnId="{69E03A6C-A7E4-41CF-8346-9DB511B89B4C}">
      <dgm:prSet/>
      <dgm:spPr/>
      <dgm:t>
        <a:bodyPr/>
        <a:lstStyle/>
        <a:p>
          <a:endParaRPr lang="pt-BR"/>
        </a:p>
      </dgm:t>
    </dgm:pt>
    <dgm:pt modelId="{E49661C8-B361-4DBB-9711-FE170DCE74DC}" type="sibTrans" cxnId="{69E03A6C-A7E4-41CF-8346-9DB511B89B4C}">
      <dgm:prSet/>
      <dgm:spPr/>
      <dgm:t>
        <a:bodyPr/>
        <a:lstStyle/>
        <a:p>
          <a:endParaRPr lang="pt-BR"/>
        </a:p>
      </dgm:t>
    </dgm:pt>
    <dgm:pt modelId="{7C3AD6AE-5A2D-48FB-8441-16D3E6F25684}">
      <dgm:prSet/>
      <dgm:spPr/>
      <dgm:t>
        <a:bodyPr/>
        <a:lstStyle/>
        <a:p>
          <a:r>
            <a:rPr lang="pt-BR" dirty="0" smtClean="0"/>
            <a:t>SUBSECRETARIA DE PLANEJAMENTO E CONTROLE URBANO</a:t>
          </a:r>
          <a:endParaRPr lang="pt-BR" dirty="0"/>
        </a:p>
      </dgm:t>
    </dgm:pt>
    <dgm:pt modelId="{C1051F58-AEE7-4DEB-88F1-3172F33C2215}" type="parTrans" cxnId="{E47EC964-F8A2-43BC-951C-AB6EDAB27A0A}">
      <dgm:prSet/>
      <dgm:spPr/>
      <dgm:t>
        <a:bodyPr/>
        <a:lstStyle/>
        <a:p>
          <a:endParaRPr lang="pt-BR"/>
        </a:p>
      </dgm:t>
    </dgm:pt>
    <dgm:pt modelId="{5B0801AF-5B70-4883-AC36-0BF223D17471}" type="sibTrans" cxnId="{E47EC964-F8A2-43BC-951C-AB6EDAB27A0A}">
      <dgm:prSet/>
      <dgm:spPr/>
      <dgm:t>
        <a:bodyPr/>
        <a:lstStyle/>
        <a:p>
          <a:endParaRPr lang="pt-BR"/>
        </a:p>
      </dgm:t>
    </dgm:pt>
    <dgm:pt modelId="{67C596F4-BB5A-4447-B68F-9751437113DE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35A32F4E-D69C-492E-9B64-A89466954EA9}" type="parTrans" cxnId="{5B0BA857-7195-4323-8406-FDDA3F7204EE}">
      <dgm:prSet/>
      <dgm:spPr/>
      <dgm:t>
        <a:bodyPr/>
        <a:lstStyle/>
        <a:p>
          <a:endParaRPr lang="pt-BR"/>
        </a:p>
      </dgm:t>
    </dgm:pt>
    <dgm:pt modelId="{B0490C5D-D2BC-44AF-927C-1674D887B8EF}" type="sibTrans" cxnId="{5B0BA857-7195-4323-8406-FDDA3F7204EE}">
      <dgm:prSet/>
      <dgm:spPr/>
      <dgm:t>
        <a:bodyPr/>
        <a:lstStyle/>
        <a:p>
          <a:endParaRPr lang="pt-BR"/>
        </a:p>
      </dgm:t>
    </dgm:pt>
    <dgm:pt modelId="{3F9F1369-77F5-4976-9772-D367CD664082}">
      <dgm:prSet/>
      <dgm:spPr/>
      <dgm:t>
        <a:bodyPr/>
        <a:lstStyle/>
        <a:p>
          <a:r>
            <a:rPr lang="pt-BR" dirty="0" smtClean="0"/>
            <a:t>SUBSECRETARIA DE HABITAÇÃO</a:t>
          </a:r>
          <a:endParaRPr lang="pt-BR" dirty="0"/>
        </a:p>
      </dgm:t>
    </dgm:pt>
    <dgm:pt modelId="{C718B73F-85CF-4AE0-BFD8-C742E04F34F9}" type="parTrans" cxnId="{0E2CB115-A3B4-4032-A564-DD264B4902AF}">
      <dgm:prSet/>
      <dgm:spPr/>
      <dgm:t>
        <a:bodyPr/>
        <a:lstStyle/>
        <a:p>
          <a:endParaRPr lang="pt-BR"/>
        </a:p>
      </dgm:t>
    </dgm:pt>
    <dgm:pt modelId="{5D7AACBD-ACBF-452B-A0B2-73113D020F58}" type="sibTrans" cxnId="{0E2CB115-A3B4-4032-A564-DD264B4902AF}">
      <dgm:prSet/>
      <dgm:spPr/>
      <dgm:t>
        <a:bodyPr/>
        <a:lstStyle/>
        <a:p>
          <a:endParaRPr lang="pt-BR"/>
        </a:p>
      </dgm:t>
    </dgm:pt>
    <dgm:pt modelId="{DAEA2E73-6DA4-4D76-BCEA-F4A1457FB7E8}">
      <dgm:prSet/>
      <dgm:spPr/>
      <dgm:t>
        <a:bodyPr/>
        <a:lstStyle/>
        <a:p>
          <a:r>
            <a:rPr lang="pt-BR" dirty="0" smtClean="0"/>
            <a:t>DEPARTAMENTO DE PLANEJAMENTO URBANO</a:t>
          </a:r>
          <a:endParaRPr lang="pt-BR" dirty="0"/>
        </a:p>
      </dgm:t>
    </dgm:pt>
    <dgm:pt modelId="{9C28D560-910D-4C82-93CE-ECD7A735305F}" type="parTrans" cxnId="{675054C5-F48C-4A29-9E3A-97926194122B}">
      <dgm:prSet/>
      <dgm:spPr/>
      <dgm:t>
        <a:bodyPr/>
        <a:lstStyle/>
        <a:p>
          <a:endParaRPr lang="pt-BR"/>
        </a:p>
      </dgm:t>
    </dgm:pt>
    <dgm:pt modelId="{CEACA88E-D873-4998-AC37-3162B72321D2}" type="sibTrans" cxnId="{675054C5-F48C-4A29-9E3A-97926194122B}">
      <dgm:prSet/>
      <dgm:spPr/>
      <dgm:t>
        <a:bodyPr/>
        <a:lstStyle/>
        <a:p>
          <a:endParaRPr lang="pt-BR"/>
        </a:p>
      </dgm:t>
    </dgm:pt>
    <dgm:pt modelId="{70D75DEA-EF4A-4CD6-B94E-8F793D507993}">
      <dgm:prSet/>
      <dgm:spPr/>
      <dgm:t>
        <a:bodyPr/>
        <a:lstStyle/>
        <a:p>
          <a:r>
            <a:rPr lang="pt-BR" dirty="0" smtClean="0"/>
            <a:t>DEPARTAMENTO DE CONTROLE E FISCALIZAÇÃO</a:t>
          </a:r>
          <a:endParaRPr lang="pt-BR" dirty="0"/>
        </a:p>
      </dgm:t>
    </dgm:pt>
    <dgm:pt modelId="{96275C31-72AB-4E36-89ED-6B7B27853FAD}" type="parTrans" cxnId="{1A3F97B8-567F-46BF-8229-797523CF11FB}">
      <dgm:prSet/>
      <dgm:spPr/>
      <dgm:t>
        <a:bodyPr/>
        <a:lstStyle/>
        <a:p>
          <a:endParaRPr lang="pt-BR"/>
        </a:p>
      </dgm:t>
    </dgm:pt>
    <dgm:pt modelId="{2CDA310E-0276-480C-AD9E-D8C3D5881CFE}" type="sibTrans" cxnId="{1A3F97B8-567F-46BF-8229-797523CF11FB}">
      <dgm:prSet/>
      <dgm:spPr/>
      <dgm:t>
        <a:bodyPr/>
        <a:lstStyle/>
        <a:p>
          <a:endParaRPr lang="pt-BR"/>
        </a:p>
      </dgm:t>
    </dgm:pt>
    <dgm:pt modelId="{CD1296BF-149E-411D-83B4-F1A12468947F}">
      <dgm:prSet/>
      <dgm:spPr/>
      <dgm:t>
        <a:bodyPr/>
        <a:lstStyle/>
        <a:p>
          <a:r>
            <a:rPr lang="pt-BR" dirty="0" smtClean="0"/>
            <a:t>DIVISÃO DE PLANEJAMENTO TERRITORIAL</a:t>
          </a:r>
          <a:endParaRPr lang="pt-BR" dirty="0"/>
        </a:p>
      </dgm:t>
    </dgm:pt>
    <dgm:pt modelId="{46971789-78D9-4D48-B0AB-9D35A6B19219}" type="parTrans" cxnId="{EB42C211-9DF8-47C1-8E8D-3B9ED09CFF3C}">
      <dgm:prSet/>
      <dgm:spPr/>
      <dgm:t>
        <a:bodyPr/>
        <a:lstStyle/>
        <a:p>
          <a:endParaRPr lang="pt-BR"/>
        </a:p>
      </dgm:t>
    </dgm:pt>
    <dgm:pt modelId="{7F152649-B432-4F63-B930-986CBFF8DFB7}" type="sibTrans" cxnId="{EB42C211-9DF8-47C1-8E8D-3B9ED09CFF3C}">
      <dgm:prSet/>
      <dgm:spPr/>
      <dgm:t>
        <a:bodyPr/>
        <a:lstStyle/>
        <a:p>
          <a:endParaRPr lang="pt-BR"/>
        </a:p>
      </dgm:t>
    </dgm:pt>
    <dgm:pt modelId="{8AA7BCD8-056A-4055-A723-8ACB47F9D8EE}">
      <dgm:prSet/>
      <dgm:spPr/>
      <dgm:t>
        <a:bodyPr/>
        <a:lstStyle/>
        <a:p>
          <a:r>
            <a:rPr lang="pt-BR" dirty="0" smtClean="0"/>
            <a:t>DIVISÃO DE DOCUMENTAÇÃO, INFORMAÇÃO E CADASTRO</a:t>
          </a:r>
          <a:endParaRPr lang="pt-BR" dirty="0"/>
        </a:p>
      </dgm:t>
    </dgm:pt>
    <dgm:pt modelId="{9FAFFAA1-5BF7-41FF-ABFB-77CE16DA99B9}" type="parTrans" cxnId="{5EFB4716-BEDA-478A-85A0-469582B927A5}">
      <dgm:prSet/>
      <dgm:spPr/>
      <dgm:t>
        <a:bodyPr/>
        <a:lstStyle/>
        <a:p>
          <a:endParaRPr lang="pt-BR"/>
        </a:p>
      </dgm:t>
    </dgm:pt>
    <dgm:pt modelId="{36C8A655-8D65-4A3D-828B-E93C532C57DC}" type="sibTrans" cxnId="{5EFB4716-BEDA-478A-85A0-469582B927A5}">
      <dgm:prSet/>
      <dgm:spPr/>
      <dgm:t>
        <a:bodyPr/>
        <a:lstStyle/>
        <a:p>
          <a:endParaRPr lang="pt-BR"/>
        </a:p>
      </dgm:t>
    </dgm:pt>
    <dgm:pt modelId="{98C1311A-EECF-491D-9188-DE8BD1F89A33}">
      <dgm:prSet/>
      <dgm:spPr/>
      <dgm:t>
        <a:bodyPr/>
        <a:lstStyle/>
        <a:p>
          <a:r>
            <a:rPr lang="pt-BR" dirty="0" smtClean="0"/>
            <a:t>DIVISÃO DE APROVAÇÃO DE PROJETOS E USO E OCUPAÇÃO DO SOLO</a:t>
          </a:r>
          <a:endParaRPr lang="pt-BR" dirty="0"/>
        </a:p>
      </dgm:t>
    </dgm:pt>
    <dgm:pt modelId="{8CB0718F-3931-4763-8206-017939BD85DF}" type="parTrans" cxnId="{7FF7D55C-FA5D-4DE9-901F-2CD5C8560D01}">
      <dgm:prSet/>
      <dgm:spPr/>
      <dgm:t>
        <a:bodyPr/>
        <a:lstStyle/>
        <a:p>
          <a:endParaRPr lang="pt-BR"/>
        </a:p>
      </dgm:t>
    </dgm:pt>
    <dgm:pt modelId="{D20C6E67-268C-43D7-A320-F66DE03CF838}" type="sibTrans" cxnId="{7FF7D55C-FA5D-4DE9-901F-2CD5C8560D01}">
      <dgm:prSet/>
      <dgm:spPr/>
      <dgm:t>
        <a:bodyPr/>
        <a:lstStyle/>
        <a:p>
          <a:endParaRPr lang="pt-BR"/>
        </a:p>
      </dgm:t>
    </dgm:pt>
    <dgm:pt modelId="{8679B081-1CD6-4966-B9C0-CC5D87864610}">
      <dgm:prSet/>
      <dgm:spPr/>
      <dgm:t>
        <a:bodyPr/>
        <a:lstStyle/>
        <a:p>
          <a:r>
            <a:rPr lang="pt-BR" dirty="0" smtClean="0"/>
            <a:t>DIVISÃO DE FISCALIZAÇÃO</a:t>
          </a:r>
          <a:endParaRPr lang="pt-BR" dirty="0"/>
        </a:p>
      </dgm:t>
    </dgm:pt>
    <dgm:pt modelId="{7BC5BA95-02D3-44F6-AA4F-8DAD9AE76442}" type="parTrans" cxnId="{806B7901-4A17-4CFA-B6B8-306E08646B97}">
      <dgm:prSet/>
      <dgm:spPr/>
      <dgm:t>
        <a:bodyPr/>
        <a:lstStyle/>
        <a:p>
          <a:endParaRPr lang="pt-BR"/>
        </a:p>
      </dgm:t>
    </dgm:pt>
    <dgm:pt modelId="{E8205E92-F402-4DAA-B5E7-C849CEB6A556}" type="sibTrans" cxnId="{806B7901-4A17-4CFA-B6B8-306E08646B97}">
      <dgm:prSet/>
      <dgm:spPr/>
      <dgm:t>
        <a:bodyPr/>
        <a:lstStyle/>
        <a:p>
          <a:endParaRPr lang="pt-BR"/>
        </a:p>
      </dgm:t>
    </dgm:pt>
    <dgm:pt modelId="{69BF021A-65CC-4326-AC88-0D3A4F2241A9}">
      <dgm:prSet/>
      <dgm:spPr/>
      <dgm:t>
        <a:bodyPr/>
        <a:lstStyle/>
        <a:p>
          <a:r>
            <a:rPr lang="pt-BR" dirty="0" smtClean="0"/>
            <a:t>DIVISÃO DE EDUCAÇÃO AMBIENTAL</a:t>
          </a:r>
          <a:endParaRPr lang="pt-BR" dirty="0"/>
        </a:p>
      </dgm:t>
    </dgm:pt>
    <dgm:pt modelId="{BED3F6AE-5F12-4A78-86C6-1D54FD5324E7}" type="parTrans" cxnId="{808EDC8C-F3EE-4D31-A7A7-EB81CAB82C16}">
      <dgm:prSet/>
      <dgm:spPr/>
      <dgm:t>
        <a:bodyPr/>
        <a:lstStyle/>
        <a:p>
          <a:endParaRPr lang="pt-BR"/>
        </a:p>
      </dgm:t>
    </dgm:pt>
    <dgm:pt modelId="{37B9C184-9B8C-4BE8-A98E-F7B9BC39CD2E}" type="sibTrans" cxnId="{808EDC8C-F3EE-4D31-A7A7-EB81CAB82C16}">
      <dgm:prSet/>
      <dgm:spPr/>
      <dgm:t>
        <a:bodyPr/>
        <a:lstStyle/>
        <a:p>
          <a:endParaRPr lang="pt-BR"/>
        </a:p>
      </dgm:t>
    </dgm:pt>
    <dgm:pt modelId="{867F1A4D-EC55-40CC-B400-8842AF052FB9}">
      <dgm:prSet/>
      <dgm:spPr/>
      <dgm:t>
        <a:bodyPr/>
        <a:lstStyle/>
        <a:p>
          <a:r>
            <a:rPr lang="pt-BR" dirty="0" smtClean="0"/>
            <a:t>DIVISÃO DE LICENCIAMENTO AMBIENTAL</a:t>
          </a:r>
          <a:endParaRPr lang="pt-BR" dirty="0"/>
        </a:p>
      </dgm:t>
    </dgm:pt>
    <dgm:pt modelId="{9965A981-431C-4EB0-8E61-7A2E5C383170}" type="parTrans" cxnId="{5EF70010-1809-4F95-AF09-0F7B0FB39E29}">
      <dgm:prSet/>
      <dgm:spPr/>
      <dgm:t>
        <a:bodyPr/>
        <a:lstStyle/>
        <a:p>
          <a:endParaRPr lang="pt-BR"/>
        </a:p>
      </dgm:t>
    </dgm:pt>
    <dgm:pt modelId="{9EF1284B-34EA-447B-B73E-2C6989EBAA2E}" type="sibTrans" cxnId="{5EF70010-1809-4F95-AF09-0F7B0FB39E29}">
      <dgm:prSet/>
      <dgm:spPr/>
      <dgm:t>
        <a:bodyPr/>
        <a:lstStyle/>
        <a:p>
          <a:endParaRPr lang="pt-BR"/>
        </a:p>
      </dgm:t>
    </dgm:pt>
    <dgm:pt modelId="{4900E785-CC83-4812-821C-7B969459C833}">
      <dgm:prSet/>
      <dgm:spPr/>
      <dgm:t>
        <a:bodyPr/>
        <a:lstStyle/>
        <a:p>
          <a:r>
            <a:rPr lang="pt-BR" dirty="0" smtClean="0"/>
            <a:t>DIVISÃO DE PLANEJAMENTO E GESTÃO AMBIENTAL</a:t>
          </a:r>
          <a:endParaRPr lang="pt-BR" dirty="0"/>
        </a:p>
      </dgm:t>
    </dgm:pt>
    <dgm:pt modelId="{C57C8B97-CB58-4595-BB4F-12378E10CC71}" type="parTrans" cxnId="{F4E56A0A-F0BB-455F-87C8-7CC0B1A307B0}">
      <dgm:prSet/>
      <dgm:spPr/>
      <dgm:t>
        <a:bodyPr/>
        <a:lstStyle/>
        <a:p>
          <a:endParaRPr lang="pt-BR"/>
        </a:p>
      </dgm:t>
    </dgm:pt>
    <dgm:pt modelId="{A3A3BBD6-991B-498F-A94F-F910758B9756}" type="sibTrans" cxnId="{F4E56A0A-F0BB-455F-87C8-7CC0B1A307B0}">
      <dgm:prSet/>
      <dgm:spPr/>
      <dgm:t>
        <a:bodyPr/>
        <a:lstStyle/>
        <a:p>
          <a:endParaRPr lang="pt-BR"/>
        </a:p>
      </dgm:t>
    </dgm:pt>
    <dgm:pt modelId="{F37051E6-0B0E-4ED1-A2B5-3ADA0FB80D45}">
      <dgm:prSet/>
      <dgm:spPr/>
      <dgm:t>
        <a:bodyPr/>
        <a:lstStyle/>
        <a:p>
          <a:r>
            <a:rPr lang="pt-BR" dirty="0" smtClean="0"/>
            <a:t>DEPARTAMENTO DE HABITAÇÃO</a:t>
          </a:r>
          <a:endParaRPr lang="pt-BR" dirty="0"/>
        </a:p>
      </dgm:t>
    </dgm:pt>
    <dgm:pt modelId="{151674AB-4DA4-48B9-8C69-64E92BE080CB}" type="parTrans" cxnId="{294F4D12-1EFB-4729-813D-D900E25DBC39}">
      <dgm:prSet/>
      <dgm:spPr/>
      <dgm:t>
        <a:bodyPr/>
        <a:lstStyle/>
        <a:p>
          <a:endParaRPr lang="pt-BR"/>
        </a:p>
      </dgm:t>
    </dgm:pt>
    <dgm:pt modelId="{AE7E9DA9-5D71-48EC-B52F-FCF76520B287}" type="sibTrans" cxnId="{294F4D12-1EFB-4729-813D-D900E25DBC39}">
      <dgm:prSet/>
      <dgm:spPr/>
      <dgm:t>
        <a:bodyPr/>
        <a:lstStyle/>
        <a:p>
          <a:endParaRPr lang="pt-BR"/>
        </a:p>
      </dgm:t>
    </dgm:pt>
    <dgm:pt modelId="{70C9C4A3-93C2-400F-9BBD-FAAEBB481905}">
      <dgm:prSet/>
      <dgm:spPr/>
      <dgm:t>
        <a:bodyPr/>
        <a:lstStyle/>
        <a:p>
          <a:r>
            <a:rPr lang="pt-BR" dirty="0" smtClean="0"/>
            <a:t>DEPARTAMENTO DE REGULARIZAÇÃO FUNDIÁRIA</a:t>
          </a:r>
          <a:endParaRPr lang="pt-BR" dirty="0"/>
        </a:p>
      </dgm:t>
    </dgm:pt>
    <dgm:pt modelId="{155C313F-555D-47B1-AA2B-E48A64BD7AE5}" type="parTrans" cxnId="{8755514E-B662-41C4-AE54-AE059F3C6265}">
      <dgm:prSet/>
      <dgm:spPr/>
      <dgm:t>
        <a:bodyPr/>
        <a:lstStyle/>
        <a:p>
          <a:endParaRPr lang="pt-BR"/>
        </a:p>
      </dgm:t>
    </dgm:pt>
    <dgm:pt modelId="{33847336-7A47-49CB-AA77-C5DE7829E243}" type="sibTrans" cxnId="{8755514E-B662-41C4-AE54-AE059F3C6265}">
      <dgm:prSet/>
      <dgm:spPr/>
      <dgm:t>
        <a:bodyPr/>
        <a:lstStyle/>
        <a:p>
          <a:endParaRPr lang="pt-BR"/>
        </a:p>
      </dgm:t>
    </dgm:pt>
    <dgm:pt modelId="{4CAC34EF-DFE1-482F-805E-490861EAA6A7}">
      <dgm:prSet/>
      <dgm:spPr/>
      <dgm:t>
        <a:bodyPr/>
        <a:lstStyle/>
        <a:p>
          <a:r>
            <a:rPr lang="pt-BR" dirty="0" smtClean="0"/>
            <a:t>DIVISÃO DE PRODUÇÃO HABITACIONAL</a:t>
          </a:r>
          <a:endParaRPr lang="pt-BR" dirty="0"/>
        </a:p>
      </dgm:t>
    </dgm:pt>
    <dgm:pt modelId="{4C288066-5359-46FF-A49F-A9AEAAFCA2BB}" type="parTrans" cxnId="{439BA9BC-3335-4919-8D99-5759EC1DB3E2}">
      <dgm:prSet/>
      <dgm:spPr/>
      <dgm:t>
        <a:bodyPr/>
        <a:lstStyle/>
        <a:p>
          <a:endParaRPr lang="pt-BR"/>
        </a:p>
      </dgm:t>
    </dgm:pt>
    <dgm:pt modelId="{DC915E3B-DE9F-468A-8CB4-BEB702D4B24C}" type="sibTrans" cxnId="{439BA9BC-3335-4919-8D99-5759EC1DB3E2}">
      <dgm:prSet/>
      <dgm:spPr/>
      <dgm:t>
        <a:bodyPr/>
        <a:lstStyle/>
        <a:p>
          <a:endParaRPr lang="pt-BR"/>
        </a:p>
      </dgm:t>
    </dgm:pt>
    <dgm:pt modelId="{358453CE-BCBA-451A-ACDA-98B895B9C0F5}">
      <dgm:prSet/>
      <dgm:spPr/>
      <dgm:t>
        <a:bodyPr/>
        <a:lstStyle/>
        <a:p>
          <a:r>
            <a:rPr lang="pt-BR" dirty="0" smtClean="0"/>
            <a:t>DIVISÃO DE URBANIZAÇÃO DE ASSENTAMENTOS</a:t>
          </a:r>
          <a:endParaRPr lang="pt-BR" dirty="0"/>
        </a:p>
      </dgm:t>
    </dgm:pt>
    <dgm:pt modelId="{25B2ADC6-3F63-4A7D-83EC-D5CBA513E707}" type="parTrans" cxnId="{8CDF96AC-E00B-4FF7-A66A-E921423328C5}">
      <dgm:prSet/>
      <dgm:spPr/>
      <dgm:t>
        <a:bodyPr/>
        <a:lstStyle/>
        <a:p>
          <a:endParaRPr lang="pt-BR"/>
        </a:p>
      </dgm:t>
    </dgm:pt>
    <dgm:pt modelId="{5B5BDC8E-D1C2-484C-8CD5-E2DEC019D55C}" type="sibTrans" cxnId="{8CDF96AC-E00B-4FF7-A66A-E921423328C5}">
      <dgm:prSet/>
      <dgm:spPr/>
      <dgm:t>
        <a:bodyPr/>
        <a:lstStyle/>
        <a:p>
          <a:endParaRPr lang="pt-BR"/>
        </a:p>
      </dgm:t>
    </dgm:pt>
    <dgm:pt modelId="{FCB1EA6F-5D06-4A61-B3BE-D5AA42B7720D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259403D0-9C03-4517-AA7D-0DD6B8A030FA}" type="parTrans" cxnId="{F3A747E3-CA74-49EB-878D-6BB6BE9DB532}">
      <dgm:prSet/>
      <dgm:spPr/>
      <dgm:t>
        <a:bodyPr/>
        <a:lstStyle/>
        <a:p>
          <a:endParaRPr lang="pt-BR"/>
        </a:p>
      </dgm:t>
    </dgm:pt>
    <dgm:pt modelId="{6C203AC6-15EF-479F-9067-3EE219607D2B}" type="sibTrans" cxnId="{F3A747E3-CA74-49EB-878D-6BB6BE9DB532}">
      <dgm:prSet/>
      <dgm:spPr/>
      <dgm:t>
        <a:bodyPr/>
        <a:lstStyle/>
        <a:p>
          <a:endParaRPr lang="pt-BR"/>
        </a:p>
      </dgm:t>
    </dgm:pt>
    <dgm:pt modelId="{F3AAB52E-5836-4ABB-BAE1-E38C6DF9CB6D}">
      <dgm:prSet/>
      <dgm:spPr/>
      <dgm:t>
        <a:bodyPr/>
        <a:lstStyle/>
        <a:p>
          <a:r>
            <a:rPr lang="pt-BR" dirty="0" smtClean="0"/>
            <a:t>DEPARTAMENTO DE FAUNA E BEM ESTAR ANIMAL</a:t>
          </a:r>
          <a:endParaRPr lang="pt-BR" dirty="0"/>
        </a:p>
      </dgm:t>
    </dgm:pt>
    <dgm:pt modelId="{3786C4AE-9449-49E0-A504-253632ABE68F}" type="parTrans" cxnId="{6B0F8868-1E11-4079-A5C8-B18D537D697F}">
      <dgm:prSet/>
      <dgm:spPr/>
      <dgm:t>
        <a:bodyPr/>
        <a:lstStyle/>
        <a:p>
          <a:endParaRPr lang="pt-BR"/>
        </a:p>
      </dgm:t>
    </dgm:pt>
    <dgm:pt modelId="{73E4AE9D-7FC0-4D20-B78A-6E27DD9AA567}" type="sibTrans" cxnId="{6B0F8868-1E11-4079-A5C8-B18D537D697F}">
      <dgm:prSet/>
      <dgm:spPr/>
      <dgm:t>
        <a:bodyPr/>
        <a:lstStyle/>
        <a:p>
          <a:endParaRPr lang="pt-BR"/>
        </a:p>
      </dgm:t>
    </dgm:pt>
    <dgm:pt modelId="{639AD47F-33C2-41DE-AB91-01BA634F96CB}">
      <dgm:prSet/>
      <dgm:spPr/>
      <dgm:t>
        <a:bodyPr/>
        <a:lstStyle/>
        <a:p>
          <a:r>
            <a:rPr lang="pt-BR" dirty="0" smtClean="0"/>
            <a:t>DIVISÃO DE PLANEJAMENTO E CONTROLE</a:t>
          </a:r>
          <a:endParaRPr lang="pt-BR" dirty="0"/>
        </a:p>
      </dgm:t>
    </dgm:pt>
    <dgm:pt modelId="{95600FE3-703A-43F5-817E-FBD2156DE69C}" type="parTrans" cxnId="{A76E0DC5-BB26-4CF2-8618-3C57F3B9C9BC}">
      <dgm:prSet/>
      <dgm:spPr/>
      <dgm:t>
        <a:bodyPr/>
        <a:lstStyle/>
        <a:p>
          <a:endParaRPr lang="pt-BR"/>
        </a:p>
      </dgm:t>
    </dgm:pt>
    <dgm:pt modelId="{3955426B-2F66-4CCB-A848-6B9A046995EC}" type="sibTrans" cxnId="{A76E0DC5-BB26-4CF2-8618-3C57F3B9C9BC}">
      <dgm:prSet/>
      <dgm:spPr/>
      <dgm:t>
        <a:bodyPr/>
        <a:lstStyle/>
        <a:p>
          <a:endParaRPr lang="pt-BR"/>
        </a:p>
      </dgm:t>
    </dgm:pt>
    <dgm:pt modelId="{F8844E60-0C4B-4425-B289-0664AEE6EFEB}">
      <dgm:prSet/>
      <dgm:spPr/>
      <dgm:t>
        <a:bodyPr/>
        <a:lstStyle/>
        <a:p>
          <a:r>
            <a:rPr lang="pt-BR" dirty="0" smtClean="0"/>
            <a:t>DIVISÃO DE GESTÃO DE SERVIÇOS</a:t>
          </a:r>
          <a:endParaRPr lang="pt-BR" dirty="0"/>
        </a:p>
      </dgm:t>
    </dgm:pt>
    <dgm:pt modelId="{CFD29B91-88CC-4272-B5CB-91E616B44A8A}" type="parTrans" cxnId="{EB95A3A9-8FEC-4807-BB49-8E7307321999}">
      <dgm:prSet/>
      <dgm:spPr/>
      <dgm:t>
        <a:bodyPr/>
        <a:lstStyle/>
        <a:p>
          <a:endParaRPr lang="pt-BR"/>
        </a:p>
      </dgm:t>
    </dgm:pt>
    <dgm:pt modelId="{2C6BF05F-535E-4BC4-9C3E-541917C654D1}" type="sibTrans" cxnId="{EB95A3A9-8FEC-4807-BB49-8E7307321999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AD62F545-C1BE-48DD-811B-658B3DE83EB3}" type="pres">
      <dgm:prSet presAssocID="{4414CA36-C389-45E4-8A2B-FF21F01CCC5D}" presName="Name37" presStyleLbl="parChTrans1D2" presStyleIdx="0" presStyleCnt="6"/>
      <dgm:spPr/>
      <dgm:t>
        <a:bodyPr/>
        <a:lstStyle/>
        <a:p>
          <a:endParaRPr lang="pt-BR"/>
        </a:p>
      </dgm:t>
    </dgm:pt>
    <dgm:pt modelId="{E7DB569A-3F8F-4AD5-AF7B-A0D6F3FAD9CD}" type="pres">
      <dgm:prSet presAssocID="{9CCAC1F5-09C1-4FB0-8C1D-4B196F58A9B1}" presName="hierRoot2" presStyleCnt="0">
        <dgm:presLayoutVars>
          <dgm:hierBranch val="init"/>
        </dgm:presLayoutVars>
      </dgm:prSet>
      <dgm:spPr/>
    </dgm:pt>
    <dgm:pt modelId="{4C2F9662-F584-4AB4-A73F-9C2304D4A7BE}" type="pres">
      <dgm:prSet presAssocID="{9CCAC1F5-09C1-4FB0-8C1D-4B196F58A9B1}" presName="rootComposite" presStyleCnt="0"/>
      <dgm:spPr/>
    </dgm:pt>
    <dgm:pt modelId="{6435A5CA-B262-4AFB-8F7E-1CCA23EC9FC0}" type="pres">
      <dgm:prSet presAssocID="{9CCAC1F5-09C1-4FB0-8C1D-4B196F58A9B1}" presName="rootText" presStyleLbl="node2" presStyleIdx="0" presStyleCnt="4" custLinFactY="43021" custLinFactNeighborX="-43477" custLinFactNeighborY="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D4D8C2-07ED-4B40-98D2-00B8DE3290A8}" type="pres">
      <dgm:prSet presAssocID="{9CCAC1F5-09C1-4FB0-8C1D-4B196F58A9B1}" presName="rootConnector" presStyleLbl="node2" presStyleIdx="0" presStyleCnt="4"/>
      <dgm:spPr/>
      <dgm:t>
        <a:bodyPr/>
        <a:lstStyle/>
        <a:p>
          <a:endParaRPr lang="pt-BR"/>
        </a:p>
      </dgm:t>
    </dgm:pt>
    <dgm:pt modelId="{C2E5D315-D43D-461A-8134-AB1238706583}" type="pres">
      <dgm:prSet presAssocID="{9CCAC1F5-09C1-4FB0-8C1D-4B196F58A9B1}" presName="hierChild4" presStyleCnt="0"/>
      <dgm:spPr/>
    </dgm:pt>
    <dgm:pt modelId="{73C270D3-26EE-41F0-875F-825E6EA507E5}" type="pres">
      <dgm:prSet presAssocID="{9CCAC1F5-09C1-4FB0-8C1D-4B196F58A9B1}" presName="hierChild5" presStyleCnt="0"/>
      <dgm:spPr/>
    </dgm:pt>
    <dgm:pt modelId="{CADA8E69-556F-414B-A002-F46DD5E810D9}" type="pres">
      <dgm:prSet presAssocID="{3823A318-BAC9-4BB8-A064-0EE611FBA416}" presName="Name37" presStyleLbl="parChTrans1D2" presStyleIdx="1" presStyleCnt="6"/>
      <dgm:spPr/>
      <dgm:t>
        <a:bodyPr/>
        <a:lstStyle/>
        <a:p>
          <a:endParaRPr lang="pt-BR"/>
        </a:p>
      </dgm:t>
    </dgm:pt>
    <dgm:pt modelId="{518AF730-B935-481B-8379-7164E0B08484}" type="pres">
      <dgm:prSet presAssocID="{448E05D9-82D5-4E7C-8C25-59133ECDC41B}" presName="hierRoot2" presStyleCnt="0">
        <dgm:presLayoutVars>
          <dgm:hierBranch val="init"/>
        </dgm:presLayoutVars>
      </dgm:prSet>
      <dgm:spPr/>
    </dgm:pt>
    <dgm:pt modelId="{8F779DB0-0026-445C-A756-C3360587C17D}" type="pres">
      <dgm:prSet presAssocID="{448E05D9-82D5-4E7C-8C25-59133ECDC41B}" presName="rootComposite" presStyleCnt="0"/>
      <dgm:spPr/>
    </dgm:pt>
    <dgm:pt modelId="{8371DA7E-481C-4A82-A266-3C22C3F554C3}" type="pres">
      <dgm:prSet presAssocID="{448E05D9-82D5-4E7C-8C25-59133ECDC41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DD9EB83-C8FC-418C-BD15-675DDADA1603}" type="pres">
      <dgm:prSet presAssocID="{448E05D9-82D5-4E7C-8C25-59133ECDC41B}" presName="rootConnector" presStyleLbl="node2" presStyleIdx="1" presStyleCnt="4"/>
      <dgm:spPr/>
      <dgm:t>
        <a:bodyPr/>
        <a:lstStyle/>
        <a:p>
          <a:endParaRPr lang="pt-BR"/>
        </a:p>
      </dgm:t>
    </dgm:pt>
    <dgm:pt modelId="{30B285A9-0AAF-4DB7-B5F5-B340B14C1845}" type="pres">
      <dgm:prSet presAssocID="{448E05D9-82D5-4E7C-8C25-59133ECDC41B}" presName="hierChild4" presStyleCnt="0"/>
      <dgm:spPr/>
    </dgm:pt>
    <dgm:pt modelId="{0D6AE949-1E60-49F4-9823-1498D88C9A58}" type="pres">
      <dgm:prSet presAssocID="{68A2092C-FDBB-42A4-9CE8-247296E00645}" presName="Name37" presStyleLbl="parChTrans1D3" presStyleIdx="0" presStyleCnt="6"/>
      <dgm:spPr/>
      <dgm:t>
        <a:bodyPr/>
        <a:lstStyle/>
        <a:p>
          <a:endParaRPr lang="pt-BR"/>
        </a:p>
      </dgm:t>
    </dgm:pt>
    <dgm:pt modelId="{CE57A362-A70C-41FB-931A-34447F3A905B}" type="pres">
      <dgm:prSet presAssocID="{57D25D09-4689-416E-A329-4B57DFBD767A}" presName="hierRoot2" presStyleCnt="0">
        <dgm:presLayoutVars>
          <dgm:hierBranch val="init"/>
        </dgm:presLayoutVars>
      </dgm:prSet>
      <dgm:spPr/>
    </dgm:pt>
    <dgm:pt modelId="{4191570C-5E7E-4655-8063-9971CB1D2BAB}" type="pres">
      <dgm:prSet presAssocID="{57D25D09-4689-416E-A329-4B57DFBD767A}" presName="rootComposite" presStyleCnt="0"/>
      <dgm:spPr/>
    </dgm:pt>
    <dgm:pt modelId="{B3EC84F4-D4E2-48EA-998A-1EFD2776ACA6}" type="pres">
      <dgm:prSet presAssocID="{57D25D09-4689-416E-A329-4B57DFBD767A}" presName="rootText" presStyleLbl="node3" presStyleIdx="0" presStyleCnt="6" custLinFactNeighborX="483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C3BB5D-7C0E-4A7D-9862-C08F340ABA98}" type="pres">
      <dgm:prSet presAssocID="{57D25D09-4689-416E-A329-4B57DFBD767A}" presName="rootConnector" presStyleLbl="node3" presStyleIdx="0" presStyleCnt="6"/>
      <dgm:spPr/>
      <dgm:t>
        <a:bodyPr/>
        <a:lstStyle/>
        <a:p>
          <a:endParaRPr lang="pt-BR"/>
        </a:p>
      </dgm:t>
    </dgm:pt>
    <dgm:pt modelId="{36673F49-5E4E-4D6D-BE57-ED11D3620DBF}" type="pres">
      <dgm:prSet presAssocID="{57D25D09-4689-416E-A329-4B57DFBD767A}" presName="hierChild4" presStyleCnt="0"/>
      <dgm:spPr/>
    </dgm:pt>
    <dgm:pt modelId="{8811FB56-5EDE-4CC4-9136-EEAFEBC13C04}" type="pres">
      <dgm:prSet presAssocID="{BED3F6AE-5F12-4A78-86C6-1D54FD5324E7}" presName="Name37" presStyleLbl="parChTrans1D4" presStyleIdx="0" presStyleCnt="11"/>
      <dgm:spPr/>
      <dgm:t>
        <a:bodyPr/>
        <a:lstStyle/>
        <a:p>
          <a:endParaRPr lang="pt-BR"/>
        </a:p>
      </dgm:t>
    </dgm:pt>
    <dgm:pt modelId="{3674B6C1-6792-4BC0-8171-E222E295981C}" type="pres">
      <dgm:prSet presAssocID="{69BF021A-65CC-4326-AC88-0D3A4F2241A9}" presName="hierRoot2" presStyleCnt="0">
        <dgm:presLayoutVars>
          <dgm:hierBranch val="init"/>
        </dgm:presLayoutVars>
      </dgm:prSet>
      <dgm:spPr/>
    </dgm:pt>
    <dgm:pt modelId="{8F01D5D5-0A62-4664-8F9B-BA2DE6B0386F}" type="pres">
      <dgm:prSet presAssocID="{69BF021A-65CC-4326-AC88-0D3A4F2241A9}" presName="rootComposite" presStyleCnt="0"/>
      <dgm:spPr/>
    </dgm:pt>
    <dgm:pt modelId="{AC53AC28-2EB2-4DE9-8F21-4DD36CCEB152}" type="pres">
      <dgm:prSet presAssocID="{69BF021A-65CC-4326-AC88-0D3A4F2241A9}" presName="rootText" presStyleLbl="node4" presStyleIdx="0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060E872-32EB-4049-9C5D-2D101F7B8885}" type="pres">
      <dgm:prSet presAssocID="{69BF021A-65CC-4326-AC88-0D3A4F2241A9}" presName="rootConnector" presStyleLbl="node4" presStyleIdx="0" presStyleCnt="11"/>
      <dgm:spPr/>
      <dgm:t>
        <a:bodyPr/>
        <a:lstStyle/>
        <a:p>
          <a:endParaRPr lang="pt-BR"/>
        </a:p>
      </dgm:t>
    </dgm:pt>
    <dgm:pt modelId="{8B32EF91-B2D8-4816-8B08-855F6234E956}" type="pres">
      <dgm:prSet presAssocID="{69BF021A-65CC-4326-AC88-0D3A4F2241A9}" presName="hierChild4" presStyleCnt="0"/>
      <dgm:spPr/>
    </dgm:pt>
    <dgm:pt modelId="{47D223FD-E287-4C95-9589-F11295C67175}" type="pres">
      <dgm:prSet presAssocID="{69BF021A-65CC-4326-AC88-0D3A4F2241A9}" presName="hierChild5" presStyleCnt="0"/>
      <dgm:spPr/>
    </dgm:pt>
    <dgm:pt modelId="{7E8B83C8-ECD4-4724-8703-9D0F09EF7D4D}" type="pres">
      <dgm:prSet presAssocID="{9965A981-431C-4EB0-8E61-7A2E5C383170}" presName="Name37" presStyleLbl="parChTrans1D4" presStyleIdx="1" presStyleCnt="11"/>
      <dgm:spPr/>
      <dgm:t>
        <a:bodyPr/>
        <a:lstStyle/>
        <a:p>
          <a:endParaRPr lang="pt-BR"/>
        </a:p>
      </dgm:t>
    </dgm:pt>
    <dgm:pt modelId="{386B08E5-A416-4C12-A6A3-E1CEE8C7E737}" type="pres">
      <dgm:prSet presAssocID="{867F1A4D-EC55-40CC-B400-8842AF052FB9}" presName="hierRoot2" presStyleCnt="0">
        <dgm:presLayoutVars>
          <dgm:hierBranch val="init"/>
        </dgm:presLayoutVars>
      </dgm:prSet>
      <dgm:spPr/>
    </dgm:pt>
    <dgm:pt modelId="{A1DC047E-A3B2-4387-818E-0497F2D454B3}" type="pres">
      <dgm:prSet presAssocID="{867F1A4D-EC55-40CC-B400-8842AF052FB9}" presName="rootComposite" presStyleCnt="0"/>
      <dgm:spPr/>
    </dgm:pt>
    <dgm:pt modelId="{36287B20-070E-4B63-AFAE-3909525B3032}" type="pres">
      <dgm:prSet presAssocID="{867F1A4D-EC55-40CC-B400-8842AF052FB9}" presName="rootText" presStyleLbl="node4" presStyleIdx="1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63DA99E-E514-49A2-B4B6-81093E747752}" type="pres">
      <dgm:prSet presAssocID="{867F1A4D-EC55-40CC-B400-8842AF052FB9}" presName="rootConnector" presStyleLbl="node4" presStyleIdx="1" presStyleCnt="11"/>
      <dgm:spPr/>
      <dgm:t>
        <a:bodyPr/>
        <a:lstStyle/>
        <a:p>
          <a:endParaRPr lang="pt-BR"/>
        </a:p>
      </dgm:t>
    </dgm:pt>
    <dgm:pt modelId="{A4764897-2586-415B-B4FC-953B2697BAD6}" type="pres">
      <dgm:prSet presAssocID="{867F1A4D-EC55-40CC-B400-8842AF052FB9}" presName="hierChild4" presStyleCnt="0"/>
      <dgm:spPr/>
    </dgm:pt>
    <dgm:pt modelId="{2997CBF3-3D67-489F-A37C-F3F5582C4929}" type="pres">
      <dgm:prSet presAssocID="{867F1A4D-EC55-40CC-B400-8842AF052FB9}" presName="hierChild5" presStyleCnt="0"/>
      <dgm:spPr/>
    </dgm:pt>
    <dgm:pt modelId="{213D9CD7-214E-4E16-A729-B5C1E6A62BC4}" type="pres">
      <dgm:prSet presAssocID="{C57C8B97-CB58-4595-BB4F-12378E10CC71}" presName="Name37" presStyleLbl="parChTrans1D4" presStyleIdx="2" presStyleCnt="11"/>
      <dgm:spPr/>
      <dgm:t>
        <a:bodyPr/>
        <a:lstStyle/>
        <a:p>
          <a:endParaRPr lang="pt-BR"/>
        </a:p>
      </dgm:t>
    </dgm:pt>
    <dgm:pt modelId="{6E459AC6-9CFD-4CDE-A97E-936BE506A2D0}" type="pres">
      <dgm:prSet presAssocID="{4900E785-CC83-4812-821C-7B969459C833}" presName="hierRoot2" presStyleCnt="0">
        <dgm:presLayoutVars>
          <dgm:hierBranch val="init"/>
        </dgm:presLayoutVars>
      </dgm:prSet>
      <dgm:spPr/>
    </dgm:pt>
    <dgm:pt modelId="{7660EA5B-E62B-486F-851A-09D65B2C408F}" type="pres">
      <dgm:prSet presAssocID="{4900E785-CC83-4812-821C-7B969459C833}" presName="rootComposite" presStyleCnt="0"/>
      <dgm:spPr/>
    </dgm:pt>
    <dgm:pt modelId="{979DC60E-31BA-4B14-AED9-1E70A46BE3CE}" type="pres">
      <dgm:prSet presAssocID="{4900E785-CC83-4812-821C-7B969459C833}" presName="rootText" presStyleLbl="node4" presStyleIdx="2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6847C05-85AD-46D7-8446-BEA304D42952}" type="pres">
      <dgm:prSet presAssocID="{4900E785-CC83-4812-821C-7B969459C833}" presName="rootConnector" presStyleLbl="node4" presStyleIdx="2" presStyleCnt="11"/>
      <dgm:spPr/>
      <dgm:t>
        <a:bodyPr/>
        <a:lstStyle/>
        <a:p>
          <a:endParaRPr lang="pt-BR"/>
        </a:p>
      </dgm:t>
    </dgm:pt>
    <dgm:pt modelId="{EB178A9E-C9B1-44A8-91DB-4B00E1D29EFD}" type="pres">
      <dgm:prSet presAssocID="{4900E785-CC83-4812-821C-7B969459C833}" presName="hierChild4" presStyleCnt="0"/>
      <dgm:spPr/>
    </dgm:pt>
    <dgm:pt modelId="{F7419D22-3480-428F-92F8-4569362CE87D}" type="pres">
      <dgm:prSet presAssocID="{4900E785-CC83-4812-821C-7B969459C833}" presName="hierChild5" presStyleCnt="0"/>
      <dgm:spPr/>
    </dgm:pt>
    <dgm:pt modelId="{A483EB98-BBEB-4B28-99FE-297F2F209BED}" type="pres">
      <dgm:prSet presAssocID="{57D25D09-4689-416E-A329-4B57DFBD767A}" presName="hierChild5" presStyleCnt="0"/>
      <dgm:spPr/>
    </dgm:pt>
    <dgm:pt modelId="{29D1E588-7E25-497F-B142-1F2496543505}" type="pres">
      <dgm:prSet presAssocID="{3786C4AE-9449-49E0-A504-253632ABE68F}" presName="Name37" presStyleLbl="parChTrans1D3" presStyleIdx="1" presStyleCnt="6"/>
      <dgm:spPr/>
      <dgm:t>
        <a:bodyPr/>
        <a:lstStyle/>
        <a:p>
          <a:endParaRPr lang="pt-BR"/>
        </a:p>
      </dgm:t>
    </dgm:pt>
    <dgm:pt modelId="{7C1645C6-D44C-45BC-BE30-0AADC4B1A808}" type="pres">
      <dgm:prSet presAssocID="{F3AAB52E-5836-4ABB-BAE1-E38C6DF9CB6D}" presName="hierRoot2" presStyleCnt="0">
        <dgm:presLayoutVars>
          <dgm:hierBranch val="init"/>
        </dgm:presLayoutVars>
      </dgm:prSet>
      <dgm:spPr/>
    </dgm:pt>
    <dgm:pt modelId="{90D5A3C2-ED3C-427E-AEF1-DB20B54C364A}" type="pres">
      <dgm:prSet presAssocID="{F3AAB52E-5836-4ABB-BAE1-E38C6DF9CB6D}" presName="rootComposite" presStyleCnt="0"/>
      <dgm:spPr/>
    </dgm:pt>
    <dgm:pt modelId="{84816026-3E41-4219-813C-4CE131566180}" type="pres">
      <dgm:prSet presAssocID="{F3AAB52E-5836-4ABB-BAE1-E38C6DF9CB6D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6D98088-33F5-430F-A6EA-10E48F757EEA}" type="pres">
      <dgm:prSet presAssocID="{F3AAB52E-5836-4ABB-BAE1-E38C6DF9CB6D}" presName="rootConnector" presStyleLbl="node3" presStyleIdx="1" presStyleCnt="6"/>
      <dgm:spPr/>
      <dgm:t>
        <a:bodyPr/>
        <a:lstStyle/>
        <a:p>
          <a:endParaRPr lang="pt-BR"/>
        </a:p>
      </dgm:t>
    </dgm:pt>
    <dgm:pt modelId="{F1BD7830-A2FD-42DF-9E9F-5A17C3697CB9}" type="pres">
      <dgm:prSet presAssocID="{F3AAB52E-5836-4ABB-BAE1-E38C6DF9CB6D}" presName="hierChild4" presStyleCnt="0"/>
      <dgm:spPr/>
    </dgm:pt>
    <dgm:pt modelId="{CF751553-C1BC-4A6F-BEF9-737C4DBA228D}" type="pres">
      <dgm:prSet presAssocID="{CFD29B91-88CC-4272-B5CB-91E616B44A8A}" presName="Name37" presStyleLbl="parChTrans1D4" presStyleIdx="3" presStyleCnt="11"/>
      <dgm:spPr/>
      <dgm:t>
        <a:bodyPr/>
        <a:lstStyle/>
        <a:p>
          <a:endParaRPr lang="pt-BR"/>
        </a:p>
      </dgm:t>
    </dgm:pt>
    <dgm:pt modelId="{15923663-1DF8-4B54-91AC-4F74FDCF35C1}" type="pres">
      <dgm:prSet presAssocID="{F8844E60-0C4B-4425-B289-0664AEE6EFEB}" presName="hierRoot2" presStyleCnt="0">
        <dgm:presLayoutVars>
          <dgm:hierBranch val="init"/>
        </dgm:presLayoutVars>
      </dgm:prSet>
      <dgm:spPr/>
    </dgm:pt>
    <dgm:pt modelId="{81C2E3C0-3418-4A92-9876-033345A232EB}" type="pres">
      <dgm:prSet presAssocID="{F8844E60-0C4B-4425-B289-0664AEE6EFEB}" presName="rootComposite" presStyleCnt="0"/>
      <dgm:spPr/>
    </dgm:pt>
    <dgm:pt modelId="{D079DF8B-B531-4869-91C7-EE02EB1F24D9}" type="pres">
      <dgm:prSet presAssocID="{F8844E60-0C4B-4425-B289-0664AEE6EFEB}" presName="rootText" presStyleLbl="node4" presStyleIdx="3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FDD0438-C82A-4F05-953C-B3192842E106}" type="pres">
      <dgm:prSet presAssocID="{F8844E60-0C4B-4425-B289-0664AEE6EFEB}" presName="rootConnector" presStyleLbl="node4" presStyleIdx="3" presStyleCnt="11"/>
      <dgm:spPr/>
      <dgm:t>
        <a:bodyPr/>
        <a:lstStyle/>
        <a:p>
          <a:endParaRPr lang="pt-BR"/>
        </a:p>
      </dgm:t>
    </dgm:pt>
    <dgm:pt modelId="{A420DD82-BB4E-4C02-BD7F-76343F42AA79}" type="pres">
      <dgm:prSet presAssocID="{F8844E60-0C4B-4425-B289-0664AEE6EFEB}" presName="hierChild4" presStyleCnt="0"/>
      <dgm:spPr/>
    </dgm:pt>
    <dgm:pt modelId="{81C3073D-A459-4199-BEFA-A76E603AC08C}" type="pres">
      <dgm:prSet presAssocID="{F8844E60-0C4B-4425-B289-0664AEE6EFEB}" presName="hierChild5" presStyleCnt="0"/>
      <dgm:spPr/>
    </dgm:pt>
    <dgm:pt modelId="{2EC0BA7F-893B-4DC2-A087-BADEADF48F56}" type="pres">
      <dgm:prSet presAssocID="{95600FE3-703A-43F5-817E-FBD2156DE69C}" presName="Name37" presStyleLbl="parChTrans1D4" presStyleIdx="4" presStyleCnt="11"/>
      <dgm:spPr/>
      <dgm:t>
        <a:bodyPr/>
        <a:lstStyle/>
        <a:p>
          <a:endParaRPr lang="pt-BR"/>
        </a:p>
      </dgm:t>
    </dgm:pt>
    <dgm:pt modelId="{0685FC92-E626-4224-A35D-B93A2C432A76}" type="pres">
      <dgm:prSet presAssocID="{639AD47F-33C2-41DE-AB91-01BA634F96CB}" presName="hierRoot2" presStyleCnt="0">
        <dgm:presLayoutVars>
          <dgm:hierBranch val="init"/>
        </dgm:presLayoutVars>
      </dgm:prSet>
      <dgm:spPr/>
    </dgm:pt>
    <dgm:pt modelId="{4CE3B1DF-87B8-4FD2-890E-F294BCCD7BB2}" type="pres">
      <dgm:prSet presAssocID="{639AD47F-33C2-41DE-AB91-01BA634F96CB}" presName="rootComposite" presStyleCnt="0"/>
      <dgm:spPr/>
    </dgm:pt>
    <dgm:pt modelId="{37E84DEF-456A-480A-9922-28BFFB8DADF0}" type="pres">
      <dgm:prSet presAssocID="{639AD47F-33C2-41DE-AB91-01BA634F96CB}" presName="rootText" presStyleLbl="node4" presStyleIdx="4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F8FB0E9-71BA-40C9-A1BB-3AA02F4A095B}" type="pres">
      <dgm:prSet presAssocID="{639AD47F-33C2-41DE-AB91-01BA634F96CB}" presName="rootConnector" presStyleLbl="node4" presStyleIdx="4" presStyleCnt="11"/>
      <dgm:spPr/>
      <dgm:t>
        <a:bodyPr/>
        <a:lstStyle/>
        <a:p>
          <a:endParaRPr lang="pt-BR"/>
        </a:p>
      </dgm:t>
    </dgm:pt>
    <dgm:pt modelId="{75A57337-5718-40B5-9A43-32B1A33E6DD5}" type="pres">
      <dgm:prSet presAssocID="{639AD47F-33C2-41DE-AB91-01BA634F96CB}" presName="hierChild4" presStyleCnt="0"/>
      <dgm:spPr/>
    </dgm:pt>
    <dgm:pt modelId="{C2FFEA5A-5394-4A4E-85E2-172D58B413E7}" type="pres">
      <dgm:prSet presAssocID="{639AD47F-33C2-41DE-AB91-01BA634F96CB}" presName="hierChild5" presStyleCnt="0"/>
      <dgm:spPr/>
    </dgm:pt>
    <dgm:pt modelId="{46156848-2589-4BE9-A279-A19B84CB2136}" type="pres">
      <dgm:prSet presAssocID="{F3AAB52E-5836-4ABB-BAE1-E38C6DF9CB6D}" presName="hierChild5" presStyleCnt="0"/>
      <dgm:spPr/>
    </dgm:pt>
    <dgm:pt modelId="{DB38C975-A64F-4C39-B6F9-FAC53DCA7F15}" type="pres">
      <dgm:prSet presAssocID="{448E05D9-82D5-4E7C-8C25-59133ECDC41B}" presName="hierChild5" presStyleCnt="0"/>
      <dgm:spPr/>
    </dgm:pt>
    <dgm:pt modelId="{013A2E6A-F292-43E7-AF77-0FC4416130DB}" type="pres">
      <dgm:prSet presAssocID="{C1051F58-AEE7-4DEB-88F1-3172F33C2215}" presName="Name37" presStyleLbl="parChTrans1D2" presStyleIdx="2" presStyleCnt="6"/>
      <dgm:spPr/>
      <dgm:t>
        <a:bodyPr/>
        <a:lstStyle/>
        <a:p>
          <a:endParaRPr lang="pt-BR"/>
        </a:p>
      </dgm:t>
    </dgm:pt>
    <dgm:pt modelId="{82CE88B8-EC5E-4E9C-AA71-0779335516E9}" type="pres">
      <dgm:prSet presAssocID="{7C3AD6AE-5A2D-48FB-8441-16D3E6F25684}" presName="hierRoot2" presStyleCnt="0">
        <dgm:presLayoutVars>
          <dgm:hierBranch val="init"/>
        </dgm:presLayoutVars>
      </dgm:prSet>
      <dgm:spPr/>
    </dgm:pt>
    <dgm:pt modelId="{6C64BCE2-1EA3-4282-93C6-5A1F29AB79D7}" type="pres">
      <dgm:prSet presAssocID="{7C3AD6AE-5A2D-48FB-8441-16D3E6F25684}" presName="rootComposite" presStyleCnt="0"/>
      <dgm:spPr/>
    </dgm:pt>
    <dgm:pt modelId="{CCB5440F-A8C1-466C-BE7B-9EED12649C59}" type="pres">
      <dgm:prSet presAssocID="{7C3AD6AE-5A2D-48FB-8441-16D3E6F25684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0520679-FF9B-4AE2-B9E6-7BAC14162849}" type="pres">
      <dgm:prSet presAssocID="{7C3AD6AE-5A2D-48FB-8441-16D3E6F25684}" presName="rootConnector" presStyleLbl="node2" presStyleIdx="2" presStyleCnt="4"/>
      <dgm:spPr/>
      <dgm:t>
        <a:bodyPr/>
        <a:lstStyle/>
        <a:p>
          <a:endParaRPr lang="pt-BR"/>
        </a:p>
      </dgm:t>
    </dgm:pt>
    <dgm:pt modelId="{28029CC4-9111-43B7-8D4D-585E33BA646E}" type="pres">
      <dgm:prSet presAssocID="{7C3AD6AE-5A2D-48FB-8441-16D3E6F25684}" presName="hierChild4" presStyleCnt="0"/>
      <dgm:spPr/>
    </dgm:pt>
    <dgm:pt modelId="{F264CB16-1B72-4876-A991-191825EDC2D6}" type="pres">
      <dgm:prSet presAssocID="{9C28D560-910D-4C82-93CE-ECD7A735305F}" presName="Name37" presStyleLbl="parChTrans1D3" presStyleIdx="2" presStyleCnt="6"/>
      <dgm:spPr/>
      <dgm:t>
        <a:bodyPr/>
        <a:lstStyle/>
        <a:p>
          <a:endParaRPr lang="pt-BR"/>
        </a:p>
      </dgm:t>
    </dgm:pt>
    <dgm:pt modelId="{65C7B094-A45B-4249-BF68-345D1D3C59A0}" type="pres">
      <dgm:prSet presAssocID="{DAEA2E73-6DA4-4D76-BCEA-F4A1457FB7E8}" presName="hierRoot2" presStyleCnt="0">
        <dgm:presLayoutVars>
          <dgm:hierBranch val="init"/>
        </dgm:presLayoutVars>
      </dgm:prSet>
      <dgm:spPr/>
    </dgm:pt>
    <dgm:pt modelId="{7D7EF03D-CB12-4B5F-9E0C-3088F5435AD8}" type="pres">
      <dgm:prSet presAssocID="{DAEA2E73-6DA4-4D76-BCEA-F4A1457FB7E8}" presName="rootComposite" presStyleCnt="0"/>
      <dgm:spPr/>
    </dgm:pt>
    <dgm:pt modelId="{E08CE63E-0791-4A80-A166-B0B8776D4C81}" type="pres">
      <dgm:prSet presAssocID="{DAEA2E73-6DA4-4D76-BCEA-F4A1457FB7E8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70597F6-BC39-47A5-BF8A-42EF5CEF57FC}" type="pres">
      <dgm:prSet presAssocID="{DAEA2E73-6DA4-4D76-BCEA-F4A1457FB7E8}" presName="rootConnector" presStyleLbl="node3" presStyleIdx="2" presStyleCnt="6"/>
      <dgm:spPr/>
      <dgm:t>
        <a:bodyPr/>
        <a:lstStyle/>
        <a:p>
          <a:endParaRPr lang="pt-BR"/>
        </a:p>
      </dgm:t>
    </dgm:pt>
    <dgm:pt modelId="{40F33C07-A931-42A8-9FBA-765B34F7608A}" type="pres">
      <dgm:prSet presAssocID="{DAEA2E73-6DA4-4D76-BCEA-F4A1457FB7E8}" presName="hierChild4" presStyleCnt="0"/>
      <dgm:spPr/>
    </dgm:pt>
    <dgm:pt modelId="{E7AAA2B4-BF02-4AF9-B180-BF0FA2A0C7B5}" type="pres">
      <dgm:prSet presAssocID="{46971789-78D9-4D48-B0AB-9D35A6B19219}" presName="Name37" presStyleLbl="parChTrans1D4" presStyleIdx="5" presStyleCnt="11"/>
      <dgm:spPr/>
      <dgm:t>
        <a:bodyPr/>
        <a:lstStyle/>
        <a:p>
          <a:endParaRPr lang="pt-BR"/>
        </a:p>
      </dgm:t>
    </dgm:pt>
    <dgm:pt modelId="{F052B5D1-D48B-43C7-9B8A-60EB5617D5EF}" type="pres">
      <dgm:prSet presAssocID="{CD1296BF-149E-411D-83B4-F1A12468947F}" presName="hierRoot2" presStyleCnt="0">
        <dgm:presLayoutVars>
          <dgm:hierBranch val="init"/>
        </dgm:presLayoutVars>
      </dgm:prSet>
      <dgm:spPr/>
    </dgm:pt>
    <dgm:pt modelId="{1F3F7879-08F3-463F-A548-636743B84B0C}" type="pres">
      <dgm:prSet presAssocID="{CD1296BF-149E-411D-83B4-F1A12468947F}" presName="rootComposite" presStyleCnt="0"/>
      <dgm:spPr/>
    </dgm:pt>
    <dgm:pt modelId="{D956B22A-B788-468E-8E8A-1F30DD6D4069}" type="pres">
      <dgm:prSet presAssocID="{CD1296BF-149E-411D-83B4-F1A12468947F}" presName="rootText" presStyleLbl="node4" presStyleIdx="5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0DC6A97-A151-4074-85AB-23FF47775ABD}" type="pres">
      <dgm:prSet presAssocID="{CD1296BF-149E-411D-83B4-F1A12468947F}" presName="rootConnector" presStyleLbl="node4" presStyleIdx="5" presStyleCnt="11"/>
      <dgm:spPr/>
      <dgm:t>
        <a:bodyPr/>
        <a:lstStyle/>
        <a:p>
          <a:endParaRPr lang="pt-BR"/>
        </a:p>
      </dgm:t>
    </dgm:pt>
    <dgm:pt modelId="{E4F6E7A7-53D5-46F2-AC3C-E5E0C5F1B0F1}" type="pres">
      <dgm:prSet presAssocID="{CD1296BF-149E-411D-83B4-F1A12468947F}" presName="hierChild4" presStyleCnt="0"/>
      <dgm:spPr/>
    </dgm:pt>
    <dgm:pt modelId="{DB532931-244F-44FC-929D-9817649C60E1}" type="pres">
      <dgm:prSet presAssocID="{CD1296BF-149E-411D-83B4-F1A12468947F}" presName="hierChild5" presStyleCnt="0"/>
      <dgm:spPr/>
    </dgm:pt>
    <dgm:pt modelId="{2B20ED56-A99A-415A-93B3-E5F23B568D5E}" type="pres">
      <dgm:prSet presAssocID="{9FAFFAA1-5BF7-41FF-ABFB-77CE16DA99B9}" presName="Name37" presStyleLbl="parChTrans1D4" presStyleIdx="6" presStyleCnt="11"/>
      <dgm:spPr/>
      <dgm:t>
        <a:bodyPr/>
        <a:lstStyle/>
        <a:p>
          <a:endParaRPr lang="pt-BR"/>
        </a:p>
      </dgm:t>
    </dgm:pt>
    <dgm:pt modelId="{B3D8D329-08E1-472E-8101-6FEDDE29F2FA}" type="pres">
      <dgm:prSet presAssocID="{8AA7BCD8-056A-4055-A723-8ACB47F9D8EE}" presName="hierRoot2" presStyleCnt="0">
        <dgm:presLayoutVars>
          <dgm:hierBranch val="init"/>
        </dgm:presLayoutVars>
      </dgm:prSet>
      <dgm:spPr/>
    </dgm:pt>
    <dgm:pt modelId="{BBFD50D6-0181-41B4-A717-7776580CF35F}" type="pres">
      <dgm:prSet presAssocID="{8AA7BCD8-056A-4055-A723-8ACB47F9D8EE}" presName="rootComposite" presStyleCnt="0"/>
      <dgm:spPr/>
    </dgm:pt>
    <dgm:pt modelId="{592E7FAD-E9AD-47E7-828F-AC932F59CB7C}" type="pres">
      <dgm:prSet presAssocID="{8AA7BCD8-056A-4055-A723-8ACB47F9D8EE}" presName="rootText" presStyleLbl="node4" presStyleIdx="6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5E3415-CC2B-4525-B6C9-E68B2AF87675}" type="pres">
      <dgm:prSet presAssocID="{8AA7BCD8-056A-4055-A723-8ACB47F9D8EE}" presName="rootConnector" presStyleLbl="node4" presStyleIdx="6" presStyleCnt="11"/>
      <dgm:spPr/>
      <dgm:t>
        <a:bodyPr/>
        <a:lstStyle/>
        <a:p>
          <a:endParaRPr lang="pt-BR"/>
        </a:p>
      </dgm:t>
    </dgm:pt>
    <dgm:pt modelId="{44639269-7C2F-4081-BE88-93F1A51BE16A}" type="pres">
      <dgm:prSet presAssocID="{8AA7BCD8-056A-4055-A723-8ACB47F9D8EE}" presName="hierChild4" presStyleCnt="0"/>
      <dgm:spPr/>
    </dgm:pt>
    <dgm:pt modelId="{B8995F92-F67B-4715-AC2F-441A066649D5}" type="pres">
      <dgm:prSet presAssocID="{8AA7BCD8-056A-4055-A723-8ACB47F9D8EE}" presName="hierChild5" presStyleCnt="0"/>
      <dgm:spPr/>
    </dgm:pt>
    <dgm:pt modelId="{D99B19A4-62E3-4EB0-8E73-8F5F3CC4AB8C}" type="pres">
      <dgm:prSet presAssocID="{DAEA2E73-6DA4-4D76-BCEA-F4A1457FB7E8}" presName="hierChild5" presStyleCnt="0"/>
      <dgm:spPr/>
    </dgm:pt>
    <dgm:pt modelId="{00C31032-C32B-4B92-B3C4-EF9A5AE76E93}" type="pres">
      <dgm:prSet presAssocID="{96275C31-72AB-4E36-89ED-6B7B27853FAD}" presName="Name37" presStyleLbl="parChTrans1D3" presStyleIdx="3" presStyleCnt="6"/>
      <dgm:spPr/>
      <dgm:t>
        <a:bodyPr/>
        <a:lstStyle/>
        <a:p>
          <a:endParaRPr lang="pt-BR"/>
        </a:p>
      </dgm:t>
    </dgm:pt>
    <dgm:pt modelId="{58E28B05-13E8-4293-9B49-B003C67FC28C}" type="pres">
      <dgm:prSet presAssocID="{70D75DEA-EF4A-4CD6-B94E-8F793D507993}" presName="hierRoot2" presStyleCnt="0">
        <dgm:presLayoutVars>
          <dgm:hierBranch val="init"/>
        </dgm:presLayoutVars>
      </dgm:prSet>
      <dgm:spPr/>
    </dgm:pt>
    <dgm:pt modelId="{70F5DE28-3A59-45FB-BF95-E32A83A88FDF}" type="pres">
      <dgm:prSet presAssocID="{70D75DEA-EF4A-4CD6-B94E-8F793D507993}" presName="rootComposite" presStyleCnt="0"/>
      <dgm:spPr/>
    </dgm:pt>
    <dgm:pt modelId="{51F111B2-E584-410F-AEAC-0A87C254DBCE}" type="pres">
      <dgm:prSet presAssocID="{70D75DEA-EF4A-4CD6-B94E-8F793D507993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3AEC9A9-03FE-44A2-80A6-6A5570CC991C}" type="pres">
      <dgm:prSet presAssocID="{70D75DEA-EF4A-4CD6-B94E-8F793D507993}" presName="rootConnector" presStyleLbl="node3" presStyleIdx="3" presStyleCnt="6"/>
      <dgm:spPr/>
      <dgm:t>
        <a:bodyPr/>
        <a:lstStyle/>
        <a:p>
          <a:endParaRPr lang="pt-BR"/>
        </a:p>
      </dgm:t>
    </dgm:pt>
    <dgm:pt modelId="{07C9973B-2DD6-471C-BB79-B87A3754DDDE}" type="pres">
      <dgm:prSet presAssocID="{70D75DEA-EF4A-4CD6-B94E-8F793D507993}" presName="hierChild4" presStyleCnt="0"/>
      <dgm:spPr/>
    </dgm:pt>
    <dgm:pt modelId="{5DEF4603-6E51-431D-851B-B34335D616B8}" type="pres">
      <dgm:prSet presAssocID="{8CB0718F-3931-4763-8206-017939BD85DF}" presName="Name37" presStyleLbl="parChTrans1D4" presStyleIdx="7" presStyleCnt="11"/>
      <dgm:spPr/>
      <dgm:t>
        <a:bodyPr/>
        <a:lstStyle/>
        <a:p>
          <a:endParaRPr lang="pt-BR"/>
        </a:p>
      </dgm:t>
    </dgm:pt>
    <dgm:pt modelId="{335E8C46-4268-4691-8F49-7DBAF607F25B}" type="pres">
      <dgm:prSet presAssocID="{98C1311A-EECF-491D-9188-DE8BD1F89A33}" presName="hierRoot2" presStyleCnt="0">
        <dgm:presLayoutVars>
          <dgm:hierBranch val="init"/>
        </dgm:presLayoutVars>
      </dgm:prSet>
      <dgm:spPr/>
    </dgm:pt>
    <dgm:pt modelId="{3E3FCF3E-9FA1-462B-AF8F-170C332546B3}" type="pres">
      <dgm:prSet presAssocID="{98C1311A-EECF-491D-9188-DE8BD1F89A33}" presName="rootComposite" presStyleCnt="0"/>
      <dgm:spPr/>
    </dgm:pt>
    <dgm:pt modelId="{0E808751-54D1-4EA8-851D-59B25CD2CF56}" type="pres">
      <dgm:prSet presAssocID="{98C1311A-EECF-491D-9188-DE8BD1F89A33}" presName="rootText" presStyleLbl="node4" presStyleIdx="7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1E86609-F122-456C-B7E7-629F7B8E6523}" type="pres">
      <dgm:prSet presAssocID="{98C1311A-EECF-491D-9188-DE8BD1F89A33}" presName="rootConnector" presStyleLbl="node4" presStyleIdx="7" presStyleCnt="11"/>
      <dgm:spPr/>
      <dgm:t>
        <a:bodyPr/>
        <a:lstStyle/>
        <a:p>
          <a:endParaRPr lang="pt-BR"/>
        </a:p>
      </dgm:t>
    </dgm:pt>
    <dgm:pt modelId="{A2A7903A-AD06-4840-94A3-CDBAFDCE257C}" type="pres">
      <dgm:prSet presAssocID="{98C1311A-EECF-491D-9188-DE8BD1F89A33}" presName="hierChild4" presStyleCnt="0"/>
      <dgm:spPr/>
    </dgm:pt>
    <dgm:pt modelId="{F694512D-9DC8-4EC1-B25A-5D5751503346}" type="pres">
      <dgm:prSet presAssocID="{98C1311A-EECF-491D-9188-DE8BD1F89A33}" presName="hierChild5" presStyleCnt="0"/>
      <dgm:spPr/>
    </dgm:pt>
    <dgm:pt modelId="{DADD1973-0959-4A1B-9FBD-71F79BCB0F70}" type="pres">
      <dgm:prSet presAssocID="{7BC5BA95-02D3-44F6-AA4F-8DAD9AE76442}" presName="Name37" presStyleLbl="parChTrans1D4" presStyleIdx="8" presStyleCnt="11"/>
      <dgm:spPr/>
      <dgm:t>
        <a:bodyPr/>
        <a:lstStyle/>
        <a:p>
          <a:endParaRPr lang="pt-BR"/>
        </a:p>
      </dgm:t>
    </dgm:pt>
    <dgm:pt modelId="{3BEA959C-EC1F-4AFF-816B-A887F6D2BC62}" type="pres">
      <dgm:prSet presAssocID="{8679B081-1CD6-4966-B9C0-CC5D87864610}" presName="hierRoot2" presStyleCnt="0">
        <dgm:presLayoutVars>
          <dgm:hierBranch val="init"/>
        </dgm:presLayoutVars>
      </dgm:prSet>
      <dgm:spPr/>
    </dgm:pt>
    <dgm:pt modelId="{CEB8C278-F2C9-49CF-AA32-F129415D2B50}" type="pres">
      <dgm:prSet presAssocID="{8679B081-1CD6-4966-B9C0-CC5D87864610}" presName="rootComposite" presStyleCnt="0"/>
      <dgm:spPr/>
    </dgm:pt>
    <dgm:pt modelId="{3B07C71D-5FDA-4CED-B8B7-30A48A56D0F7}" type="pres">
      <dgm:prSet presAssocID="{8679B081-1CD6-4966-B9C0-CC5D87864610}" presName="rootText" presStyleLbl="node4" presStyleIdx="8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3969BF-B3FE-4D3E-9AD2-956D8C016EEA}" type="pres">
      <dgm:prSet presAssocID="{8679B081-1CD6-4966-B9C0-CC5D87864610}" presName="rootConnector" presStyleLbl="node4" presStyleIdx="8" presStyleCnt="11"/>
      <dgm:spPr/>
      <dgm:t>
        <a:bodyPr/>
        <a:lstStyle/>
        <a:p>
          <a:endParaRPr lang="pt-BR"/>
        </a:p>
      </dgm:t>
    </dgm:pt>
    <dgm:pt modelId="{D36758A6-43DE-4A7A-85FA-BF24988994B1}" type="pres">
      <dgm:prSet presAssocID="{8679B081-1CD6-4966-B9C0-CC5D87864610}" presName="hierChild4" presStyleCnt="0"/>
      <dgm:spPr/>
    </dgm:pt>
    <dgm:pt modelId="{181E3544-806F-4152-99B5-55216F585242}" type="pres">
      <dgm:prSet presAssocID="{8679B081-1CD6-4966-B9C0-CC5D87864610}" presName="hierChild5" presStyleCnt="0"/>
      <dgm:spPr/>
    </dgm:pt>
    <dgm:pt modelId="{ADD93C37-65E0-486D-85DB-BF762FF525BB}" type="pres">
      <dgm:prSet presAssocID="{70D75DEA-EF4A-4CD6-B94E-8F793D507993}" presName="hierChild5" presStyleCnt="0"/>
      <dgm:spPr/>
    </dgm:pt>
    <dgm:pt modelId="{74565DDC-599F-4143-BAD5-2A7E5D8DC438}" type="pres">
      <dgm:prSet presAssocID="{7C3AD6AE-5A2D-48FB-8441-16D3E6F25684}" presName="hierChild5" presStyleCnt="0"/>
      <dgm:spPr/>
    </dgm:pt>
    <dgm:pt modelId="{5F8F4F48-342D-45FC-A5F1-20C2E2B517A1}" type="pres">
      <dgm:prSet presAssocID="{C718B73F-85CF-4AE0-BFD8-C742E04F34F9}" presName="Name37" presStyleLbl="parChTrans1D2" presStyleIdx="3" presStyleCnt="6"/>
      <dgm:spPr/>
      <dgm:t>
        <a:bodyPr/>
        <a:lstStyle/>
        <a:p>
          <a:endParaRPr lang="pt-BR"/>
        </a:p>
      </dgm:t>
    </dgm:pt>
    <dgm:pt modelId="{9E95B644-2EF6-4137-84A6-FA20759601D5}" type="pres">
      <dgm:prSet presAssocID="{3F9F1369-77F5-4976-9772-D367CD664082}" presName="hierRoot2" presStyleCnt="0">
        <dgm:presLayoutVars>
          <dgm:hierBranch val="init"/>
        </dgm:presLayoutVars>
      </dgm:prSet>
      <dgm:spPr/>
    </dgm:pt>
    <dgm:pt modelId="{FBDED9D0-CBF3-4B31-BC56-3A9A4A05C22C}" type="pres">
      <dgm:prSet presAssocID="{3F9F1369-77F5-4976-9772-D367CD664082}" presName="rootComposite" presStyleCnt="0"/>
      <dgm:spPr/>
    </dgm:pt>
    <dgm:pt modelId="{A920B541-5B46-4456-B4CB-D05E8B41687E}" type="pres">
      <dgm:prSet presAssocID="{3F9F1369-77F5-4976-9772-D367CD66408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0627C32-DD91-4A32-BB43-9EEB224C2228}" type="pres">
      <dgm:prSet presAssocID="{3F9F1369-77F5-4976-9772-D367CD664082}" presName="rootConnector" presStyleLbl="node2" presStyleIdx="3" presStyleCnt="4"/>
      <dgm:spPr/>
      <dgm:t>
        <a:bodyPr/>
        <a:lstStyle/>
        <a:p>
          <a:endParaRPr lang="pt-BR"/>
        </a:p>
      </dgm:t>
    </dgm:pt>
    <dgm:pt modelId="{032EBF7C-FA88-4009-9E87-62EAFA3F7113}" type="pres">
      <dgm:prSet presAssocID="{3F9F1369-77F5-4976-9772-D367CD664082}" presName="hierChild4" presStyleCnt="0"/>
      <dgm:spPr/>
    </dgm:pt>
    <dgm:pt modelId="{B8BC0A3B-AD71-4082-9495-F50BE54454BF}" type="pres">
      <dgm:prSet presAssocID="{151674AB-4DA4-48B9-8C69-64E92BE080CB}" presName="Name37" presStyleLbl="parChTrans1D3" presStyleIdx="4" presStyleCnt="6"/>
      <dgm:spPr/>
      <dgm:t>
        <a:bodyPr/>
        <a:lstStyle/>
        <a:p>
          <a:endParaRPr lang="pt-BR"/>
        </a:p>
      </dgm:t>
    </dgm:pt>
    <dgm:pt modelId="{92F739FA-B43A-4971-B109-122992608201}" type="pres">
      <dgm:prSet presAssocID="{F37051E6-0B0E-4ED1-A2B5-3ADA0FB80D45}" presName="hierRoot2" presStyleCnt="0">
        <dgm:presLayoutVars>
          <dgm:hierBranch val="init"/>
        </dgm:presLayoutVars>
      </dgm:prSet>
      <dgm:spPr/>
    </dgm:pt>
    <dgm:pt modelId="{CA3D8DB9-0F56-477C-9EB1-C53724ECC487}" type="pres">
      <dgm:prSet presAssocID="{F37051E6-0B0E-4ED1-A2B5-3ADA0FB80D45}" presName="rootComposite" presStyleCnt="0"/>
      <dgm:spPr/>
    </dgm:pt>
    <dgm:pt modelId="{C964FAF2-9D6C-44F7-A6B0-E097BDC6BC09}" type="pres">
      <dgm:prSet presAssocID="{F37051E6-0B0E-4ED1-A2B5-3ADA0FB80D45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46BF781-6A03-446D-8795-5C476DFC1288}" type="pres">
      <dgm:prSet presAssocID="{F37051E6-0B0E-4ED1-A2B5-3ADA0FB80D45}" presName="rootConnector" presStyleLbl="node3" presStyleIdx="4" presStyleCnt="6"/>
      <dgm:spPr/>
      <dgm:t>
        <a:bodyPr/>
        <a:lstStyle/>
        <a:p>
          <a:endParaRPr lang="pt-BR"/>
        </a:p>
      </dgm:t>
    </dgm:pt>
    <dgm:pt modelId="{E8D8A755-0F07-4CB1-9958-EE761D411BA6}" type="pres">
      <dgm:prSet presAssocID="{F37051E6-0B0E-4ED1-A2B5-3ADA0FB80D45}" presName="hierChild4" presStyleCnt="0"/>
      <dgm:spPr/>
    </dgm:pt>
    <dgm:pt modelId="{0FE0EC22-0DA6-46A5-BE09-80876F02EC9D}" type="pres">
      <dgm:prSet presAssocID="{4C288066-5359-46FF-A49F-A9AEAAFCA2BB}" presName="Name37" presStyleLbl="parChTrans1D4" presStyleIdx="9" presStyleCnt="11"/>
      <dgm:spPr/>
      <dgm:t>
        <a:bodyPr/>
        <a:lstStyle/>
        <a:p>
          <a:endParaRPr lang="pt-BR"/>
        </a:p>
      </dgm:t>
    </dgm:pt>
    <dgm:pt modelId="{0A12B802-25BA-4BE6-9C8F-04186AC509A9}" type="pres">
      <dgm:prSet presAssocID="{4CAC34EF-DFE1-482F-805E-490861EAA6A7}" presName="hierRoot2" presStyleCnt="0">
        <dgm:presLayoutVars>
          <dgm:hierBranch val="init"/>
        </dgm:presLayoutVars>
      </dgm:prSet>
      <dgm:spPr/>
    </dgm:pt>
    <dgm:pt modelId="{24961018-A7BB-45C1-BEEE-91C1801B7919}" type="pres">
      <dgm:prSet presAssocID="{4CAC34EF-DFE1-482F-805E-490861EAA6A7}" presName="rootComposite" presStyleCnt="0"/>
      <dgm:spPr/>
    </dgm:pt>
    <dgm:pt modelId="{4B07C83B-E882-46D9-989C-28EED1FCA653}" type="pres">
      <dgm:prSet presAssocID="{4CAC34EF-DFE1-482F-805E-490861EAA6A7}" presName="rootText" presStyleLbl="node4" presStyleIdx="9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E120B30-BF24-4C0C-A802-2FE26B943745}" type="pres">
      <dgm:prSet presAssocID="{4CAC34EF-DFE1-482F-805E-490861EAA6A7}" presName="rootConnector" presStyleLbl="node4" presStyleIdx="9" presStyleCnt="11"/>
      <dgm:spPr/>
      <dgm:t>
        <a:bodyPr/>
        <a:lstStyle/>
        <a:p>
          <a:endParaRPr lang="pt-BR"/>
        </a:p>
      </dgm:t>
    </dgm:pt>
    <dgm:pt modelId="{9316D778-3972-47CA-B9AB-8F07DDCF39D2}" type="pres">
      <dgm:prSet presAssocID="{4CAC34EF-DFE1-482F-805E-490861EAA6A7}" presName="hierChild4" presStyleCnt="0"/>
      <dgm:spPr/>
    </dgm:pt>
    <dgm:pt modelId="{E5EFA776-A309-4C6D-9EE7-62494E219770}" type="pres">
      <dgm:prSet presAssocID="{4CAC34EF-DFE1-482F-805E-490861EAA6A7}" presName="hierChild5" presStyleCnt="0"/>
      <dgm:spPr/>
    </dgm:pt>
    <dgm:pt modelId="{692964B5-FD4F-4003-8BFF-712B91F87182}" type="pres">
      <dgm:prSet presAssocID="{25B2ADC6-3F63-4A7D-83EC-D5CBA513E707}" presName="Name37" presStyleLbl="parChTrans1D4" presStyleIdx="10" presStyleCnt="11"/>
      <dgm:spPr/>
      <dgm:t>
        <a:bodyPr/>
        <a:lstStyle/>
        <a:p>
          <a:endParaRPr lang="pt-BR"/>
        </a:p>
      </dgm:t>
    </dgm:pt>
    <dgm:pt modelId="{72B806DB-3081-4F22-817A-BE6ABA7D3B04}" type="pres">
      <dgm:prSet presAssocID="{358453CE-BCBA-451A-ACDA-98B895B9C0F5}" presName="hierRoot2" presStyleCnt="0">
        <dgm:presLayoutVars>
          <dgm:hierBranch val="init"/>
        </dgm:presLayoutVars>
      </dgm:prSet>
      <dgm:spPr/>
    </dgm:pt>
    <dgm:pt modelId="{24E23745-05B0-4C8C-B112-7E91186E156A}" type="pres">
      <dgm:prSet presAssocID="{358453CE-BCBA-451A-ACDA-98B895B9C0F5}" presName="rootComposite" presStyleCnt="0"/>
      <dgm:spPr/>
    </dgm:pt>
    <dgm:pt modelId="{94408F10-5177-482D-8422-58EC42C093C8}" type="pres">
      <dgm:prSet presAssocID="{358453CE-BCBA-451A-ACDA-98B895B9C0F5}" presName="rootText" presStyleLbl="node4" presStyleIdx="10" presStyleCnt="1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5DCF884-3AFC-4F07-8FF0-BB7FF20188C1}" type="pres">
      <dgm:prSet presAssocID="{358453CE-BCBA-451A-ACDA-98B895B9C0F5}" presName="rootConnector" presStyleLbl="node4" presStyleIdx="10" presStyleCnt="11"/>
      <dgm:spPr/>
      <dgm:t>
        <a:bodyPr/>
        <a:lstStyle/>
        <a:p>
          <a:endParaRPr lang="pt-BR"/>
        </a:p>
      </dgm:t>
    </dgm:pt>
    <dgm:pt modelId="{1DB5B0DF-C323-4B01-A583-D9AEF9A1F25F}" type="pres">
      <dgm:prSet presAssocID="{358453CE-BCBA-451A-ACDA-98B895B9C0F5}" presName="hierChild4" presStyleCnt="0"/>
      <dgm:spPr/>
    </dgm:pt>
    <dgm:pt modelId="{04B3B243-1322-4216-93A6-8FC88A126970}" type="pres">
      <dgm:prSet presAssocID="{358453CE-BCBA-451A-ACDA-98B895B9C0F5}" presName="hierChild5" presStyleCnt="0"/>
      <dgm:spPr/>
    </dgm:pt>
    <dgm:pt modelId="{2C792695-20CC-4947-AB45-E3819274ABA7}" type="pres">
      <dgm:prSet presAssocID="{F37051E6-0B0E-4ED1-A2B5-3ADA0FB80D45}" presName="hierChild5" presStyleCnt="0"/>
      <dgm:spPr/>
    </dgm:pt>
    <dgm:pt modelId="{B5174DFD-B676-40F7-91EC-2ABDEBB2B9AA}" type="pres">
      <dgm:prSet presAssocID="{155C313F-555D-47B1-AA2B-E48A64BD7AE5}" presName="Name37" presStyleLbl="parChTrans1D3" presStyleIdx="5" presStyleCnt="6"/>
      <dgm:spPr/>
      <dgm:t>
        <a:bodyPr/>
        <a:lstStyle/>
        <a:p>
          <a:endParaRPr lang="pt-BR"/>
        </a:p>
      </dgm:t>
    </dgm:pt>
    <dgm:pt modelId="{F0B742B6-A08D-401D-AC86-B5644B5CF03D}" type="pres">
      <dgm:prSet presAssocID="{70C9C4A3-93C2-400F-9BBD-FAAEBB481905}" presName="hierRoot2" presStyleCnt="0">
        <dgm:presLayoutVars>
          <dgm:hierBranch val="init"/>
        </dgm:presLayoutVars>
      </dgm:prSet>
      <dgm:spPr/>
    </dgm:pt>
    <dgm:pt modelId="{77C9CE98-283C-4800-82CA-491C623FBD23}" type="pres">
      <dgm:prSet presAssocID="{70C9C4A3-93C2-400F-9BBD-FAAEBB481905}" presName="rootComposite" presStyleCnt="0"/>
      <dgm:spPr/>
    </dgm:pt>
    <dgm:pt modelId="{83CF6DEF-4E2B-487D-9359-D21C45F40F72}" type="pres">
      <dgm:prSet presAssocID="{70C9C4A3-93C2-400F-9BBD-FAAEBB481905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5862136-8C71-4A69-8E36-8B16A6137345}" type="pres">
      <dgm:prSet presAssocID="{70C9C4A3-93C2-400F-9BBD-FAAEBB481905}" presName="rootConnector" presStyleLbl="node3" presStyleIdx="5" presStyleCnt="6"/>
      <dgm:spPr/>
      <dgm:t>
        <a:bodyPr/>
        <a:lstStyle/>
        <a:p>
          <a:endParaRPr lang="pt-BR"/>
        </a:p>
      </dgm:t>
    </dgm:pt>
    <dgm:pt modelId="{3DD83153-D293-49E2-A911-B8EED838146E}" type="pres">
      <dgm:prSet presAssocID="{70C9C4A3-93C2-400F-9BBD-FAAEBB481905}" presName="hierChild4" presStyleCnt="0"/>
      <dgm:spPr/>
    </dgm:pt>
    <dgm:pt modelId="{7C833916-686E-4944-854E-C351B30CAEE0}" type="pres">
      <dgm:prSet presAssocID="{70C9C4A3-93C2-400F-9BBD-FAAEBB481905}" presName="hierChild5" presStyleCnt="0"/>
      <dgm:spPr/>
    </dgm:pt>
    <dgm:pt modelId="{48BC7BA0-D571-4C60-841E-3937B25111B7}" type="pres">
      <dgm:prSet presAssocID="{3F9F1369-77F5-4976-9772-D367CD664082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0CD71240-EFCE-43D4-8402-2E9FFC302E91}" type="pres">
      <dgm:prSet presAssocID="{35A32F4E-D69C-492E-9B64-A89466954EA9}" presName="Name111" presStyleLbl="parChTrans1D2" presStyleIdx="4" presStyleCnt="6"/>
      <dgm:spPr/>
      <dgm:t>
        <a:bodyPr/>
        <a:lstStyle/>
        <a:p>
          <a:endParaRPr lang="pt-BR"/>
        </a:p>
      </dgm:t>
    </dgm:pt>
    <dgm:pt modelId="{042217B2-9E7D-489B-AB78-3473686C8E4B}" type="pres">
      <dgm:prSet presAssocID="{67C596F4-BB5A-4447-B68F-9751437113DE}" presName="hierRoot3" presStyleCnt="0">
        <dgm:presLayoutVars>
          <dgm:hierBranch val="init"/>
        </dgm:presLayoutVars>
      </dgm:prSet>
      <dgm:spPr/>
    </dgm:pt>
    <dgm:pt modelId="{8425F9F7-B140-4ABA-BABE-208919510534}" type="pres">
      <dgm:prSet presAssocID="{67C596F4-BB5A-4447-B68F-9751437113DE}" presName="rootComposite3" presStyleCnt="0"/>
      <dgm:spPr/>
    </dgm:pt>
    <dgm:pt modelId="{AB8447E5-8E63-40D7-AD9A-68DDA17D5050}" type="pres">
      <dgm:prSet presAssocID="{67C596F4-BB5A-4447-B68F-9751437113DE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315EB50-8315-47E0-8090-0C30C17C1BCC}" type="pres">
      <dgm:prSet presAssocID="{67C596F4-BB5A-4447-B68F-9751437113DE}" presName="rootConnector3" presStyleLbl="asst1" presStyleIdx="0" presStyleCnt="2"/>
      <dgm:spPr/>
      <dgm:t>
        <a:bodyPr/>
        <a:lstStyle/>
        <a:p>
          <a:endParaRPr lang="pt-BR"/>
        </a:p>
      </dgm:t>
    </dgm:pt>
    <dgm:pt modelId="{6A3CC08F-4943-49FD-A2AF-0C31F72AE81A}" type="pres">
      <dgm:prSet presAssocID="{67C596F4-BB5A-4447-B68F-9751437113DE}" presName="hierChild6" presStyleCnt="0"/>
      <dgm:spPr/>
    </dgm:pt>
    <dgm:pt modelId="{0E6CCBA8-FE6D-4BE3-BD68-00D50FDB21EA}" type="pres">
      <dgm:prSet presAssocID="{67C596F4-BB5A-4447-B68F-9751437113DE}" presName="hierChild7" presStyleCnt="0"/>
      <dgm:spPr/>
    </dgm:pt>
    <dgm:pt modelId="{3B83DC3D-7560-4007-9EE3-AED915D7BD83}" type="pres">
      <dgm:prSet presAssocID="{259403D0-9C03-4517-AA7D-0DD6B8A030FA}" presName="Name111" presStyleLbl="parChTrans1D2" presStyleIdx="5" presStyleCnt="6"/>
      <dgm:spPr/>
      <dgm:t>
        <a:bodyPr/>
        <a:lstStyle/>
        <a:p>
          <a:endParaRPr lang="pt-BR"/>
        </a:p>
      </dgm:t>
    </dgm:pt>
    <dgm:pt modelId="{A12075BA-D5DF-4A1F-8510-47EC98A094AA}" type="pres">
      <dgm:prSet presAssocID="{FCB1EA6F-5D06-4A61-B3BE-D5AA42B7720D}" presName="hierRoot3" presStyleCnt="0">
        <dgm:presLayoutVars>
          <dgm:hierBranch val="init"/>
        </dgm:presLayoutVars>
      </dgm:prSet>
      <dgm:spPr/>
    </dgm:pt>
    <dgm:pt modelId="{8523D717-18A8-4CB0-97B8-2846C669F4C2}" type="pres">
      <dgm:prSet presAssocID="{FCB1EA6F-5D06-4A61-B3BE-D5AA42B7720D}" presName="rootComposite3" presStyleCnt="0"/>
      <dgm:spPr/>
    </dgm:pt>
    <dgm:pt modelId="{097D51E6-5763-46CE-9628-4218511DC867}" type="pres">
      <dgm:prSet presAssocID="{FCB1EA6F-5D06-4A61-B3BE-D5AA42B7720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7E2035-ED4B-4B01-BD92-C119A13D70A5}" type="pres">
      <dgm:prSet presAssocID="{FCB1EA6F-5D06-4A61-B3BE-D5AA42B7720D}" presName="rootConnector3" presStyleLbl="asst1" presStyleIdx="1" presStyleCnt="2"/>
      <dgm:spPr/>
      <dgm:t>
        <a:bodyPr/>
        <a:lstStyle/>
        <a:p>
          <a:endParaRPr lang="pt-BR"/>
        </a:p>
      </dgm:t>
    </dgm:pt>
    <dgm:pt modelId="{4B5762A9-D7A2-4EFD-89F2-F033DCA2E2DD}" type="pres">
      <dgm:prSet presAssocID="{FCB1EA6F-5D06-4A61-B3BE-D5AA42B7720D}" presName="hierChild6" presStyleCnt="0"/>
      <dgm:spPr/>
    </dgm:pt>
    <dgm:pt modelId="{AD0249B6-2B33-418D-B3AA-4F59B75E270E}" type="pres">
      <dgm:prSet presAssocID="{FCB1EA6F-5D06-4A61-B3BE-D5AA42B7720D}" presName="hierChild7" presStyleCnt="0"/>
      <dgm:spPr/>
    </dgm:pt>
  </dgm:ptLst>
  <dgm:cxnLst>
    <dgm:cxn modelId="{A9686100-7376-4791-AF22-28418BB6BD4C}" type="presOf" srcId="{CFD29B91-88CC-4272-B5CB-91E616B44A8A}" destId="{CF751553-C1BC-4A6F-BEF9-737C4DBA228D}" srcOrd="0" destOrd="0" presId="urn:microsoft.com/office/officeart/2005/8/layout/orgChart1"/>
    <dgm:cxn modelId="{02943E79-DAD5-4C4A-9BB5-2545D38C1F26}" type="presOf" srcId="{F37051E6-0B0E-4ED1-A2B5-3ADA0FB80D45}" destId="{646BF781-6A03-446D-8795-5C476DFC1288}" srcOrd="1" destOrd="0" presId="urn:microsoft.com/office/officeart/2005/8/layout/orgChart1"/>
    <dgm:cxn modelId="{1A3F97B8-567F-46BF-8229-797523CF11FB}" srcId="{7C3AD6AE-5A2D-48FB-8441-16D3E6F25684}" destId="{70D75DEA-EF4A-4CD6-B94E-8F793D507993}" srcOrd="1" destOrd="0" parTransId="{96275C31-72AB-4E36-89ED-6B7B27853FAD}" sibTransId="{2CDA310E-0276-480C-AD9E-D8C3D5881CFE}"/>
    <dgm:cxn modelId="{713100F8-E90F-4350-AC50-8FA792445E45}" type="presOf" srcId="{4C288066-5359-46FF-A49F-A9AEAAFCA2BB}" destId="{0FE0EC22-0DA6-46A5-BE09-80876F02EC9D}" srcOrd="0" destOrd="0" presId="urn:microsoft.com/office/officeart/2005/8/layout/orgChart1"/>
    <dgm:cxn modelId="{0AB54DCA-01D8-47A9-ACDC-96343347E0C1}" type="presOf" srcId="{F3AAB52E-5836-4ABB-BAE1-E38C6DF9CB6D}" destId="{84816026-3E41-4219-813C-4CE131566180}" srcOrd="0" destOrd="0" presId="urn:microsoft.com/office/officeart/2005/8/layout/orgChart1"/>
    <dgm:cxn modelId="{5BCDE12A-29D1-4FF3-865E-EFA62D3B4F6B}" type="presOf" srcId="{259403D0-9C03-4517-AA7D-0DD6B8A030FA}" destId="{3B83DC3D-7560-4007-9EE3-AED915D7BD83}" srcOrd="0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EB95A3A9-8FEC-4807-BB49-8E7307321999}" srcId="{F3AAB52E-5836-4ABB-BAE1-E38C6DF9CB6D}" destId="{F8844E60-0C4B-4425-B289-0664AEE6EFEB}" srcOrd="0" destOrd="0" parTransId="{CFD29B91-88CC-4272-B5CB-91E616B44A8A}" sibTransId="{2C6BF05F-535E-4BC4-9C3E-541917C654D1}"/>
    <dgm:cxn modelId="{806B7901-4A17-4CFA-B6B8-306E08646B97}" srcId="{70D75DEA-EF4A-4CD6-B94E-8F793D507993}" destId="{8679B081-1CD6-4966-B9C0-CC5D87864610}" srcOrd="1" destOrd="0" parTransId="{7BC5BA95-02D3-44F6-AA4F-8DAD9AE76442}" sibTransId="{E8205E92-F402-4DAA-B5E7-C849CEB6A556}"/>
    <dgm:cxn modelId="{AD425BBA-0B6A-45AD-85A5-BE8A1121FF85}" type="presOf" srcId="{69BF021A-65CC-4326-AC88-0D3A4F2241A9}" destId="{AC53AC28-2EB2-4DE9-8F21-4DD36CCEB152}" srcOrd="0" destOrd="0" presId="urn:microsoft.com/office/officeart/2005/8/layout/orgChart1"/>
    <dgm:cxn modelId="{57B61DF8-E588-4334-A534-671E5B6FDD77}" type="presOf" srcId="{639AD47F-33C2-41DE-AB91-01BA634F96CB}" destId="{37E84DEF-456A-480A-9922-28BFFB8DADF0}" srcOrd="0" destOrd="0" presId="urn:microsoft.com/office/officeart/2005/8/layout/orgChart1"/>
    <dgm:cxn modelId="{A76E0DC5-BB26-4CF2-8618-3C57F3B9C9BC}" srcId="{F3AAB52E-5836-4ABB-BAE1-E38C6DF9CB6D}" destId="{639AD47F-33C2-41DE-AB91-01BA634F96CB}" srcOrd="1" destOrd="0" parTransId="{95600FE3-703A-43F5-817E-FBD2156DE69C}" sibTransId="{3955426B-2F66-4CCB-A848-6B9A046995EC}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B62AD354-C530-4C95-B659-7D946453C2F7}" type="presOf" srcId="{46971789-78D9-4D48-B0AB-9D35A6B19219}" destId="{E7AAA2B4-BF02-4AF9-B180-BF0FA2A0C7B5}" srcOrd="0" destOrd="0" presId="urn:microsoft.com/office/officeart/2005/8/layout/orgChart1"/>
    <dgm:cxn modelId="{295C4FD3-1613-4F22-9EC5-9EB8B1C725E9}" type="presOf" srcId="{57D25D09-4689-416E-A329-4B57DFBD767A}" destId="{B3EC84F4-D4E2-48EA-998A-1EFD2776ACA6}" srcOrd="0" destOrd="0" presId="urn:microsoft.com/office/officeart/2005/8/layout/orgChart1"/>
    <dgm:cxn modelId="{10698996-F8E6-492A-BEC4-F7824894E10D}" type="presOf" srcId="{98C1311A-EECF-491D-9188-DE8BD1F89A33}" destId="{0E808751-54D1-4EA8-851D-59B25CD2CF56}" srcOrd="0" destOrd="0" presId="urn:microsoft.com/office/officeart/2005/8/layout/orgChart1"/>
    <dgm:cxn modelId="{DCD1E746-6035-4D8D-984E-36020C7AD496}" type="presOf" srcId="{8CB0718F-3931-4763-8206-017939BD85DF}" destId="{5DEF4603-6E51-431D-851B-B34335D616B8}" srcOrd="0" destOrd="0" presId="urn:microsoft.com/office/officeart/2005/8/layout/orgChart1"/>
    <dgm:cxn modelId="{7061041F-C0DD-49DA-ABE0-9CEF60703CF9}" type="presOf" srcId="{9CCAC1F5-09C1-4FB0-8C1D-4B196F58A9B1}" destId="{6435A5CA-B262-4AFB-8F7E-1CCA23EC9FC0}" srcOrd="0" destOrd="0" presId="urn:microsoft.com/office/officeart/2005/8/layout/orgChart1"/>
    <dgm:cxn modelId="{B4EF1EC9-2CD2-461F-84BD-B8FE5326B081}" type="presOf" srcId="{9CCAC1F5-09C1-4FB0-8C1D-4B196F58A9B1}" destId="{26D4D8C2-07ED-4B40-98D2-00B8DE3290A8}" srcOrd="1" destOrd="0" presId="urn:microsoft.com/office/officeart/2005/8/layout/orgChart1"/>
    <dgm:cxn modelId="{174BF232-5E98-45E0-89A4-16416BBA6ECE}" type="presOf" srcId="{70D75DEA-EF4A-4CD6-B94E-8F793D507993}" destId="{C3AEC9A9-03FE-44A2-80A6-6A5570CC991C}" srcOrd="1" destOrd="0" presId="urn:microsoft.com/office/officeart/2005/8/layout/orgChart1"/>
    <dgm:cxn modelId="{959473A0-7F95-43CF-95A1-652C5FBFD370}" type="presOf" srcId="{70D75DEA-EF4A-4CD6-B94E-8F793D507993}" destId="{51F111B2-E584-410F-AEAC-0A87C254DBCE}" srcOrd="0" destOrd="0" presId="urn:microsoft.com/office/officeart/2005/8/layout/orgChart1"/>
    <dgm:cxn modelId="{4318D402-0F11-408A-9A5C-3AF2A8B7F63E}" type="presOf" srcId="{8679B081-1CD6-4966-B9C0-CC5D87864610}" destId="{3B07C71D-5FDA-4CED-B8B7-30A48A56D0F7}" srcOrd="0" destOrd="0" presId="urn:microsoft.com/office/officeart/2005/8/layout/orgChart1"/>
    <dgm:cxn modelId="{B68889E1-7529-47F9-B9F9-0A03409457F6}" type="presOf" srcId="{8679B081-1CD6-4966-B9C0-CC5D87864610}" destId="{263969BF-B3FE-4D3E-9AD2-956D8C016EEA}" srcOrd="1" destOrd="0" presId="urn:microsoft.com/office/officeart/2005/8/layout/orgChart1"/>
    <dgm:cxn modelId="{E289AE7B-EF46-4012-BC25-069DD03AF31F}" type="presOf" srcId="{4CAC34EF-DFE1-482F-805E-490861EAA6A7}" destId="{5E120B30-BF24-4C0C-A802-2FE26B943745}" srcOrd="1" destOrd="0" presId="urn:microsoft.com/office/officeart/2005/8/layout/orgChart1"/>
    <dgm:cxn modelId="{68ADA091-14F5-4CAB-AACC-4D19E0A66C77}" type="presOf" srcId="{DAEA2E73-6DA4-4D76-BCEA-F4A1457FB7E8}" destId="{970597F6-BC39-47A5-BF8A-42EF5CEF57FC}" srcOrd="1" destOrd="0" presId="urn:microsoft.com/office/officeart/2005/8/layout/orgChart1"/>
    <dgm:cxn modelId="{F1075EEE-EF66-4B8E-8DD4-ADEF822AE644}" type="presOf" srcId="{7BC5BA95-02D3-44F6-AA4F-8DAD9AE76442}" destId="{DADD1973-0959-4A1B-9FBD-71F79BCB0F70}" srcOrd="0" destOrd="0" presId="urn:microsoft.com/office/officeart/2005/8/layout/orgChart1"/>
    <dgm:cxn modelId="{5EF70010-1809-4F95-AF09-0F7B0FB39E29}" srcId="{57D25D09-4689-416E-A329-4B57DFBD767A}" destId="{867F1A4D-EC55-40CC-B400-8842AF052FB9}" srcOrd="1" destOrd="0" parTransId="{9965A981-431C-4EB0-8E61-7A2E5C383170}" sibTransId="{9EF1284B-34EA-447B-B73E-2C6989EBAA2E}"/>
    <dgm:cxn modelId="{6B0F8868-1E11-4079-A5C8-B18D537D697F}" srcId="{448E05D9-82D5-4E7C-8C25-59133ECDC41B}" destId="{F3AAB52E-5836-4ABB-BAE1-E38C6DF9CB6D}" srcOrd="1" destOrd="0" parTransId="{3786C4AE-9449-49E0-A504-253632ABE68F}" sibTransId="{73E4AE9D-7FC0-4D20-B78A-6E27DD9AA567}"/>
    <dgm:cxn modelId="{BDD2D1F5-DD93-400F-B3FD-32A48962CBFD}" type="presOf" srcId="{F3AAB52E-5836-4ABB-BAE1-E38C6DF9CB6D}" destId="{16D98088-33F5-430F-A6EA-10E48F757EEA}" srcOrd="1" destOrd="0" presId="urn:microsoft.com/office/officeart/2005/8/layout/orgChart1"/>
    <dgm:cxn modelId="{B1AE8151-C174-4D94-95C1-34403ABF503D}" type="presOf" srcId="{7C3AD6AE-5A2D-48FB-8441-16D3E6F25684}" destId="{F0520679-FF9B-4AE2-B9E6-7BAC14162849}" srcOrd="1" destOrd="0" presId="urn:microsoft.com/office/officeart/2005/8/layout/orgChart1"/>
    <dgm:cxn modelId="{69E03A6C-A7E4-41CF-8346-9DB511B89B4C}" srcId="{448E05D9-82D5-4E7C-8C25-59133ECDC41B}" destId="{57D25D09-4689-416E-A329-4B57DFBD767A}" srcOrd="0" destOrd="0" parTransId="{68A2092C-FDBB-42A4-9CE8-247296E00645}" sibTransId="{E49661C8-B361-4DBB-9711-FE170DCE74DC}"/>
    <dgm:cxn modelId="{294F4D12-1EFB-4729-813D-D900E25DBC39}" srcId="{3F9F1369-77F5-4976-9772-D367CD664082}" destId="{F37051E6-0B0E-4ED1-A2B5-3ADA0FB80D45}" srcOrd="0" destOrd="0" parTransId="{151674AB-4DA4-48B9-8C69-64E92BE080CB}" sibTransId="{AE7E9DA9-5D71-48EC-B52F-FCF76520B287}"/>
    <dgm:cxn modelId="{0E2CB115-A3B4-4032-A564-DD264B4902AF}" srcId="{802D29AB-0C27-48DC-96D6-29D23AE3D398}" destId="{3F9F1369-77F5-4976-9772-D367CD664082}" srcOrd="3" destOrd="0" parTransId="{C718B73F-85CF-4AE0-BFD8-C742E04F34F9}" sibTransId="{5D7AACBD-ACBF-452B-A0B2-73113D020F58}"/>
    <dgm:cxn modelId="{8F402ACE-06FA-4288-91F5-54C1482D0B77}" type="presOf" srcId="{4414CA36-C389-45E4-8A2B-FF21F01CCC5D}" destId="{AD62F545-C1BE-48DD-811B-658B3DE83EB3}" srcOrd="0" destOrd="0" presId="urn:microsoft.com/office/officeart/2005/8/layout/orgChart1"/>
    <dgm:cxn modelId="{00A9AC1F-A086-4938-861D-587B05782B20}" type="presOf" srcId="{C1051F58-AEE7-4DEB-88F1-3172F33C2215}" destId="{013A2E6A-F292-43E7-AF77-0FC4416130DB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0B52C33C-10D6-42DE-878E-6DF04170CE02}" type="presOf" srcId="{FCB1EA6F-5D06-4A61-B3BE-D5AA42B7720D}" destId="{F47E2035-ED4B-4B01-BD92-C119A13D70A5}" srcOrd="1" destOrd="0" presId="urn:microsoft.com/office/officeart/2005/8/layout/orgChart1"/>
    <dgm:cxn modelId="{A82A4F86-42CA-45EF-A388-1284F93745A4}" type="presOf" srcId="{3F9F1369-77F5-4976-9772-D367CD664082}" destId="{A920B541-5B46-4456-B4CB-D05E8B41687E}" srcOrd="0" destOrd="0" presId="urn:microsoft.com/office/officeart/2005/8/layout/orgChart1"/>
    <dgm:cxn modelId="{1425CC7A-2BA7-4F91-AEA5-DD6CFC05CA2E}" type="presOf" srcId="{CD1296BF-149E-411D-83B4-F1A12468947F}" destId="{D956B22A-B788-468E-8E8A-1F30DD6D4069}" srcOrd="0" destOrd="0" presId="urn:microsoft.com/office/officeart/2005/8/layout/orgChart1"/>
    <dgm:cxn modelId="{6CE4C066-6416-49E4-8495-65741A76C087}" type="presOf" srcId="{9965A981-431C-4EB0-8E61-7A2E5C383170}" destId="{7E8B83C8-ECD4-4724-8703-9D0F09EF7D4D}" srcOrd="0" destOrd="0" presId="urn:microsoft.com/office/officeart/2005/8/layout/orgChart1"/>
    <dgm:cxn modelId="{E4D855C6-1F4F-467A-948D-AD89E580E3C4}" type="presOf" srcId="{867F1A4D-EC55-40CC-B400-8842AF052FB9}" destId="{363DA99E-E514-49A2-B4B6-81093E747752}" srcOrd="1" destOrd="0" presId="urn:microsoft.com/office/officeart/2005/8/layout/orgChart1"/>
    <dgm:cxn modelId="{BDC49C4B-31AC-4790-B7FA-79BB700EB995}" type="presOf" srcId="{639AD47F-33C2-41DE-AB91-01BA634F96CB}" destId="{CF8FB0E9-71BA-40C9-A1BB-3AA02F4A095B}" srcOrd="1" destOrd="0" presId="urn:microsoft.com/office/officeart/2005/8/layout/orgChart1"/>
    <dgm:cxn modelId="{E32CF984-7E12-470B-9BAD-49CD8B074570}" type="presOf" srcId="{67C596F4-BB5A-4447-B68F-9751437113DE}" destId="{E315EB50-8315-47E0-8090-0C30C17C1BCC}" srcOrd="1" destOrd="0" presId="urn:microsoft.com/office/officeart/2005/8/layout/orgChart1"/>
    <dgm:cxn modelId="{67A46158-20A2-41E8-B654-59B4013D8D66}" type="presOf" srcId="{67C596F4-BB5A-4447-B68F-9751437113DE}" destId="{AB8447E5-8E63-40D7-AD9A-68DDA17D5050}" srcOrd="0" destOrd="0" presId="urn:microsoft.com/office/officeart/2005/8/layout/orgChart1"/>
    <dgm:cxn modelId="{9A7C85EF-E983-4A6C-AB64-10BC4AD4FB84}" type="presOf" srcId="{155C313F-555D-47B1-AA2B-E48A64BD7AE5}" destId="{B5174DFD-B676-40F7-91EC-2ABDEBB2B9AA}" srcOrd="0" destOrd="0" presId="urn:microsoft.com/office/officeart/2005/8/layout/orgChart1"/>
    <dgm:cxn modelId="{AF622B49-7D6F-493D-BD38-0A90EAAD0BAF}" type="presOf" srcId="{358453CE-BCBA-451A-ACDA-98B895B9C0F5}" destId="{94408F10-5177-482D-8422-58EC42C093C8}" srcOrd="0" destOrd="0" presId="urn:microsoft.com/office/officeart/2005/8/layout/orgChart1"/>
    <dgm:cxn modelId="{E89AC604-83AC-4242-A91A-265D717F3A1E}" srcId="{802D29AB-0C27-48DC-96D6-29D23AE3D398}" destId="{9CCAC1F5-09C1-4FB0-8C1D-4B196F58A9B1}" srcOrd="0" destOrd="0" parTransId="{4414CA36-C389-45E4-8A2B-FF21F01CCC5D}" sibTransId="{AB86FCC2-6D44-4B26-A1FB-C74565C7307D}"/>
    <dgm:cxn modelId="{439BA9BC-3335-4919-8D99-5759EC1DB3E2}" srcId="{F37051E6-0B0E-4ED1-A2B5-3ADA0FB80D45}" destId="{4CAC34EF-DFE1-482F-805E-490861EAA6A7}" srcOrd="0" destOrd="0" parTransId="{4C288066-5359-46FF-A49F-A9AEAAFCA2BB}" sibTransId="{DC915E3B-DE9F-468A-8CB4-BEB702D4B24C}"/>
    <dgm:cxn modelId="{F33B61F6-00F6-424A-95DA-73C02238B992}" type="presOf" srcId="{25B2ADC6-3F63-4A7D-83EC-D5CBA513E707}" destId="{692964B5-FD4F-4003-8BFF-712B91F87182}" srcOrd="0" destOrd="0" presId="urn:microsoft.com/office/officeart/2005/8/layout/orgChart1"/>
    <dgm:cxn modelId="{412A4B10-9390-41F0-94E3-E3BFCB509ACC}" type="presOf" srcId="{3F9F1369-77F5-4976-9772-D367CD664082}" destId="{00627C32-DD91-4A32-BB43-9EEB224C2228}" srcOrd="1" destOrd="0" presId="urn:microsoft.com/office/officeart/2005/8/layout/orgChart1"/>
    <dgm:cxn modelId="{304B6F6B-F5E5-4527-B1A5-1C527B6D0437}" type="presOf" srcId="{4CAC34EF-DFE1-482F-805E-490861EAA6A7}" destId="{4B07C83B-E882-46D9-989C-28EED1FCA653}" srcOrd="0" destOrd="0" presId="urn:microsoft.com/office/officeart/2005/8/layout/orgChart1"/>
    <dgm:cxn modelId="{491D2A15-DC1C-422E-9202-52E0483A9850}" type="presOf" srcId="{DAEA2E73-6DA4-4D76-BCEA-F4A1457FB7E8}" destId="{E08CE63E-0791-4A80-A166-B0B8776D4C81}" srcOrd="0" destOrd="0" presId="urn:microsoft.com/office/officeart/2005/8/layout/orgChart1"/>
    <dgm:cxn modelId="{058A9293-9582-4516-A9DB-514BAE2CCFEB}" type="presOf" srcId="{69BF021A-65CC-4326-AC88-0D3A4F2241A9}" destId="{F060E872-32EB-4049-9C5D-2D101F7B8885}" srcOrd="1" destOrd="0" presId="urn:microsoft.com/office/officeart/2005/8/layout/orgChart1"/>
    <dgm:cxn modelId="{8A8A8FD9-CBEA-457B-AC77-60E8FBFBA473}" type="presOf" srcId="{C57C8B97-CB58-4595-BB4F-12378E10CC71}" destId="{213D9CD7-214E-4E16-A729-B5C1E6A62BC4}" srcOrd="0" destOrd="0" presId="urn:microsoft.com/office/officeart/2005/8/layout/orgChart1"/>
    <dgm:cxn modelId="{47FCC19A-255E-449A-BAAE-95F24707DC9D}" type="presOf" srcId="{4900E785-CC83-4812-821C-7B969459C833}" destId="{A6847C05-85AD-46D7-8446-BEA304D42952}" srcOrd="1" destOrd="0" presId="urn:microsoft.com/office/officeart/2005/8/layout/orgChart1"/>
    <dgm:cxn modelId="{F3A747E3-CA74-49EB-878D-6BB6BE9DB532}" srcId="{802D29AB-0C27-48DC-96D6-29D23AE3D398}" destId="{FCB1EA6F-5D06-4A61-B3BE-D5AA42B7720D}" srcOrd="5" destOrd="0" parTransId="{259403D0-9C03-4517-AA7D-0DD6B8A030FA}" sibTransId="{6C203AC6-15EF-479F-9067-3EE219607D2B}"/>
    <dgm:cxn modelId="{F4E56A0A-F0BB-455F-87C8-7CC0B1A307B0}" srcId="{57D25D09-4689-416E-A329-4B57DFBD767A}" destId="{4900E785-CC83-4812-821C-7B969459C833}" srcOrd="2" destOrd="0" parTransId="{C57C8B97-CB58-4595-BB4F-12378E10CC71}" sibTransId="{A3A3BBD6-991B-498F-A94F-F910758B9756}"/>
    <dgm:cxn modelId="{A77FBFE6-A387-4DBE-9F6C-6D646121C532}" type="presOf" srcId="{FCB1EA6F-5D06-4A61-B3BE-D5AA42B7720D}" destId="{097D51E6-5763-46CE-9628-4218511DC867}" srcOrd="0" destOrd="0" presId="urn:microsoft.com/office/officeart/2005/8/layout/orgChart1"/>
    <dgm:cxn modelId="{808EDC8C-F3EE-4D31-A7A7-EB81CAB82C16}" srcId="{57D25D09-4689-416E-A329-4B57DFBD767A}" destId="{69BF021A-65CC-4326-AC88-0D3A4F2241A9}" srcOrd="0" destOrd="0" parTransId="{BED3F6AE-5F12-4A78-86C6-1D54FD5324E7}" sibTransId="{37B9C184-9B8C-4BE8-A98E-F7B9BC39CD2E}"/>
    <dgm:cxn modelId="{F8A8BB89-6015-4B6D-8B8F-BC15A109EC1E}" type="presOf" srcId="{9FAFFAA1-5BF7-41FF-ABFB-77CE16DA99B9}" destId="{2B20ED56-A99A-415A-93B3-E5F23B568D5E}" srcOrd="0" destOrd="0" presId="urn:microsoft.com/office/officeart/2005/8/layout/orgChart1"/>
    <dgm:cxn modelId="{EB42C211-9DF8-47C1-8E8D-3B9ED09CFF3C}" srcId="{DAEA2E73-6DA4-4D76-BCEA-F4A1457FB7E8}" destId="{CD1296BF-149E-411D-83B4-F1A12468947F}" srcOrd="0" destOrd="0" parTransId="{46971789-78D9-4D48-B0AB-9D35A6B19219}" sibTransId="{7F152649-B432-4F63-B930-986CBFF8DFB7}"/>
    <dgm:cxn modelId="{0A912921-16F3-44C0-B640-A4F04B20B7A8}" type="presOf" srcId="{358453CE-BCBA-451A-ACDA-98B895B9C0F5}" destId="{F5DCF884-3AFC-4F07-8FF0-BB7FF20188C1}" srcOrd="1" destOrd="0" presId="urn:microsoft.com/office/officeart/2005/8/layout/orgChart1"/>
    <dgm:cxn modelId="{98E88AB8-FC14-4350-919D-50F2791D2C6F}" type="presOf" srcId="{3823A318-BAC9-4BB8-A064-0EE611FBA416}" destId="{CADA8E69-556F-414B-A002-F46DD5E810D9}" srcOrd="0" destOrd="0" presId="urn:microsoft.com/office/officeart/2005/8/layout/orgChart1"/>
    <dgm:cxn modelId="{2BE15801-0971-4F7A-B07B-40042E897504}" type="presOf" srcId="{8AA7BCD8-056A-4055-A723-8ACB47F9D8EE}" destId="{592E7FAD-E9AD-47E7-828F-AC932F59CB7C}" srcOrd="0" destOrd="0" presId="urn:microsoft.com/office/officeart/2005/8/layout/orgChart1"/>
    <dgm:cxn modelId="{5EFB4716-BEDA-478A-85A0-469582B927A5}" srcId="{DAEA2E73-6DA4-4D76-BCEA-F4A1457FB7E8}" destId="{8AA7BCD8-056A-4055-A723-8ACB47F9D8EE}" srcOrd="1" destOrd="0" parTransId="{9FAFFAA1-5BF7-41FF-ABFB-77CE16DA99B9}" sibTransId="{36C8A655-8D65-4A3D-828B-E93C532C57DC}"/>
    <dgm:cxn modelId="{A92866EC-D79A-44D9-83D9-4F0AD33A0E10}" type="presOf" srcId="{151674AB-4DA4-48B9-8C69-64E92BE080CB}" destId="{B8BC0A3B-AD71-4082-9495-F50BE54454BF}" srcOrd="0" destOrd="0" presId="urn:microsoft.com/office/officeart/2005/8/layout/orgChart1"/>
    <dgm:cxn modelId="{E9348629-64E4-43C7-961D-8A82033089EF}" type="presOf" srcId="{70C9C4A3-93C2-400F-9BBD-FAAEBB481905}" destId="{15862136-8C71-4A69-8E36-8B16A6137345}" srcOrd="1" destOrd="0" presId="urn:microsoft.com/office/officeart/2005/8/layout/orgChart1"/>
    <dgm:cxn modelId="{E47EC964-F8A2-43BC-951C-AB6EDAB27A0A}" srcId="{802D29AB-0C27-48DC-96D6-29D23AE3D398}" destId="{7C3AD6AE-5A2D-48FB-8441-16D3E6F25684}" srcOrd="2" destOrd="0" parTransId="{C1051F58-AEE7-4DEB-88F1-3172F33C2215}" sibTransId="{5B0801AF-5B70-4883-AC36-0BF223D17471}"/>
    <dgm:cxn modelId="{7FF7D55C-FA5D-4DE9-901F-2CD5C8560D01}" srcId="{70D75DEA-EF4A-4CD6-B94E-8F793D507993}" destId="{98C1311A-EECF-491D-9188-DE8BD1F89A33}" srcOrd="0" destOrd="0" parTransId="{8CB0718F-3931-4763-8206-017939BD85DF}" sibTransId="{D20C6E67-268C-43D7-A320-F66DE03CF838}"/>
    <dgm:cxn modelId="{BC77D33F-9676-4685-8D38-7A8939B0102B}" type="presOf" srcId="{35A32F4E-D69C-492E-9B64-A89466954EA9}" destId="{0CD71240-EFCE-43D4-8402-2E9FFC302E91}" srcOrd="0" destOrd="0" presId="urn:microsoft.com/office/officeart/2005/8/layout/orgChart1"/>
    <dgm:cxn modelId="{53909A55-6D13-4C19-84B8-66BB9EBFDA14}" type="presOf" srcId="{98C1311A-EECF-491D-9188-DE8BD1F89A33}" destId="{21E86609-F122-456C-B7E7-629F7B8E6523}" srcOrd="1" destOrd="0" presId="urn:microsoft.com/office/officeart/2005/8/layout/orgChart1"/>
    <dgm:cxn modelId="{F7F0826D-00F4-42E5-A104-BE03CB8FD63E}" type="presOf" srcId="{448E05D9-82D5-4E7C-8C25-59133ECDC41B}" destId="{8371DA7E-481C-4A82-A266-3C22C3F554C3}" srcOrd="0" destOrd="0" presId="urn:microsoft.com/office/officeart/2005/8/layout/orgChart1"/>
    <dgm:cxn modelId="{4BDB5A9B-347E-40C5-BC53-438D7B0D0F45}" type="presOf" srcId="{F8844E60-0C4B-4425-B289-0664AEE6EFEB}" destId="{0FDD0438-C82A-4F05-953C-B3192842E106}" srcOrd="1" destOrd="0" presId="urn:microsoft.com/office/officeart/2005/8/layout/orgChart1"/>
    <dgm:cxn modelId="{ED31852D-2283-48F9-B571-BCB105FB6CC4}" type="presOf" srcId="{68A2092C-FDBB-42A4-9CE8-247296E00645}" destId="{0D6AE949-1E60-49F4-9823-1498D88C9A58}" srcOrd="0" destOrd="0" presId="urn:microsoft.com/office/officeart/2005/8/layout/orgChart1"/>
    <dgm:cxn modelId="{53F71F0F-9BF5-451E-BEE0-2601C4FA8C07}" type="presOf" srcId="{867F1A4D-EC55-40CC-B400-8842AF052FB9}" destId="{36287B20-070E-4B63-AFAE-3909525B3032}" srcOrd="0" destOrd="0" presId="urn:microsoft.com/office/officeart/2005/8/layout/orgChart1"/>
    <dgm:cxn modelId="{626AFE5F-A0EC-427F-950D-5924E0AEF6D8}" type="presOf" srcId="{3786C4AE-9449-49E0-A504-253632ABE68F}" destId="{29D1E588-7E25-497F-B142-1F2496543505}" srcOrd="0" destOrd="0" presId="urn:microsoft.com/office/officeart/2005/8/layout/orgChart1"/>
    <dgm:cxn modelId="{8755514E-B662-41C4-AE54-AE059F3C6265}" srcId="{3F9F1369-77F5-4976-9772-D367CD664082}" destId="{70C9C4A3-93C2-400F-9BBD-FAAEBB481905}" srcOrd="1" destOrd="0" parTransId="{155C313F-555D-47B1-AA2B-E48A64BD7AE5}" sibTransId="{33847336-7A47-49CB-AA77-C5DE7829E243}"/>
    <dgm:cxn modelId="{57CB4708-72BA-4B70-B7E4-AB8E6118BB6C}" type="presOf" srcId="{8AA7BCD8-056A-4055-A723-8ACB47F9D8EE}" destId="{F15E3415-CC2B-4525-B6C9-E68B2AF87675}" srcOrd="1" destOrd="0" presId="urn:microsoft.com/office/officeart/2005/8/layout/orgChart1"/>
    <dgm:cxn modelId="{B18152F5-C4DE-45DB-8AE1-36F733A1F2F3}" type="presOf" srcId="{9C28D560-910D-4C82-93CE-ECD7A735305F}" destId="{F264CB16-1B72-4876-A991-191825EDC2D6}" srcOrd="0" destOrd="0" presId="urn:microsoft.com/office/officeart/2005/8/layout/orgChart1"/>
    <dgm:cxn modelId="{28205920-3704-4508-A986-F0172BB45D68}" type="presOf" srcId="{7C3AD6AE-5A2D-48FB-8441-16D3E6F25684}" destId="{CCB5440F-A8C1-466C-BE7B-9EED12649C59}" srcOrd="0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1C1F9B28-C7EA-4999-A8DF-E79AC10C2EDF}" type="presOf" srcId="{96275C31-72AB-4E36-89ED-6B7B27853FAD}" destId="{00C31032-C32B-4B92-B3C4-EF9A5AE76E93}" srcOrd="0" destOrd="0" presId="urn:microsoft.com/office/officeart/2005/8/layout/orgChart1"/>
    <dgm:cxn modelId="{4C3B3ED4-D646-4500-B51D-B422E6F00F49}" type="presOf" srcId="{F37051E6-0B0E-4ED1-A2B5-3ADA0FB80D45}" destId="{C964FAF2-9D6C-44F7-A6B0-E097BDC6BC09}" srcOrd="0" destOrd="0" presId="urn:microsoft.com/office/officeart/2005/8/layout/orgChart1"/>
    <dgm:cxn modelId="{CFF24942-CCD1-4EB6-8011-FD35F7EB26AE}" type="presOf" srcId="{448E05D9-82D5-4E7C-8C25-59133ECDC41B}" destId="{7DD9EB83-C8FC-418C-BD15-675DDADA1603}" srcOrd="1" destOrd="0" presId="urn:microsoft.com/office/officeart/2005/8/layout/orgChart1"/>
    <dgm:cxn modelId="{122D942F-DB9D-4321-BBF1-1228C5264B6E}" type="presOf" srcId="{95600FE3-703A-43F5-817E-FBD2156DE69C}" destId="{2EC0BA7F-893B-4DC2-A087-BADEADF48F56}" srcOrd="0" destOrd="0" presId="urn:microsoft.com/office/officeart/2005/8/layout/orgChart1"/>
    <dgm:cxn modelId="{675054C5-F48C-4A29-9E3A-97926194122B}" srcId="{7C3AD6AE-5A2D-48FB-8441-16D3E6F25684}" destId="{DAEA2E73-6DA4-4D76-BCEA-F4A1457FB7E8}" srcOrd="0" destOrd="0" parTransId="{9C28D560-910D-4C82-93CE-ECD7A735305F}" sibTransId="{CEACA88E-D873-4998-AC37-3162B72321D2}"/>
    <dgm:cxn modelId="{6A0A71CC-400D-44B7-85CA-2B5BCA128DCE}" type="presOf" srcId="{C718B73F-85CF-4AE0-BFD8-C742E04F34F9}" destId="{5F8F4F48-342D-45FC-A5F1-20C2E2B517A1}" srcOrd="0" destOrd="0" presId="urn:microsoft.com/office/officeart/2005/8/layout/orgChart1"/>
    <dgm:cxn modelId="{B20BBBFB-B044-43CD-8126-EFC85870B06F}" type="presOf" srcId="{57D25D09-4689-416E-A329-4B57DFBD767A}" destId="{F1C3BB5D-7C0E-4A7D-9862-C08F340ABA98}" srcOrd="1" destOrd="0" presId="urn:microsoft.com/office/officeart/2005/8/layout/orgChart1"/>
    <dgm:cxn modelId="{58B24D4D-5DB1-48B1-BCFB-569972859302}" type="presOf" srcId="{CD1296BF-149E-411D-83B4-F1A12468947F}" destId="{B0DC6A97-A151-4074-85AB-23FF47775ABD}" srcOrd="1" destOrd="0" presId="urn:microsoft.com/office/officeart/2005/8/layout/orgChart1"/>
    <dgm:cxn modelId="{496F1583-22CC-43E5-B251-A7529F9EAEED}" type="presOf" srcId="{F8844E60-0C4B-4425-B289-0664AEE6EFEB}" destId="{D079DF8B-B531-4869-91C7-EE02EB1F24D9}" srcOrd="0" destOrd="0" presId="urn:microsoft.com/office/officeart/2005/8/layout/orgChart1"/>
    <dgm:cxn modelId="{8C880AB6-7ECA-495C-8E0A-1E6DF889AF3C}" srcId="{802D29AB-0C27-48DC-96D6-29D23AE3D398}" destId="{448E05D9-82D5-4E7C-8C25-59133ECDC41B}" srcOrd="1" destOrd="0" parTransId="{3823A318-BAC9-4BB8-A064-0EE611FBA416}" sibTransId="{4E75B7B1-4FBE-4C55-A663-58C36C949D24}"/>
    <dgm:cxn modelId="{E63440B7-F928-4D9D-A5EA-B2EB6BBFDA0E}" type="presOf" srcId="{4900E785-CC83-4812-821C-7B969459C833}" destId="{979DC60E-31BA-4B14-AED9-1E70A46BE3CE}" srcOrd="0" destOrd="0" presId="urn:microsoft.com/office/officeart/2005/8/layout/orgChart1"/>
    <dgm:cxn modelId="{5B0BA857-7195-4323-8406-FDDA3F7204EE}" srcId="{802D29AB-0C27-48DC-96D6-29D23AE3D398}" destId="{67C596F4-BB5A-4447-B68F-9751437113DE}" srcOrd="4" destOrd="0" parTransId="{35A32F4E-D69C-492E-9B64-A89466954EA9}" sibTransId="{B0490C5D-D2BC-44AF-927C-1674D887B8EF}"/>
    <dgm:cxn modelId="{54B217A3-33E3-46AB-BFDB-68415C64817A}" type="presOf" srcId="{BED3F6AE-5F12-4A78-86C6-1D54FD5324E7}" destId="{8811FB56-5EDE-4CC4-9136-EEAFEBC13C04}" srcOrd="0" destOrd="0" presId="urn:microsoft.com/office/officeart/2005/8/layout/orgChart1"/>
    <dgm:cxn modelId="{8CDF96AC-E00B-4FF7-A66A-E921423328C5}" srcId="{F37051E6-0B0E-4ED1-A2B5-3ADA0FB80D45}" destId="{358453CE-BCBA-451A-ACDA-98B895B9C0F5}" srcOrd="1" destOrd="0" parTransId="{25B2ADC6-3F63-4A7D-83EC-D5CBA513E707}" sibTransId="{5B5BDC8E-D1C2-484C-8CD5-E2DEC019D55C}"/>
    <dgm:cxn modelId="{00EB65F9-F874-42BA-94AD-CF04EF18AC1E}" type="presOf" srcId="{70C9C4A3-93C2-400F-9BBD-FAAEBB481905}" destId="{83CF6DEF-4E2B-487D-9359-D21C45F40F72}" srcOrd="0" destOrd="0" presId="urn:microsoft.com/office/officeart/2005/8/layout/orgChart1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17DAF069-F7D5-4AC1-862C-17B7DE2A7582}" type="presParOf" srcId="{389B67B3-C8AA-405B-9866-D700050B5F7B}" destId="{AD62F545-C1BE-48DD-811B-658B3DE83EB3}" srcOrd="0" destOrd="0" presId="urn:microsoft.com/office/officeart/2005/8/layout/orgChart1"/>
    <dgm:cxn modelId="{598DAF1E-ECF4-4FC1-8B6C-1D724A43E948}" type="presParOf" srcId="{389B67B3-C8AA-405B-9866-D700050B5F7B}" destId="{E7DB569A-3F8F-4AD5-AF7B-A0D6F3FAD9CD}" srcOrd="1" destOrd="0" presId="urn:microsoft.com/office/officeart/2005/8/layout/orgChart1"/>
    <dgm:cxn modelId="{613B9B9E-FFC1-4601-B451-099D2B6266C1}" type="presParOf" srcId="{E7DB569A-3F8F-4AD5-AF7B-A0D6F3FAD9CD}" destId="{4C2F9662-F584-4AB4-A73F-9C2304D4A7BE}" srcOrd="0" destOrd="0" presId="urn:microsoft.com/office/officeart/2005/8/layout/orgChart1"/>
    <dgm:cxn modelId="{24F11DFD-9481-46E8-B108-BFFADD55C1F0}" type="presParOf" srcId="{4C2F9662-F584-4AB4-A73F-9C2304D4A7BE}" destId="{6435A5CA-B262-4AFB-8F7E-1CCA23EC9FC0}" srcOrd="0" destOrd="0" presId="urn:microsoft.com/office/officeart/2005/8/layout/orgChart1"/>
    <dgm:cxn modelId="{6D5D7D50-D6C9-47C4-9665-F80140A02583}" type="presParOf" srcId="{4C2F9662-F584-4AB4-A73F-9C2304D4A7BE}" destId="{26D4D8C2-07ED-4B40-98D2-00B8DE3290A8}" srcOrd="1" destOrd="0" presId="urn:microsoft.com/office/officeart/2005/8/layout/orgChart1"/>
    <dgm:cxn modelId="{25892CA5-5EB2-4139-A6A3-169336E8232E}" type="presParOf" srcId="{E7DB569A-3F8F-4AD5-AF7B-A0D6F3FAD9CD}" destId="{C2E5D315-D43D-461A-8134-AB1238706583}" srcOrd="1" destOrd="0" presId="urn:microsoft.com/office/officeart/2005/8/layout/orgChart1"/>
    <dgm:cxn modelId="{850B3ADD-3584-4DF3-BB97-B32EC9E438A4}" type="presParOf" srcId="{E7DB569A-3F8F-4AD5-AF7B-A0D6F3FAD9CD}" destId="{73C270D3-26EE-41F0-875F-825E6EA507E5}" srcOrd="2" destOrd="0" presId="urn:microsoft.com/office/officeart/2005/8/layout/orgChart1"/>
    <dgm:cxn modelId="{26D23918-0711-4BA4-8041-37BE0E5C2286}" type="presParOf" srcId="{389B67B3-C8AA-405B-9866-D700050B5F7B}" destId="{CADA8E69-556F-414B-A002-F46DD5E810D9}" srcOrd="2" destOrd="0" presId="urn:microsoft.com/office/officeart/2005/8/layout/orgChart1"/>
    <dgm:cxn modelId="{C6D365D0-E2D7-431E-8373-B62BEDDE28BF}" type="presParOf" srcId="{389B67B3-C8AA-405B-9866-D700050B5F7B}" destId="{518AF730-B935-481B-8379-7164E0B08484}" srcOrd="3" destOrd="0" presId="urn:microsoft.com/office/officeart/2005/8/layout/orgChart1"/>
    <dgm:cxn modelId="{D2EBF4E0-EB1D-4366-B729-D1C1A5B6AE3B}" type="presParOf" srcId="{518AF730-B935-481B-8379-7164E0B08484}" destId="{8F779DB0-0026-445C-A756-C3360587C17D}" srcOrd="0" destOrd="0" presId="urn:microsoft.com/office/officeart/2005/8/layout/orgChart1"/>
    <dgm:cxn modelId="{0BD89626-A671-4CAF-AFC1-3B72F2CCADF8}" type="presParOf" srcId="{8F779DB0-0026-445C-A756-C3360587C17D}" destId="{8371DA7E-481C-4A82-A266-3C22C3F554C3}" srcOrd="0" destOrd="0" presId="urn:microsoft.com/office/officeart/2005/8/layout/orgChart1"/>
    <dgm:cxn modelId="{9E980126-0AE6-4536-82F0-455D763A0C3A}" type="presParOf" srcId="{8F779DB0-0026-445C-A756-C3360587C17D}" destId="{7DD9EB83-C8FC-418C-BD15-675DDADA1603}" srcOrd="1" destOrd="0" presId="urn:microsoft.com/office/officeart/2005/8/layout/orgChart1"/>
    <dgm:cxn modelId="{A7722A6C-B63E-46E9-8409-8E283CECAA38}" type="presParOf" srcId="{518AF730-B935-481B-8379-7164E0B08484}" destId="{30B285A9-0AAF-4DB7-B5F5-B340B14C1845}" srcOrd="1" destOrd="0" presId="urn:microsoft.com/office/officeart/2005/8/layout/orgChart1"/>
    <dgm:cxn modelId="{98435FC5-EE07-46EE-A55E-3FD67B15F61E}" type="presParOf" srcId="{30B285A9-0AAF-4DB7-B5F5-B340B14C1845}" destId="{0D6AE949-1E60-49F4-9823-1498D88C9A58}" srcOrd="0" destOrd="0" presId="urn:microsoft.com/office/officeart/2005/8/layout/orgChart1"/>
    <dgm:cxn modelId="{69406D16-254F-4FE6-8FC8-B58B0B3CEC30}" type="presParOf" srcId="{30B285A9-0AAF-4DB7-B5F5-B340B14C1845}" destId="{CE57A362-A70C-41FB-931A-34447F3A905B}" srcOrd="1" destOrd="0" presId="urn:microsoft.com/office/officeart/2005/8/layout/orgChart1"/>
    <dgm:cxn modelId="{CEE50714-D426-4058-A195-5423682BF327}" type="presParOf" srcId="{CE57A362-A70C-41FB-931A-34447F3A905B}" destId="{4191570C-5E7E-4655-8063-9971CB1D2BAB}" srcOrd="0" destOrd="0" presId="urn:microsoft.com/office/officeart/2005/8/layout/orgChart1"/>
    <dgm:cxn modelId="{71B1A196-985B-4091-A204-147A0CEE2FF0}" type="presParOf" srcId="{4191570C-5E7E-4655-8063-9971CB1D2BAB}" destId="{B3EC84F4-D4E2-48EA-998A-1EFD2776ACA6}" srcOrd="0" destOrd="0" presId="urn:microsoft.com/office/officeart/2005/8/layout/orgChart1"/>
    <dgm:cxn modelId="{3F6E5A19-148D-4723-A941-56F8E00B6766}" type="presParOf" srcId="{4191570C-5E7E-4655-8063-9971CB1D2BAB}" destId="{F1C3BB5D-7C0E-4A7D-9862-C08F340ABA98}" srcOrd="1" destOrd="0" presId="urn:microsoft.com/office/officeart/2005/8/layout/orgChart1"/>
    <dgm:cxn modelId="{B65E310A-6D82-4C20-9AB5-306360FA0845}" type="presParOf" srcId="{CE57A362-A70C-41FB-931A-34447F3A905B}" destId="{36673F49-5E4E-4D6D-BE57-ED11D3620DBF}" srcOrd="1" destOrd="0" presId="urn:microsoft.com/office/officeart/2005/8/layout/orgChart1"/>
    <dgm:cxn modelId="{8F5DEF10-1B37-4640-B5E5-F69C02B8D891}" type="presParOf" srcId="{36673F49-5E4E-4D6D-BE57-ED11D3620DBF}" destId="{8811FB56-5EDE-4CC4-9136-EEAFEBC13C04}" srcOrd="0" destOrd="0" presId="urn:microsoft.com/office/officeart/2005/8/layout/orgChart1"/>
    <dgm:cxn modelId="{4FC51CF5-0ABA-4921-B91D-DA4770631811}" type="presParOf" srcId="{36673F49-5E4E-4D6D-BE57-ED11D3620DBF}" destId="{3674B6C1-6792-4BC0-8171-E222E295981C}" srcOrd="1" destOrd="0" presId="urn:microsoft.com/office/officeart/2005/8/layout/orgChart1"/>
    <dgm:cxn modelId="{F0B8AA21-ACDB-40EC-8424-85A5343E5F83}" type="presParOf" srcId="{3674B6C1-6792-4BC0-8171-E222E295981C}" destId="{8F01D5D5-0A62-4664-8F9B-BA2DE6B0386F}" srcOrd="0" destOrd="0" presId="urn:microsoft.com/office/officeart/2005/8/layout/orgChart1"/>
    <dgm:cxn modelId="{68E2774D-504B-49F6-B25E-CCF028E1A187}" type="presParOf" srcId="{8F01D5D5-0A62-4664-8F9B-BA2DE6B0386F}" destId="{AC53AC28-2EB2-4DE9-8F21-4DD36CCEB152}" srcOrd="0" destOrd="0" presId="urn:microsoft.com/office/officeart/2005/8/layout/orgChart1"/>
    <dgm:cxn modelId="{80235F52-EC65-4CBA-874C-65CC554BD4CD}" type="presParOf" srcId="{8F01D5D5-0A62-4664-8F9B-BA2DE6B0386F}" destId="{F060E872-32EB-4049-9C5D-2D101F7B8885}" srcOrd="1" destOrd="0" presId="urn:microsoft.com/office/officeart/2005/8/layout/orgChart1"/>
    <dgm:cxn modelId="{300BDD3F-9B5A-47FF-AF6D-EE9ECE85E9DE}" type="presParOf" srcId="{3674B6C1-6792-4BC0-8171-E222E295981C}" destId="{8B32EF91-B2D8-4816-8B08-855F6234E956}" srcOrd="1" destOrd="0" presId="urn:microsoft.com/office/officeart/2005/8/layout/orgChart1"/>
    <dgm:cxn modelId="{25F6298D-CA89-4304-967E-D1A878C873B4}" type="presParOf" srcId="{3674B6C1-6792-4BC0-8171-E222E295981C}" destId="{47D223FD-E287-4C95-9589-F11295C67175}" srcOrd="2" destOrd="0" presId="urn:microsoft.com/office/officeart/2005/8/layout/orgChart1"/>
    <dgm:cxn modelId="{2836C915-922D-4162-96A6-BC12A03B04FE}" type="presParOf" srcId="{36673F49-5E4E-4D6D-BE57-ED11D3620DBF}" destId="{7E8B83C8-ECD4-4724-8703-9D0F09EF7D4D}" srcOrd="2" destOrd="0" presId="urn:microsoft.com/office/officeart/2005/8/layout/orgChart1"/>
    <dgm:cxn modelId="{9F9CA5A9-74AE-4707-A9C6-52AEB2595760}" type="presParOf" srcId="{36673F49-5E4E-4D6D-BE57-ED11D3620DBF}" destId="{386B08E5-A416-4C12-A6A3-E1CEE8C7E737}" srcOrd="3" destOrd="0" presId="urn:microsoft.com/office/officeart/2005/8/layout/orgChart1"/>
    <dgm:cxn modelId="{190DB85F-64AA-4A02-9320-7C903206F1DD}" type="presParOf" srcId="{386B08E5-A416-4C12-A6A3-E1CEE8C7E737}" destId="{A1DC047E-A3B2-4387-818E-0497F2D454B3}" srcOrd="0" destOrd="0" presId="urn:microsoft.com/office/officeart/2005/8/layout/orgChart1"/>
    <dgm:cxn modelId="{070AE434-0CBE-4851-9830-28816F5AE558}" type="presParOf" srcId="{A1DC047E-A3B2-4387-818E-0497F2D454B3}" destId="{36287B20-070E-4B63-AFAE-3909525B3032}" srcOrd="0" destOrd="0" presId="urn:microsoft.com/office/officeart/2005/8/layout/orgChart1"/>
    <dgm:cxn modelId="{7D1CD09E-A008-46ED-BAA1-D5BE0298FD33}" type="presParOf" srcId="{A1DC047E-A3B2-4387-818E-0497F2D454B3}" destId="{363DA99E-E514-49A2-B4B6-81093E747752}" srcOrd="1" destOrd="0" presId="urn:microsoft.com/office/officeart/2005/8/layout/orgChart1"/>
    <dgm:cxn modelId="{7E87CA8E-40E2-4B39-8DD7-18C200986349}" type="presParOf" srcId="{386B08E5-A416-4C12-A6A3-E1CEE8C7E737}" destId="{A4764897-2586-415B-B4FC-953B2697BAD6}" srcOrd="1" destOrd="0" presId="urn:microsoft.com/office/officeart/2005/8/layout/orgChart1"/>
    <dgm:cxn modelId="{57E38A74-3580-4FBB-86DE-206021093ADB}" type="presParOf" srcId="{386B08E5-A416-4C12-A6A3-E1CEE8C7E737}" destId="{2997CBF3-3D67-489F-A37C-F3F5582C4929}" srcOrd="2" destOrd="0" presId="urn:microsoft.com/office/officeart/2005/8/layout/orgChart1"/>
    <dgm:cxn modelId="{4B1B9709-4C6D-4DE6-91A9-B5825ED944E6}" type="presParOf" srcId="{36673F49-5E4E-4D6D-BE57-ED11D3620DBF}" destId="{213D9CD7-214E-4E16-A729-B5C1E6A62BC4}" srcOrd="4" destOrd="0" presId="urn:microsoft.com/office/officeart/2005/8/layout/orgChart1"/>
    <dgm:cxn modelId="{E24D5424-1D5A-4F9B-9921-09F6192CD37E}" type="presParOf" srcId="{36673F49-5E4E-4D6D-BE57-ED11D3620DBF}" destId="{6E459AC6-9CFD-4CDE-A97E-936BE506A2D0}" srcOrd="5" destOrd="0" presId="urn:microsoft.com/office/officeart/2005/8/layout/orgChart1"/>
    <dgm:cxn modelId="{DC8962E9-1EBB-4214-A21E-28369FBC30C0}" type="presParOf" srcId="{6E459AC6-9CFD-4CDE-A97E-936BE506A2D0}" destId="{7660EA5B-E62B-486F-851A-09D65B2C408F}" srcOrd="0" destOrd="0" presId="urn:microsoft.com/office/officeart/2005/8/layout/orgChart1"/>
    <dgm:cxn modelId="{F1089846-094E-487F-B290-66B4902EF743}" type="presParOf" srcId="{7660EA5B-E62B-486F-851A-09D65B2C408F}" destId="{979DC60E-31BA-4B14-AED9-1E70A46BE3CE}" srcOrd="0" destOrd="0" presId="urn:microsoft.com/office/officeart/2005/8/layout/orgChart1"/>
    <dgm:cxn modelId="{CB2C268F-A67D-4D29-8830-B55E0D3805B2}" type="presParOf" srcId="{7660EA5B-E62B-486F-851A-09D65B2C408F}" destId="{A6847C05-85AD-46D7-8446-BEA304D42952}" srcOrd="1" destOrd="0" presId="urn:microsoft.com/office/officeart/2005/8/layout/orgChart1"/>
    <dgm:cxn modelId="{FF8DF8FB-25FE-4F2D-8203-284499FC91D6}" type="presParOf" srcId="{6E459AC6-9CFD-4CDE-A97E-936BE506A2D0}" destId="{EB178A9E-C9B1-44A8-91DB-4B00E1D29EFD}" srcOrd="1" destOrd="0" presId="urn:microsoft.com/office/officeart/2005/8/layout/orgChart1"/>
    <dgm:cxn modelId="{8DC33648-7AF2-4CF0-AE32-B15A2818A21E}" type="presParOf" srcId="{6E459AC6-9CFD-4CDE-A97E-936BE506A2D0}" destId="{F7419D22-3480-428F-92F8-4569362CE87D}" srcOrd="2" destOrd="0" presId="urn:microsoft.com/office/officeart/2005/8/layout/orgChart1"/>
    <dgm:cxn modelId="{83099A9C-CA92-4E54-8879-C7E7F73B120D}" type="presParOf" srcId="{CE57A362-A70C-41FB-931A-34447F3A905B}" destId="{A483EB98-BBEB-4B28-99FE-297F2F209BED}" srcOrd="2" destOrd="0" presId="urn:microsoft.com/office/officeart/2005/8/layout/orgChart1"/>
    <dgm:cxn modelId="{BDB91D35-EC46-446D-816A-6A4EDFCE3656}" type="presParOf" srcId="{30B285A9-0AAF-4DB7-B5F5-B340B14C1845}" destId="{29D1E588-7E25-497F-B142-1F2496543505}" srcOrd="2" destOrd="0" presId="urn:microsoft.com/office/officeart/2005/8/layout/orgChart1"/>
    <dgm:cxn modelId="{7F122EF7-6CFF-4E63-8650-F76B3573F410}" type="presParOf" srcId="{30B285A9-0AAF-4DB7-B5F5-B340B14C1845}" destId="{7C1645C6-D44C-45BC-BE30-0AADC4B1A808}" srcOrd="3" destOrd="0" presId="urn:microsoft.com/office/officeart/2005/8/layout/orgChart1"/>
    <dgm:cxn modelId="{94FB19AD-2719-49AD-9EBE-04193189A1E9}" type="presParOf" srcId="{7C1645C6-D44C-45BC-BE30-0AADC4B1A808}" destId="{90D5A3C2-ED3C-427E-AEF1-DB20B54C364A}" srcOrd="0" destOrd="0" presId="urn:microsoft.com/office/officeart/2005/8/layout/orgChart1"/>
    <dgm:cxn modelId="{CA97E861-2020-4F37-A968-8E7D2F888C89}" type="presParOf" srcId="{90D5A3C2-ED3C-427E-AEF1-DB20B54C364A}" destId="{84816026-3E41-4219-813C-4CE131566180}" srcOrd="0" destOrd="0" presId="urn:microsoft.com/office/officeart/2005/8/layout/orgChart1"/>
    <dgm:cxn modelId="{1A90F50F-C2AA-4B7E-BEA5-CA7520D2D07B}" type="presParOf" srcId="{90D5A3C2-ED3C-427E-AEF1-DB20B54C364A}" destId="{16D98088-33F5-430F-A6EA-10E48F757EEA}" srcOrd="1" destOrd="0" presId="urn:microsoft.com/office/officeart/2005/8/layout/orgChart1"/>
    <dgm:cxn modelId="{2416417E-3BCA-4058-A070-BDFA83F8DEC2}" type="presParOf" srcId="{7C1645C6-D44C-45BC-BE30-0AADC4B1A808}" destId="{F1BD7830-A2FD-42DF-9E9F-5A17C3697CB9}" srcOrd="1" destOrd="0" presId="urn:microsoft.com/office/officeart/2005/8/layout/orgChart1"/>
    <dgm:cxn modelId="{1E713642-0BAA-4CD1-B6E1-945376C57DD0}" type="presParOf" srcId="{F1BD7830-A2FD-42DF-9E9F-5A17C3697CB9}" destId="{CF751553-C1BC-4A6F-BEF9-737C4DBA228D}" srcOrd="0" destOrd="0" presId="urn:microsoft.com/office/officeart/2005/8/layout/orgChart1"/>
    <dgm:cxn modelId="{E5D58B72-757E-4E73-8782-F59A6AD59161}" type="presParOf" srcId="{F1BD7830-A2FD-42DF-9E9F-5A17C3697CB9}" destId="{15923663-1DF8-4B54-91AC-4F74FDCF35C1}" srcOrd="1" destOrd="0" presId="urn:microsoft.com/office/officeart/2005/8/layout/orgChart1"/>
    <dgm:cxn modelId="{14AF3705-4A04-466F-B17E-90032D3BF1C4}" type="presParOf" srcId="{15923663-1DF8-4B54-91AC-4F74FDCF35C1}" destId="{81C2E3C0-3418-4A92-9876-033345A232EB}" srcOrd="0" destOrd="0" presId="urn:microsoft.com/office/officeart/2005/8/layout/orgChart1"/>
    <dgm:cxn modelId="{FB3BBF97-0EA3-4FB0-B7C0-7D6F4DC53669}" type="presParOf" srcId="{81C2E3C0-3418-4A92-9876-033345A232EB}" destId="{D079DF8B-B531-4869-91C7-EE02EB1F24D9}" srcOrd="0" destOrd="0" presId="urn:microsoft.com/office/officeart/2005/8/layout/orgChart1"/>
    <dgm:cxn modelId="{C8EE5DED-0603-4E08-9563-308D7011962C}" type="presParOf" srcId="{81C2E3C0-3418-4A92-9876-033345A232EB}" destId="{0FDD0438-C82A-4F05-953C-B3192842E106}" srcOrd="1" destOrd="0" presId="urn:microsoft.com/office/officeart/2005/8/layout/orgChart1"/>
    <dgm:cxn modelId="{66FD12E3-AC4A-4CA9-845F-504700328183}" type="presParOf" srcId="{15923663-1DF8-4B54-91AC-4F74FDCF35C1}" destId="{A420DD82-BB4E-4C02-BD7F-76343F42AA79}" srcOrd="1" destOrd="0" presId="urn:microsoft.com/office/officeart/2005/8/layout/orgChart1"/>
    <dgm:cxn modelId="{BCE309C7-55A1-4A06-96E3-751D67A89C78}" type="presParOf" srcId="{15923663-1DF8-4B54-91AC-4F74FDCF35C1}" destId="{81C3073D-A459-4199-BEFA-A76E603AC08C}" srcOrd="2" destOrd="0" presId="urn:microsoft.com/office/officeart/2005/8/layout/orgChart1"/>
    <dgm:cxn modelId="{EF144F76-0C50-464A-A9D6-E935EB299D70}" type="presParOf" srcId="{F1BD7830-A2FD-42DF-9E9F-5A17C3697CB9}" destId="{2EC0BA7F-893B-4DC2-A087-BADEADF48F56}" srcOrd="2" destOrd="0" presId="urn:microsoft.com/office/officeart/2005/8/layout/orgChart1"/>
    <dgm:cxn modelId="{C5B3E769-C0C0-4C83-B355-1DAAF7D823D2}" type="presParOf" srcId="{F1BD7830-A2FD-42DF-9E9F-5A17C3697CB9}" destId="{0685FC92-E626-4224-A35D-B93A2C432A76}" srcOrd="3" destOrd="0" presId="urn:microsoft.com/office/officeart/2005/8/layout/orgChart1"/>
    <dgm:cxn modelId="{F196BA0D-3FED-4954-81FE-F0ABED7C8670}" type="presParOf" srcId="{0685FC92-E626-4224-A35D-B93A2C432A76}" destId="{4CE3B1DF-87B8-4FD2-890E-F294BCCD7BB2}" srcOrd="0" destOrd="0" presId="urn:microsoft.com/office/officeart/2005/8/layout/orgChart1"/>
    <dgm:cxn modelId="{770C915C-7541-4460-BDC8-D6FED34C69AF}" type="presParOf" srcId="{4CE3B1DF-87B8-4FD2-890E-F294BCCD7BB2}" destId="{37E84DEF-456A-480A-9922-28BFFB8DADF0}" srcOrd="0" destOrd="0" presId="urn:microsoft.com/office/officeart/2005/8/layout/orgChart1"/>
    <dgm:cxn modelId="{1CC77ABC-08C9-4287-AC19-D1037A9416FB}" type="presParOf" srcId="{4CE3B1DF-87B8-4FD2-890E-F294BCCD7BB2}" destId="{CF8FB0E9-71BA-40C9-A1BB-3AA02F4A095B}" srcOrd="1" destOrd="0" presId="urn:microsoft.com/office/officeart/2005/8/layout/orgChart1"/>
    <dgm:cxn modelId="{92FC7925-618A-4097-AD9D-71A1502AF992}" type="presParOf" srcId="{0685FC92-E626-4224-A35D-B93A2C432A76}" destId="{75A57337-5718-40B5-9A43-32B1A33E6DD5}" srcOrd="1" destOrd="0" presId="urn:microsoft.com/office/officeart/2005/8/layout/orgChart1"/>
    <dgm:cxn modelId="{FAD6BE05-2FAB-44A1-91E6-50C4E3ACF088}" type="presParOf" srcId="{0685FC92-E626-4224-A35D-B93A2C432A76}" destId="{C2FFEA5A-5394-4A4E-85E2-172D58B413E7}" srcOrd="2" destOrd="0" presId="urn:microsoft.com/office/officeart/2005/8/layout/orgChart1"/>
    <dgm:cxn modelId="{5DF0C787-0890-4E7F-A0F0-7A88E3D9563E}" type="presParOf" srcId="{7C1645C6-D44C-45BC-BE30-0AADC4B1A808}" destId="{46156848-2589-4BE9-A279-A19B84CB2136}" srcOrd="2" destOrd="0" presId="urn:microsoft.com/office/officeart/2005/8/layout/orgChart1"/>
    <dgm:cxn modelId="{9DD294B6-8151-4DAE-A30E-4C12CAF1D89C}" type="presParOf" srcId="{518AF730-B935-481B-8379-7164E0B08484}" destId="{DB38C975-A64F-4C39-B6F9-FAC53DCA7F15}" srcOrd="2" destOrd="0" presId="urn:microsoft.com/office/officeart/2005/8/layout/orgChart1"/>
    <dgm:cxn modelId="{3555A576-19C4-46F1-B632-9F70AB7BD868}" type="presParOf" srcId="{389B67B3-C8AA-405B-9866-D700050B5F7B}" destId="{013A2E6A-F292-43E7-AF77-0FC4416130DB}" srcOrd="4" destOrd="0" presId="urn:microsoft.com/office/officeart/2005/8/layout/orgChart1"/>
    <dgm:cxn modelId="{11220648-DC51-4B71-978B-A51C740D7245}" type="presParOf" srcId="{389B67B3-C8AA-405B-9866-D700050B5F7B}" destId="{82CE88B8-EC5E-4E9C-AA71-0779335516E9}" srcOrd="5" destOrd="0" presId="urn:microsoft.com/office/officeart/2005/8/layout/orgChart1"/>
    <dgm:cxn modelId="{5CC17660-B0B2-471F-8AD8-CC8950FA69CE}" type="presParOf" srcId="{82CE88B8-EC5E-4E9C-AA71-0779335516E9}" destId="{6C64BCE2-1EA3-4282-93C6-5A1F29AB79D7}" srcOrd="0" destOrd="0" presId="urn:microsoft.com/office/officeart/2005/8/layout/orgChart1"/>
    <dgm:cxn modelId="{6542E944-E603-4162-AF30-C7B94E652647}" type="presParOf" srcId="{6C64BCE2-1EA3-4282-93C6-5A1F29AB79D7}" destId="{CCB5440F-A8C1-466C-BE7B-9EED12649C59}" srcOrd="0" destOrd="0" presId="urn:microsoft.com/office/officeart/2005/8/layout/orgChart1"/>
    <dgm:cxn modelId="{9EF4F849-B2C2-4011-B3C1-0DC110EF41B1}" type="presParOf" srcId="{6C64BCE2-1EA3-4282-93C6-5A1F29AB79D7}" destId="{F0520679-FF9B-4AE2-B9E6-7BAC14162849}" srcOrd="1" destOrd="0" presId="urn:microsoft.com/office/officeart/2005/8/layout/orgChart1"/>
    <dgm:cxn modelId="{CA56B1A6-3B85-4FEB-8E18-3FFBAEECD4E8}" type="presParOf" srcId="{82CE88B8-EC5E-4E9C-AA71-0779335516E9}" destId="{28029CC4-9111-43B7-8D4D-585E33BA646E}" srcOrd="1" destOrd="0" presId="urn:microsoft.com/office/officeart/2005/8/layout/orgChart1"/>
    <dgm:cxn modelId="{D3DEE540-90D3-496E-B7CD-E3BDA46AC23C}" type="presParOf" srcId="{28029CC4-9111-43B7-8D4D-585E33BA646E}" destId="{F264CB16-1B72-4876-A991-191825EDC2D6}" srcOrd="0" destOrd="0" presId="urn:microsoft.com/office/officeart/2005/8/layout/orgChart1"/>
    <dgm:cxn modelId="{01BA3D58-C4E4-4DDB-ACBD-93F7C4B71EBB}" type="presParOf" srcId="{28029CC4-9111-43B7-8D4D-585E33BA646E}" destId="{65C7B094-A45B-4249-BF68-345D1D3C59A0}" srcOrd="1" destOrd="0" presId="urn:microsoft.com/office/officeart/2005/8/layout/orgChart1"/>
    <dgm:cxn modelId="{37C7AA09-53C3-40E2-9868-523E017404CE}" type="presParOf" srcId="{65C7B094-A45B-4249-BF68-345D1D3C59A0}" destId="{7D7EF03D-CB12-4B5F-9E0C-3088F5435AD8}" srcOrd="0" destOrd="0" presId="urn:microsoft.com/office/officeart/2005/8/layout/orgChart1"/>
    <dgm:cxn modelId="{75FDFE2B-DA0F-4C06-BEB4-9F3AE3A29BA1}" type="presParOf" srcId="{7D7EF03D-CB12-4B5F-9E0C-3088F5435AD8}" destId="{E08CE63E-0791-4A80-A166-B0B8776D4C81}" srcOrd="0" destOrd="0" presId="urn:microsoft.com/office/officeart/2005/8/layout/orgChart1"/>
    <dgm:cxn modelId="{32C4B9FF-5B3C-4DF5-9FF4-BEBAE746504F}" type="presParOf" srcId="{7D7EF03D-CB12-4B5F-9E0C-3088F5435AD8}" destId="{970597F6-BC39-47A5-BF8A-42EF5CEF57FC}" srcOrd="1" destOrd="0" presId="urn:microsoft.com/office/officeart/2005/8/layout/orgChart1"/>
    <dgm:cxn modelId="{F040493B-E47A-4580-BBE7-FB13540D9EDC}" type="presParOf" srcId="{65C7B094-A45B-4249-BF68-345D1D3C59A0}" destId="{40F33C07-A931-42A8-9FBA-765B34F7608A}" srcOrd="1" destOrd="0" presId="urn:microsoft.com/office/officeart/2005/8/layout/orgChart1"/>
    <dgm:cxn modelId="{1DB6ED0E-B885-418A-89C3-54A32815C37D}" type="presParOf" srcId="{40F33C07-A931-42A8-9FBA-765B34F7608A}" destId="{E7AAA2B4-BF02-4AF9-B180-BF0FA2A0C7B5}" srcOrd="0" destOrd="0" presId="urn:microsoft.com/office/officeart/2005/8/layout/orgChart1"/>
    <dgm:cxn modelId="{6C3345A2-4200-46B6-ADC6-E79B4913C9E1}" type="presParOf" srcId="{40F33C07-A931-42A8-9FBA-765B34F7608A}" destId="{F052B5D1-D48B-43C7-9B8A-60EB5617D5EF}" srcOrd="1" destOrd="0" presId="urn:microsoft.com/office/officeart/2005/8/layout/orgChart1"/>
    <dgm:cxn modelId="{67BBB284-6C72-45BB-BF1D-50B578EC944E}" type="presParOf" srcId="{F052B5D1-D48B-43C7-9B8A-60EB5617D5EF}" destId="{1F3F7879-08F3-463F-A548-636743B84B0C}" srcOrd="0" destOrd="0" presId="urn:microsoft.com/office/officeart/2005/8/layout/orgChart1"/>
    <dgm:cxn modelId="{E449D410-DA62-42AB-814C-2743421CA57B}" type="presParOf" srcId="{1F3F7879-08F3-463F-A548-636743B84B0C}" destId="{D956B22A-B788-468E-8E8A-1F30DD6D4069}" srcOrd="0" destOrd="0" presId="urn:microsoft.com/office/officeart/2005/8/layout/orgChart1"/>
    <dgm:cxn modelId="{DA48007F-E655-4327-9E57-19421EAC12DE}" type="presParOf" srcId="{1F3F7879-08F3-463F-A548-636743B84B0C}" destId="{B0DC6A97-A151-4074-85AB-23FF47775ABD}" srcOrd="1" destOrd="0" presId="urn:microsoft.com/office/officeart/2005/8/layout/orgChart1"/>
    <dgm:cxn modelId="{6D4A7560-CC8A-444B-A2E5-4BF49514318C}" type="presParOf" srcId="{F052B5D1-D48B-43C7-9B8A-60EB5617D5EF}" destId="{E4F6E7A7-53D5-46F2-AC3C-E5E0C5F1B0F1}" srcOrd="1" destOrd="0" presId="urn:microsoft.com/office/officeart/2005/8/layout/orgChart1"/>
    <dgm:cxn modelId="{1BC9E707-A7EA-4121-B0EF-14E149F2AF43}" type="presParOf" srcId="{F052B5D1-D48B-43C7-9B8A-60EB5617D5EF}" destId="{DB532931-244F-44FC-929D-9817649C60E1}" srcOrd="2" destOrd="0" presId="urn:microsoft.com/office/officeart/2005/8/layout/orgChart1"/>
    <dgm:cxn modelId="{9828AEEB-6CCA-447F-B8BB-805078B26DAE}" type="presParOf" srcId="{40F33C07-A931-42A8-9FBA-765B34F7608A}" destId="{2B20ED56-A99A-415A-93B3-E5F23B568D5E}" srcOrd="2" destOrd="0" presId="urn:microsoft.com/office/officeart/2005/8/layout/orgChart1"/>
    <dgm:cxn modelId="{18304721-6B1E-4057-8E0E-C3422385BBC3}" type="presParOf" srcId="{40F33C07-A931-42A8-9FBA-765B34F7608A}" destId="{B3D8D329-08E1-472E-8101-6FEDDE29F2FA}" srcOrd="3" destOrd="0" presId="urn:microsoft.com/office/officeart/2005/8/layout/orgChart1"/>
    <dgm:cxn modelId="{A2B17D8D-357A-4D6D-914D-A714610769AB}" type="presParOf" srcId="{B3D8D329-08E1-472E-8101-6FEDDE29F2FA}" destId="{BBFD50D6-0181-41B4-A717-7776580CF35F}" srcOrd="0" destOrd="0" presId="urn:microsoft.com/office/officeart/2005/8/layout/orgChart1"/>
    <dgm:cxn modelId="{D0997A85-EECC-4116-883E-6F898B51766C}" type="presParOf" srcId="{BBFD50D6-0181-41B4-A717-7776580CF35F}" destId="{592E7FAD-E9AD-47E7-828F-AC932F59CB7C}" srcOrd="0" destOrd="0" presId="urn:microsoft.com/office/officeart/2005/8/layout/orgChart1"/>
    <dgm:cxn modelId="{14938EE9-4DED-4E07-88EE-BD78F7718F68}" type="presParOf" srcId="{BBFD50D6-0181-41B4-A717-7776580CF35F}" destId="{F15E3415-CC2B-4525-B6C9-E68B2AF87675}" srcOrd="1" destOrd="0" presId="urn:microsoft.com/office/officeart/2005/8/layout/orgChart1"/>
    <dgm:cxn modelId="{A648C5DC-074E-4058-A81B-044799FE71EC}" type="presParOf" srcId="{B3D8D329-08E1-472E-8101-6FEDDE29F2FA}" destId="{44639269-7C2F-4081-BE88-93F1A51BE16A}" srcOrd="1" destOrd="0" presId="urn:microsoft.com/office/officeart/2005/8/layout/orgChart1"/>
    <dgm:cxn modelId="{D1822027-43FB-4BAD-839F-1AD0609BE586}" type="presParOf" srcId="{B3D8D329-08E1-472E-8101-6FEDDE29F2FA}" destId="{B8995F92-F67B-4715-AC2F-441A066649D5}" srcOrd="2" destOrd="0" presId="urn:microsoft.com/office/officeart/2005/8/layout/orgChart1"/>
    <dgm:cxn modelId="{130AC901-09B6-469D-A93F-BB0436F3FA7B}" type="presParOf" srcId="{65C7B094-A45B-4249-BF68-345D1D3C59A0}" destId="{D99B19A4-62E3-4EB0-8E73-8F5F3CC4AB8C}" srcOrd="2" destOrd="0" presId="urn:microsoft.com/office/officeart/2005/8/layout/orgChart1"/>
    <dgm:cxn modelId="{B1EF21C0-F96F-42F4-8AC8-49894BF2B865}" type="presParOf" srcId="{28029CC4-9111-43B7-8D4D-585E33BA646E}" destId="{00C31032-C32B-4B92-B3C4-EF9A5AE76E93}" srcOrd="2" destOrd="0" presId="urn:microsoft.com/office/officeart/2005/8/layout/orgChart1"/>
    <dgm:cxn modelId="{8D575C74-5F41-43B9-9466-B7074EB03BDA}" type="presParOf" srcId="{28029CC4-9111-43B7-8D4D-585E33BA646E}" destId="{58E28B05-13E8-4293-9B49-B003C67FC28C}" srcOrd="3" destOrd="0" presId="urn:microsoft.com/office/officeart/2005/8/layout/orgChart1"/>
    <dgm:cxn modelId="{46BF9BD0-DC5B-4F1E-A8D4-5C3EB8FF7066}" type="presParOf" srcId="{58E28B05-13E8-4293-9B49-B003C67FC28C}" destId="{70F5DE28-3A59-45FB-BF95-E32A83A88FDF}" srcOrd="0" destOrd="0" presId="urn:microsoft.com/office/officeart/2005/8/layout/orgChart1"/>
    <dgm:cxn modelId="{4F8BB81E-EBA2-41C8-8F20-F14FEF3FE857}" type="presParOf" srcId="{70F5DE28-3A59-45FB-BF95-E32A83A88FDF}" destId="{51F111B2-E584-410F-AEAC-0A87C254DBCE}" srcOrd="0" destOrd="0" presId="urn:microsoft.com/office/officeart/2005/8/layout/orgChart1"/>
    <dgm:cxn modelId="{23FBC673-802C-40CA-84D4-44DF6C9EF440}" type="presParOf" srcId="{70F5DE28-3A59-45FB-BF95-E32A83A88FDF}" destId="{C3AEC9A9-03FE-44A2-80A6-6A5570CC991C}" srcOrd="1" destOrd="0" presId="urn:microsoft.com/office/officeart/2005/8/layout/orgChart1"/>
    <dgm:cxn modelId="{12328575-3BAA-4A99-B052-725AC014264A}" type="presParOf" srcId="{58E28B05-13E8-4293-9B49-B003C67FC28C}" destId="{07C9973B-2DD6-471C-BB79-B87A3754DDDE}" srcOrd="1" destOrd="0" presId="urn:microsoft.com/office/officeart/2005/8/layout/orgChart1"/>
    <dgm:cxn modelId="{9BC7706B-9414-47F4-A4CB-18093B1833B6}" type="presParOf" srcId="{07C9973B-2DD6-471C-BB79-B87A3754DDDE}" destId="{5DEF4603-6E51-431D-851B-B34335D616B8}" srcOrd="0" destOrd="0" presId="urn:microsoft.com/office/officeart/2005/8/layout/orgChart1"/>
    <dgm:cxn modelId="{DA73A778-6899-4920-8F44-FF37BF2ABAA6}" type="presParOf" srcId="{07C9973B-2DD6-471C-BB79-B87A3754DDDE}" destId="{335E8C46-4268-4691-8F49-7DBAF607F25B}" srcOrd="1" destOrd="0" presId="urn:microsoft.com/office/officeart/2005/8/layout/orgChart1"/>
    <dgm:cxn modelId="{99F344EC-225D-4AF1-9D1F-E3ABA28FD882}" type="presParOf" srcId="{335E8C46-4268-4691-8F49-7DBAF607F25B}" destId="{3E3FCF3E-9FA1-462B-AF8F-170C332546B3}" srcOrd="0" destOrd="0" presId="urn:microsoft.com/office/officeart/2005/8/layout/orgChart1"/>
    <dgm:cxn modelId="{9C7F1C56-A2AB-4988-81A6-695B902355BD}" type="presParOf" srcId="{3E3FCF3E-9FA1-462B-AF8F-170C332546B3}" destId="{0E808751-54D1-4EA8-851D-59B25CD2CF56}" srcOrd="0" destOrd="0" presId="urn:microsoft.com/office/officeart/2005/8/layout/orgChart1"/>
    <dgm:cxn modelId="{110BF8D0-2997-423F-B74F-D3A30D16C476}" type="presParOf" srcId="{3E3FCF3E-9FA1-462B-AF8F-170C332546B3}" destId="{21E86609-F122-456C-B7E7-629F7B8E6523}" srcOrd="1" destOrd="0" presId="urn:microsoft.com/office/officeart/2005/8/layout/orgChart1"/>
    <dgm:cxn modelId="{54C66A5C-B412-45E8-AC2C-89F55ECF39D4}" type="presParOf" srcId="{335E8C46-4268-4691-8F49-7DBAF607F25B}" destId="{A2A7903A-AD06-4840-94A3-CDBAFDCE257C}" srcOrd="1" destOrd="0" presId="urn:microsoft.com/office/officeart/2005/8/layout/orgChart1"/>
    <dgm:cxn modelId="{31773206-8B87-40EF-8511-34AAEB3D89DD}" type="presParOf" srcId="{335E8C46-4268-4691-8F49-7DBAF607F25B}" destId="{F694512D-9DC8-4EC1-B25A-5D5751503346}" srcOrd="2" destOrd="0" presId="urn:microsoft.com/office/officeart/2005/8/layout/orgChart1"/>
    <dgm:cxn modelId="{B4EBF197-4B9D-47AD-AE0B-CA552822D45C}" type="presParOf" srcId="{07C9973B-2DD6-471C-BB79-B87A3754DDDE}" destId="{DADD1973-0959-4A1B-9FBD-71F79BCB0F70}" srcOrd="2" destOrd="0" presId="urn:microsoft.com/office/officeart/2005/8/layout/orgChart1"/>
    <dgm:cxn modelId="{3FCE1CAA-E59A-40DE-B7B4-8AB6AC6ADFC3}" type="presParOf" srcId="{07C9973B-2DD6-471C-BB79-B87A3754DDDE}" destId="{3BEA959C-EC1F-4AFF-816B-A887F6D2BC62}" srcOrd="3" destOrd="0" presId="urn:microsoft.com/office/officeart/2005/8/layout/orgChart1"/>
    <dgm:cxn modelId="{6458821A-FFD1-41D5-9A52-B9E921047D59}" type="presParOf" srcId="{3BEA959C-EC1F-4AFF-816B-A887F6D2BC62}" destId="{CEB8C278-F2C9-49CF-AA32-F129415D2B50}" srcOrd="0" destOrd="0" presId="urn:microsoft.com/office/officeart/2005/8/layout/orgChart1"/>
    <dgm:cxn modelId="{9050C7AD-4018-44F1-B19B-83CDBD5AA0A6}" type="presParOf" srcId="{CEB8C278-F2C9-49CF-AA32-F129415D2B50}" destId="{3B07C71D-5FDA-4CED-B8B7-30A48A56D0F7}" srcOrd="0" destOrd="0" presId="urn:microsoft.com/office/officeart/2005/8/layout/orgChart1"/>
    <dgm:cxn modelId="{CF0F005A-48A5-4810-9A3D-57EE26159EBD}" type="presParOf" srcId="{CEB8C278-F2C9-49CF-AA32-F129415D2B50}" destId="{263969BF-B3FE-4D3E-9AD2-956D8C016EEA}" srcOrd="1" destOrd="0" presId="urn:microsoft.com/office/officeart/2005/8/layout/orgChart1"/>
    <dgm:cxn modelId="{B488E6B9-7F22-4C89-BFFC-89534C0E87F2}" type="presParOf" srcId="{3BEA959C-EC1F-4AFF-816B-A887F6D2BC62}" destId="{D36758A6-43DE-4A7A-85FA-BF24988994B1}" srcOrd="1" destOrd="0" presId="urn:microsoft.com/office/officeart/2005/8/layout/orgChart1"/>
    <dgm:cxn modelId="{1791E398-0F64-4297-A79B-06F4700FB7E6}" type="presParOf" srcId="{3BEA959C-EC1F-4AFF-816B-A887F6D2BC62}" destId="{181E3544-806F-4152-99B5-55216F585242}" srcOrd="2" destOrd="0" presId="urn:microsoft.com/office/officeart/2005/8/layout/orgChart1"/>
    <dgm:cxn modelId="{C96D82F7-F119-450B-BD75-38DA1D27DF69}" type="presParOf" srcId="{58E28B05-13E8-4293-9B49-B003C67FC28C}" destId="{ADD93C37-65E0-486D-85DB-BF762FF525BB}" srcOrd="2" destOrd="0" presId="urn:microsoft.com/office/officeart/2005/8/layout/orgChart1"/>
    <dgm:cxn modelId="{E1864281-D6E8-4208-8F38-A93A4336FB7E}" type="presParOf" srcId="{82CE88B8-EC5E-4E9C-AA71-0779335516E9}" destId="{74565DDC-599F-4143-BAD5-2A7E5D8DC438}" srcOrd="2" destOrd="0" presId="urn:microsoft.com/office/officeart/2005/8/layout/orgChart1"/>
    <dgm:cxn modelId="{1099A0F8-72C9-4B12-8477-AECDEFF82008}" type="presParOf" srcId="{389B67B3-C8AA-405B-9866-D700050B5F7B}" destId="{5F8F4F48-342D-45FC-A5F1-20C2E2B517A1}" srcOrd="6" destOrd="0" presId="urn:microsoft.com/office/officeart/2005/8/layout/orgChart1"/>
    <dgm:cxn modelId="{A07E9897-C092-4A2B-877A-9609E491CD96}" type="presParOf" srcId="{389B67B3-C8AA-405B-9866-D700050B5F7B}" destId="{9E95B644-2EF6-4137-84A6-FA20759601D5}" srcOrd="7" destOrd="0" presId="urn:microsoft.com/office/officeart/2005/8/layout/orgChart1"/>
    <dgm:cxn modelId="{C0F8300C-57D3-47E3-88CB-49DA571F45D6}" type="presParOf" srcId="{9E95B644-2EF6-4137-84A6-FA20759601D5}" destId="{FBDED9D0-CBF3-4B31-BC56-3A9A4A05C22C}" srcOrd="0" destOrd="0" presId="urn:microsoft.com/office/officeart/2005/8/layout/orgChart1"/>
    <dgm:cxn modelId="{D9AD2FBE-7F12-4940-95AF-B70D5EF054C4}" type="presParOf" srcId="{FBDED9D0-CBF3-4B31-BC56-3A9A4A05C22C}" destId="{A920B541-5B46-4456-B4CB-D05E8B41687E}" srcOrd="0" destOrd="0" presId="urn:microsoft.com/office/officeart/2005/8/layout/orgChart1"/>
    <dgm:cxn modelId="{02528B13-50A6-462E-A3E7-BC00A8EF7277}" type="presParOf" srcId="{FBDED9D0-CBF3-4B31-BC56-3A9A4A05C22C}" destId="{00627C32-DD91-4A32-BB43-9EEB224C2228}" srcOrd="1" destOrd="0" presId="urn:microsoft.com/office/officeart/2005/8/layout/orgChart1"/>
    <dgm:cxn modelId="{C2446449-92A5-471C-82D7-684B702E2294}" type="presParOf" srcId="{9E95B644-2EF6-4137-84A6-FA20759601D5}" destId="{032EBF7C-FA88-4009-9E87-62EAFA3F7113}" srcOrd="1" destOrd="0" presId="urn:microsoft.com/office/officeart/2005/8/layout/orgChart1"/>
    <dgm:cxn modelId="{6277F18E-274D-431A-B479-F8DB9547562D}" type="presParOf" srcId="{032EBF7C-FA88-4009-9E87-62EAFA3F7113}" destId="{B8BC0A3B-AD71-4082-9495-F50BE54454BF}" srcOrd="0" destOrd="0" presId="urn:microsoft.com/office/officeart/2005/8/layout/orgChart1"/>
    <dgm:cxn modelId="{D6C3BE65-C5F2-49FD-AD0E-E079D747CB50}" type="presParOf" srcId="{032EBF7C-FA88-4009-9E87-62EAFA3F7113}" destId="{92F739FA-B43A-4971-B109-122992608201}" srcOrd="1" destOrd="0" presId="urn:microsoft.com/office/officeart/2005/8/layout/orgChart1"/>
    <dgm:cxn modelId="{BED0346D-A37F-4F86-B380-C44D6FAF9286}" type="presParOf" srcId="{92F739FA-B43A-4971-B109-122992608201}" destId="{CA3D8DB9-0F56-477C-9EB1-C53724ECC487}" srcOrd="0" destOrd="0" presId="urn:microsoft.com/office/officeart/2005/8/layout/orgChart1"/>
    <dgm:cxn modelId="{31AFE38E-F18F-4B2A-807B-F1C12AF5D9AB}" type="presParOf" srcId="{CA3D8DB9-0F56-477C-9EB1-C53724ECC487}" destId="{C964FAF2-9D6C-44F7-A6B0-E097BDC6BC09}" srcOrd="0" destOrd="0" presId="urn:microsoft.com/office/officeart/2005/8/layout/orgChart1"/>
    <dgm:cxn modelId="{F2C088E2-6E43-4163-B658-7D8545F50D13}" type="presParOf" srcId="{CA3D8DB9-0F56-477C-9EB1-C53724ECC487}" destId="{646BF781-6A03-446D-8795-5C476DFC1288}" srcOrd="1" destOrd="0" presId="urn:microsoft.com/office/officeart/2005/8/layout/orgChart1"/>
    <dgm:cxn modelId="{B4D468DD-CC8E-4CDB-8C61-6CC699E1EC47}" type="presParOf" srcId="{92F739FA-B43A-4971-B109-122992608201}" destId="{E8D8A755-0F07-4CB1-9958-EE761D411BA6}" srcOrd="1" destOrd="0" presId="urn:microsoft.com/office/officeart/2005/8/layout/orgChart1"/>
    <dgm:cxn modelId="{BA53C5A6-2B98-4061-840B-9E7C6050C035}" type="presParOf" srcId="{E8D8A755-0F07-4CB1-9958-EE761D411BA6}" destId="{0FE0EC22-0DA6-46A5-BE09-80876F02EC9D}" srcOrd="0" destOrd="0" presId="urn:microsoft.com/office/officeart/2005/8/layout/orgChart1"/>
    <dgm:cxn modelId="{05DC1556-6099-4F59-BB58-A40DAC2ED01B}" type="presParOf" srcId="{E8D8A755-0F07-4CB1-9958-EE761D411BA6}" destId="{0A12B802-25BA-4BE6-9C8F-04186AC509A9}" srcOrd="1" destOrd="0" presId="urn:microsoft.com/office/officeart/2005/8/layout/orgChart1"/>
    <dgm:cxn modelId="{79CEF9AE-6D8A-4A10-83A8-1039F19D7DF3}" type="presParOf" srcId="{0A12B802-25BA-4BE6-9C8F-04186AC509A9}" destId="{24961018-A7BB-45C1-BEEE-91C1801B7919}" srcOrd="0" destOrd="0" presId="urn:microsoft.com/office/officeart/2005/8/layout/orgChart1"/>
    <dgm:cxn modelId="{DA43F317-D8FA-426C-A91E-E0EBA64B0B9D}" type="presParOf" srcId="{24961018-A7BB-45C1-BEEE-91C1801B7919}" destId="{4B07C83B-E882-46D9-989C-28EED1FCA653}" srcOrd="0" destOrd="0" presId="urn:microsoft.com/office/officeart/2005/8/layout/orgChart1"/>
    <dgm:cxn modelId="{37FEAF79-FCCC-4415-A4E6-3516038CB198}" type="presParOf" srcId="{24961018-A7BB-45C1-BEEE-91C1801B7919}" destId="{5E120B30-BF24-4C0C-A802-2FE26B943745}" srcOrd="1" destOrd="0" presId="urn:microsoft.com/office/officeart/2005/8/layout/orgChart1"/>
    <dgm:cxn modelId="{D03D9841-6821-4937-BFE9-836C6D5A7D72}" type="presParOf" srcId="{0A12B802-25BA-4BE6-9C8F-04186AC509A9}" destId="{9316D778-3972-47CA-B9AB-8F07DDCF39D2}" srcOrd="1" destOrd="0" presId="urn:microsoft.com/office/officeart/2005/8/layout/orgChart1"/>
    <dgm:cxn modelId="{7DFBA471-85C4-45A8-AFD6-564CB134835D}" type="presParOf" srcId="{0A12B802-25BA-4BE6-9C8F-04186AC509A9}" destId="{E5EFA776-A309-4C6D-9EE7-62494E219770}" srcOrd="2" destOrd="0" presId="urn:microsoft.com/office/officeart/2005/8/layout/orgChart1"/>
    <dgm:cxn modelId="{9210054D-3E2C-4761-9DA8-7B0A03E80FE0}" type="presParOf" srcId="{E8D8A755-0F07-4CB1-9958-EE761D411BA6}" destId="{692964B5-FD4F-4003-8BFF-712B91F87182}" srcOrd="2" destOrd="0" presId="urn:microsoft.com/office/officeart/2005/8/layout/orgChart1"/>
    <dgm:cxn modelId="{7FEB2E48-8538-4DAF-A332-232FBE0D79DA}" type="presParOf" srcId="{E8D8A755-0F07-4CB1-9958-EE761D411BA6}" destId="{72B806DB-3081-4F22-817A-BE6ABA7D3B04}" srcOrd="3" destOrd="0" presId="urn:microsoft.com/office/officeart/2005/8/layout/orgChart1"/>
    <dgm:cxn modelId="{98ED2DF4-AD1B-46D1-BD1C-8CDD36397D48}" type="presParOf" srcId="{72B806DB-3081-4F22-817A-BE6ABA7D3B04}" destId="{24E23745-05B0-4C8C-B112-7E91186E156A}" srcOrd="0" destOrd="0" presId="urn:microsoft.com/office/officeart/2005/8/layout/orgChart1"/>
    <dgm:cxn modelId="{9F102E7F-A0BB-4F49-893D-12C987D4ED91}" type="presParOf" srcId="{24E23745-05B0-4C8C-B112-7E91186E156A}" destId="{94408F10-5177-482D-8422-58EC42C093C8}" srcOrd="0" destOrd="0" presId="urn:microsoft.com/office/officeart/2005/8/layout/orgChart1"/>
    <dgm:cxn modelId="{030EFF6D-7D62-4A8E-AF30-018E4E8834D6}" type="presParOf" srcId="{24E23745-05B0-4C8C-B112-7E91186E156A}" destId="{F5DCF884-3AFC-4F07-8FF0-BB7FF20188C1}" srcOrd="1" destOrd="0" presId="urn:microsoft.com/office/officeart/2005/8/layout/orgChart1"/>
    <dgm:cxn modelId="{65058555-3DA5-4CC7-91A0-3AC53EC75514}" type="presParOf" srcId="{72B806DB-3081-4F22-817A-BE6ABA7D3B04}" destId="{1DB5B0DF-C323-4B01-A583-D9AEF9A1F25F}" srcOrd="1" destOrd="0" presId="urn:microsoft.com/office/officeart/2005/8/layout/orgChart1"/>
    <dgm:cxn modelId="{EF6C1062-6229-4563-B3FE-561982FC844E}" type="presParOf" srcId="{72B806DB-3081-4F22-817A-BE6ABA7D3B04}" destId="{04B3B243-1322-4216-93A6-8FC88A126970}" srcOrd="2" destOrd="0" presId="urn:microsoft.com/office/officeart/2005/8/layout/orgChart1"/>
    <dgm:cxn modelId="{5C1FC18C-7A7E-42A5-BBAA-6109007BCCF9}" type="presParOf" srcId="{92F739FA-B43A-4971-B109-122992608201}" destId="{2C792695-20CC-4947-AB45-E3819274ABA7}" srcOrd="2" destOrd="0" presId="urn:microsoft.com/office/officeart/2005/8/layout/orgChart1"/>
    <dgm:cxn modelId="{F39069CF-6CFA-43D2-9F37-B6EA0018E706}" type="presParOf" srcId="{032EBF7C-FA88-4009-9E87-62EAFA3F7113}" destId="{B5174DFD-B676-40F7-91EC-2ABDEBB2B9AA}" srcOrd="2" destOrd="0" presId="urn:microsoft.com/office/officeart/2005/8/layout/orgChart1"/>
    <dgm:cxn modelId="{5C7DF1D8-FE95-4CD7-B4E1-F9729826B6E8}" type="presParOf" srcId="{032EBF7C-FA88-4009-9E87-62EAFA3F7113}" destId="{F0B742B6-A08D-401D-AC86-B5644B5CF03D}" srcOrd="3" destOrd="0" presId="urn:microsoft.com/office/officeart/2005/8/layout/orgChart1"/>
    <dgm:cxn modelId="{5D4EAE5B-5836-4B20-A6C1-9018CAC1E119}" type="presParOf" srcId="{F0B742B6-A08D-401D-AC86-B5644B5CF03D}" destId="{77C9CE98-283C-4800-82CA-491C623FBD23}" srcOrd="0" destOrd="0" presId="urn:microsoft.com/office/officeart/2005/8/layout/orgChart1"/>
    <dgm:cxn modelId="{DAEB8AFB-1DD1-4755-A84E-3FDEA77B2BDA}" type="presParOf" srcId="{77C9CE98-283C-4800-82CA-491C623FBD23}" destId="{83CF6DEF-4E2B-487D-9359-D21C45F40F72}" srcOrd="0" destOrd="0" presId="urn:microsoft.com/office/officeart/2005/8/layout/orgChart1"/>
    <dgm:cxn modelId="{673EB8CE-2A08-485F-9E71-1D7DACB9F840}" type="presParOf" srcId="{77C9CE98-283C-4800-82CA-491C623FBD23}" destId="{15862136-8C71-4A69-8E36-8B16A6137345}" srcOrd="1" destOrd="0" presId="urn:microsoft.com/office/officeart/2005/8/layout/orgChart1"/>
    <dgm:cxn modelId="{97448755-9675-4CC5-9579-34105FB5721E}" type="presParOf" srcId="{F0B742B6-A08D-401D-AC86-B5644B5CF03D}" destId="{3DD83153-D293-49E2-A911-B8EED838146E}" srcOrd="1" destOrd="0" presId="urn:microsoft.com/office/officeart/2005/8/layout/orgChart1"/>
    <dgm:cxn modelId="{DF2AB1E7-5FE4-4A53-8541-BEB0E9466E0D}" type="presParOf" srcId="{F0B742B6-A08D-401D-AC86-B5644B5CF03D}" destId="{7C833916-686E-4944-854E-C351B30CAEE0}" srcOrd="2" destOrd="0" presId="urn:microsoft.com/office/officeart/2005/8/layout/orgChart1"/>
    <dgm:cxn modelId="{E02E5C26-D3CF-413F-9603-B80AA60B5F0F}" type="presParOf" srcId="{9E95B644-2EF6-4137-84A6-FA20759601D5}" destId="{48BC7BA0-D571-4C60-841E-3937B25111B7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B1DF0537-E610-4309-AFBE-BC6B0FF1C99B}" type="presParOf" srcId="{99F0F1EC-BED5-4FC3-9450-FA6DBF4920D9}" destId="{0CD71240-EFCE-43D4-8402-2E9FFC302E91}" srcOrd="0" destOrd="0" presId="urn:microsoft.com/office/officeart/2005/8/layout/orgChart1"/>
    <dgm:cxn modelId="{7DFE8039-C9B2-479F-933A-3280738CDA3C}" type="presParOf" srcId="{99F0F1EC-BED5-4FC3-9450-FA6DBF4920D9}" destId="{042217B2-9E7D-489B-AB78-3473686C8E4B}" srcOrd="1" destOrd="0" presId="urn:microsoft.com/office/officeart/2005/8/layout/orgChart1"/>
    <dgm:cxn modelId="{7B96F617-7E04-45F5-A7AD-B452A22C20F3}" type="presParOf" srcId="{042217B2-9E7D-489B-AB78-3473686C8E4B}" destId="{8425F9F7-B140-4ABA-BABE-208919510534}" srcOrd="0" destOrd="0" presId="urn:microsoft.com/office/officeart/2005/8/layout/orgChart1"/>
    <dgm:cxn modelId="{9248CF0A-8EE2-4BF7-A444-7AAAECA5202C}" type="presParOf" srcId="{8425F9F7-B140-4ABA-BABE-208919510534}" destId="{AB8447E5-8E63-40D7-AD9A-68DDA17D5050}" srcOrd="0" destOrd="0" presId="urn:microsoft.com/office/officeart/2005/8/layout/orgChart1"/>
    <dgm:cxn modelId="{8D7810AF-26EF-4AB3-94C5-36C7EDACABEB}" type="presParOf" srcId="{8425F9F7-B140-4ABA-BABE-208919510534}" destId="{E315EB50-8315-47E0-8090-0C30C17C1BCC}" srcOrd="1" destOrd="0" presId="urn:microsoft.com/office/officeart/2005/8/layout/orgChart1"/>
    <dgm:cxn modelId="{14ABF2D1-AF32-4854-ACD7-F07B66FB96FE}" type="presParOf" srcId="{042217B2-9E7D-489B-AB78-3473686C8E4B}" destId="{6A3CC08F-4943-49FD-A2AF-0C31F72AE81A}" srcOrd="1" destOrd="0" presId="urn:microsoft.com/office/officeart/2005/8/layout/orgChart1"/>
    <dgm:cxn modelId="{186FAEA1-069D-4152-AA6D-DBDADAB4F2D2}" type="presParOf" srcId="{042217B2-9E7D-489B-AB78-3473686C8E4B}" destId="{0E6CCBA8-FE6D-4BE3-BD68-00D50FDB21EA}" srcOrd="2" destOrd="0" presId="urn:microsoft.com/office/officeart/2005/8/layout/orgChart1"/>
    <dgm:cxn modelId="{F3A3E31A-A372-4A4B-8D8F-2F033A3543C3}" type="presParOf" srcId="{99F0F1EC-BED5-4FC3-9450-FA6DBF4920D9}" destId="{3B83DC3D-7560-4007-9EE3-AED915D7BD83}" srcOrd="2" destOrd="0" presId="urn:microsoft.com/office/officeart/2005/8/layout/orgChart1"/>
    <dgm:cxn modelId="{0FF88916-CFF2-4964-ABBF-C66D1117456F}" type="presParOf" srcId="{99F0F1EC-BED5-4FC3-9450-FA6DBF4920D9}" destId="{A12075BA-D5DF-4A1F-8510-47EC98A094AA}" srcOrd="3" destOrd="0" presId="urn:microsoft.com/office/officeart/2005/8/layout/orgChart1"/>
    <dgm:cxn modelId="{9B1D642C-85FF-4F05-975E-8659010382BC}" type="presParOf" srcId="{A12075BA-D5DF-4A1F-8510-47EC98A094AA}" destId="{8523D717-18A8-4CB0-97B8-2846C669F4C2}" srcOrd="0" destOrd="0" presId="urn:microsoft.com/office/officeart/2005/8/layout/orgChart1"/>
    <dgm:cxn modelId="{FA544718-4248-4B89-9162-9A892A580DC0}" type="presParOf" srcId="{8523D717-18A8-4CB0-97B8-2846C669F4C2}" destId="{097D51E6-5763-46CE-9628-4218511DC867}" srcOrd="0" destOrd="0" presId="urn:microsoft.com/office/officeart/2005/8/layout/orgChart1"/>
    <dgm:cxn modelId="{5A9FE44C-68F1-4BA0-8923-82670165AC40}" type="presParOf" srcId="{8523D717-18A8-4CB0-97B8-2846C669F4C2}" destId="{F47E2035-ED4B-4B01-BD92-C119A13D70A5}" srcOrd="1" destOrd="0" presId="urn:microsoft.com/office/officeart/2005/8/layout/orgChart1"/>
    <dgm:cxn modelId="{8E6DEAE5-69A4-4CCC-BB60-A3751C2EB918}" type="presParOf" srcId="{A12075BA-D5DF-4A1F-8510-47EC98A094AA}" destId="{4B5762A9-D7A2-4EFD-89F2-F033DCA2E2DD}" srcOrd="1" destOrd="0" presId="urn:microsoft.com/office/officeart/2005/8/layout/orgChart1"/>
    <dgm:cxn modelId="{87AA5832-F9DF-4386-A409-0B28B17D6061}" type="presParOf" srcId="{A12075BA-D5DF-4A1F-8510-47EC98A094AA}" destId="{AD0249B6-2B33-418D-B3AA-4F59B75E27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1D5CBCA-1906-465C-965E-5446548CDF3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02D29AB-0C27-48DC-96D6-29D23AE3D398}">
      <dgm:prSet phldrT="[Texto]"/>
      <dgm:spPr/>
      <dgm:t>
        <a:bodyPr/>
        <a:lstStyle/>
        <a:p>
          <a:r>
            <a:rPr lang="pt-BR" dirty="0" smtClean="0"/>
            <a:t>SECRETARIA MUNICIPAL DE ASSISTÊNCIA SOCIAL E CIDADANIA</a:t>
          </a:r>
          <a:endParaRPr lang="pt-BR" dirty="0"/>
        </a:p>
      </dgm:t>
    </dgm:pt>
    <dgm:pt modelId="{1D333FF2-FC78-426D-946E-464B11E44697}" type="parTrans" cxnId="{40E91148-6DF4-4813-B3FF-0585029084AE}">
      <dgm:prSet/>
      <dgm:spPr/>
      <dgm:t>
        <a:bodyPr/>
        <a:lstStyle/>
        <a:p>
          <a:endParaRPr lang="pt-BR"/>
        </a:p>
      </dgm:t>
    </dgm:pt>
    <dgm:pt modelId="{AAA17124-794C-44F7-B1DC-D28C15043FBB}" type="sibTrans" cxnId="{40E91148-6DF4-4813-B3FF-0585029084AE}">
      <dgm:prSet/>
      <dgm:spPr/>
      <dgm:t>
        <a:bodyPr/>
        <a:lstStyle/>
        <a:p>
          <a:endParaRPr lang="pt-BR"/>
        </a:p>
      </dgm:t>
    </dgm:pt>
    <dgm:pt modelId="{E341E5D0-AA6A-400A-92B1-2A9005EA84BC}">
      <dgm:prSet/>
      <dgm:spPr/>
      <dgm:t>
        <a:bodyPr/>
        <a:lstStyle/>
        <a:p>
          <a:r>
            <a:rPr lang="pt-BR" dirty="0" smtClean="0"/>
            <a:t>SUBSECRETARIA DE ATENÇÃO SOCIAL E CIDADANIA</a:t>
          </a:r>
          <a:endParaRPr lang="pt-BR" dirty="0"/>
        </a:p>
      </dgm:t>
    </dgm:pt>
    <dgm:pt modelId="{8F6C9A1A-6CE9-4784-B7C0-806DFE1EA097}" type="parTrans" cxnId="{46F035E0-6626-46CE-B95F-A82D04E8729B}">
      <dgm:prSet/>
      <dgm:spPr/>
      <dgm:t>
        <a:bodyPr/>
        <a:lstStyle/>
        <a:p>
          <a:endParaRPr lang="pt-BR"/>
        </a:p>
      </dgm:t>
    </dgm:pt>
    <dgm:pt modelId="{1CE51E29-ADF5-4FDE-AFE3-A2C72BD22C37}" type="sibTrans" cxnId="{46F035E0-6626-46CE-B95F-A82D04E8729B}">
      <dgm:prSet/>
      <dgm:spPr/>
      <dgm:t>
        <a:bodyPr/>
        <a:lstStyle/>
        <a:p>
          <a:endParaRPr lang="pt-BR"/>
        </a:p>
      </dgm:t>
    </dgm:pt>
    <dgm:pt modelId="{A53CD614-3B6F-4D81-B2F2-7190A128AF32}">
      <dgm:prSet/>
      <dgm:spPr>
        <a:solidFill>
          <a:schemeClr val="accent3"/>
        </a:solidFill>
      </dgm:spPr>
      <dgm:t>
        <a:bodyPr/>
        <a:lstStyle/>
        <a:p>
          <a:r>
            <a:rPr lang="pt-BR" dirty="0" smtClean="0"/>
            <a:t>DEPARTAMENTO ADMINISTRATIVO</a:t>
          </a:r>
          <a:endParaRPr lang="pt-BR" dirty="0"/>
        </a:p>
      </dgm:t>
    </dgm:pt>
    <dgm:pt modelId="{DFA16EB9-A43D-404E-BE88-5B772B856CFD}" type="parTrans" cxnId="{1F43AE31-BA3E-4F68-80F5-5D8AAF734CAE}">
      <dgm:prSet/>
      <dgm:spPr/>
      <dgm:t>
        <a:bodyPr/>
        <a:lstStyle/>
        <a:p>
          <a:endParaRPr lang="pt-BR"/>
        </a:p>
      </dgm:t>
    </dgm:pt>
    <dgm:pt modelId="{50F6F9DD-4435-4886-9AFC-D498808034BD}" type="sibTrans" cxnId="{1F43AE31-BA3E-4F68-80F5-5D8AAF734CAE}">
      <dgm:prSet/>
      <dgm:spPr/>
      <dgm:t>
        <a:bodyPr/>
        <a:lstStyle/>
        <a:p>
          <a:endParaRPr lang="pt-BR"/>
        </a:p>
      </dgm:t>
    </dgm:pt>
    <dgm:pt modelId="{C963D39A-C406-423F-A830-9FA3F2411348}">
      <dgm:prSet/>
      <dgm:spPr/>
      <dgm:t>
        <a:bodyPr/>
        <a:lstStyle/>
        <a:p>
          <a:r>
            <a:rPr lang="pt-BR" dirty="0" smtClean="0"/>
            <a:t>SUBSECRETARIA DE BENEFÍCIOS SOCIAIS</a:t>
          </a:r>
          <a:endParaRPr lang="pt-BR" dirty="0"/>
        </a:p>
      </dgm:t>
    </dgm:pt>
    <dgm:pt modelId="{FE516F6C-89D5-42C7-87FE-B601D5689A2B}" type="parTrans" cxnId="{AD4C6B8E-3269-47A8-99BA-2B66FC7C0400}">
      <dgm:prSet/>
      <dgm:spPr/>
      <dgm:t>
        <a:bodyPr/>
        <a:lstStyle/>
        <a:p>
          <a:endParaRPr lang="pt-BR"/>
        </a:p>
      </dgm:t>
    </dgm:pt>
    <dgm:pt modelId="{B08091B0-93B2-4B7B-BF2B-BB23C91D3B28}" type="sibTrans" cxnId="{AD4C6B8E-3269-47A8-99BA-2B66FC7C0400}">
      <dgm:prSet/>
      <dgm:spPr/>
      <dgm:t>
        <a:bodyPr/>
        <a:lstStyle/>
        <a:p>
          <a:endParaRPr lang="pt-BR"/>
        </a:p>
      </dgm:t>
    </dgm:pt>
    <dgm:pt modelId="{9EB22AA6-697A-4D5E-9BCE-9B5F176685D4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CHEFIA DE GABINETE</a:t>
          </a:r>
          <a:endParaRPr lang="pt-BR" dirty="0"/>
        </a:p>
      </dgm:t>
    </dgm:pt>
    <dgm:pt modelId="{26A72FB8-3EA6-48F4-B0C2-061FD7600AA9}" type="parTrans" cxnId="{A7AB9C8C-5FE0-497F-B54C-FF366EC0F43F}">
      <dgm:prSet/>
      <dgm:spPr/>
      <dgm:t>
        <a:bodyPr/>
        <a:lstStyle/>
        <a:p>
          <a:endParaRPr lang="pt-BR"/>
        </a:p>
      </dgm:t>
    </dgm:pt>
    <dgm:pt modelId="{75EE56E0-C4DF-4DE7-A369-14E0788E16C2}" type="sibTrans" cxnId="{A7AB9C8C-5FE0-497F-B54C-FF366EC0F43F}">
      <dgm:prSet/>
      <dgm:spPr/>
      <dgm:t>
        <a:bodyPr/>
        <a:lstStyle/>
        <a:p>
          <a:endParaRPr lang="pt-BR"/>
        </a:p>
      </dgm:t>
    </dgm:pt>
    <dgm:pt modelId="{BA1B21FB-620C-4F33-A3D0-C580E11AD899}">
      <dgm:prSet/>
      <dgm:spPr/>
      <dgm:t>
        <a:bodyPr/>
        <a:lstStyle/>
        <a:p>
          <a:r>
            <a:rPr lang="pt-BR" dirty="0" smtClean="0"/>
            <a:t>DEPARTAMENTO DE BENEFÍCIOS</a:t>
          </a:r>
          <a:endParaRPr lang="pt-BR" dirty="0"/>
        </a:p>
      </dgm:t>
    </dgm:pt>
    <dgm:pt modelId="{82B26956-8A9E-4879-A8C3-6A2A76B58E70}" type="parTrans" cxnId="{C9C10D86-C377-442C-A973-6E4B4C56C59D}">
      <dgm:prSet/>
      <dgm:spPr/>
      <dgm:t>
        <a:bodyPr/>
        <a:lstStyle/>
        <a:p>
          <a:endParaRPr lang="pt-BR"/>
        </a:p>
      </dgm:t>
    </dgm:pt>
    <dgm:pt modelId="{9AE34280-7D5B-43C0-B6E1-1A37CF8DDC5C}" type="sibTrans" cxnId="{C9C10D86-C377-442C-A973-6E4B4C56C59D}">
      <dgm:prSet/>
      <dgm:spPr/>
      <dgm:t>
        <a:bodyPr/>
        <a:lstStyle/>
        <a:p>
          <a:endParaRPr lang="pt-BR"/>
        </a:p>
      </dgm:t>
    </dgm:pt>
    <dgm:pt modelId="{189046B9-FE2D-4161-85EA-49A0E41362B1}">
      <dgm:prSet/>
      <dgm:spPr/>
      <dgm:t>
        <a:bodyPr/>
        <a:lstStyle/>
        <a:p>
          <a:r>
            <a:rPr lang="pt-BR" dirty="0" smtClean="0"/>
            <a:t>DEPARTAMENTO DE OPERAÇÕES E GESTÃO DA REDE ASSISTENCIAL</a:t>
          </a:r>
          <a:endParaRPr lang="pt-BR" dirty="0"/>
        </a:p>
      </dgm:t>
    </dgm:pt>
    <dgm:pt modelId="{DB3D3D73-D1EF-448B-AFB8-2B4671BFBB16}" type="parTrans" cxnId="{5183F647-E54C-4C4D-8059-AAB59FAB04D9}">
      <dgm:prSet/>
      <dgm:spPr/>
      <dgm:t>
        <a:bodyPr/>
        <a:lstStyle/>
        <a:p>
          <a:endParaRPr lang="pt-BR"/>
        </a:p>
      </dgm:t>
    </dgm:pt>
    <dgm:pt modelId="{4F4F0447-02AA-432F-A5E1-2FF46CA87D9A}" type="sibTrans" cxnId="{5183F647-E54C-4C4D-8059-AAB59FAB04D9}">
      <dgm:prSet/>
      <dgm:spPr/>
      <dgm:t>
        <a:bodyPr/>
        <a:lstStyle/>
        <a:p>
          <a:endParaRPr lang="pt-BR"/>
        </a:p>
      </dgm:t>
    </dgm:pt>
    <dgm:pt modelId="{204C25D7-1B27-4892-B401-75581F71D2FF}">
      <dgm:prSet/>
      <dgm:spPr/>
      <dgm:t>
        <a:bodyPr/>
        <a:lstStyle/>
        <a:p>
          <a:r>
            <a:rPr lang="pt-BR" dirty="0" smtClean="0"/>
            <a:t>DEPARTAMENTO DE PROTEÇÃO SOCIAL</a:t>
          </a:r>
          <a:endParaRPr lang="pt-BR" dirty="0"/>
        </a:p>
      </dgm:t>
    </dgm:pt>
    <dgm:pt modelId="{D16DFCC7-65BA-4DFC-A846-F7C83CE921AC}" type="parTrans" cxnId="{8430B7A1-9283-4F32-A4A9-81F978E9411B}">
      <dgm:prSet/>
      <dgm:spPr/>
      <dgm:t>
        <a:bodyPr/>
        <a:lstStyle/>
        <a:p>
          <a:endParaRPr lang="pt-BR"/>
        </a:p>
      </dgm:t>
    </dgm:pt>
    <dgm:pt modelId="{F1AA5FBB-83E8-481C-9B1E-5E8072900ABF}" type="sibTrans" cxnId="{8430B7A1-9283-4F32-A4A9-81F978E9411B}">
      <dgm:prSet/>
      <dgm:spPr/>
      <dgm:t>
        <a:bodyPr/>
        <a:lstStyle/>
        <a:p>
          <a:endParaRPr lang="pt-BR"/>
        </a:p>
      </dgm:t>
    </dgm:pt>
    <dgm:pt modelId="{75F7B51C-B693-48EE-8121-073CDA8B0EBC}">
      <dgm:prSet/>
      <dgm:spPr/>
      <dgm:t>
        <a:bodyPr/>
        <a:lstStyle/>
        <a:p>
          <a:r>
            <a:rPr lang="pt-BR" dirty="0" smtClean="0"/>
            <a:t>DIVISÃO DE CADASTRO ÚNICO</a:t>
          </a:r>
          <a:endParaRPr lang="pt-BR" dirty="0"/>
        </a:p>
      </dgm:t>
    </dgm:pt>
    <dgm:pt modelId="{547161F7-BBF0-402F-8457-1F31E14460AC}" type="parTrans" cxnId="{0BBAA81C-DA42-49C1-8B9F-C83C04EC8519}">
      <dgm:prSet/>
      <dgm:spPr/>
      <dgm:t>
        <a:bodyPr/>
        <a:lstStyle/>
        <a:p>
          <a:endParaRPr lang="pt-BR"/>
        </a:p>
      </dgm:t>
    </dgm:pt>
    <dgm:pt modelId="{620207E6-2F30-429F-A3E9-02B635B33FA6}" type="sibTrans" cxnId="{0BBAA81C-DA42-49C1-8B9F-C83C04EC8519}">
      <dgm:prSet/>
      <dgm:spPr/>
      <dgm:t>
        <a:bodyPr/>
        <a:lstStyle/>
        <a:p>
          <a:endParaRPr lang="pt-BR"/>
        </a:p>
      </dgm:t>
    </dgm:pt>
    <dgm:pt modelId="{38D77EF1-6004-430C-A8C3-54A59B1EB099}">
      <dgm:prSet/>
      <dgm:spPr/>
      <dgm:t>
        <a:bodyPr/>
        <a:lstStyle/>
        <a:p>
          <a:r>
            <a:rPr lang="pt-BR" dirty="0" smtClean="0"/>
            <a:t>DIVISÃO DE GESTÃO DE BENEFÍCIOS</a:t>
          </a:r>
          <a:endParaRPr lang="pt-BR" dirty="0"/>
        </a:p>
      </dgm:t>
    </dgm:pt>
    <dgm:pt modelId="{1151E035-93D9-4334-97EB-841CC804EA51}" type="parTrans" cxnId="{967C52F5-B536-45BA-89E8-4A378E9B23AB}">
      <dgm:prSet/>
      <dgm:spPr/>
      <dgm:t>
        <a:bodyPr/>
        <a:lstStyle/>
        <a:p>
          <a:endParaRPr lang="pt-BR"/>
        </a:p>
      </dgm:t>
    </dgm:pt>
    <dgm:pt modelId="{71BE9D28-FB8E-4F08-B7E5-692AFEBEAD77}" type="sibTrans" cxnId="{967C52F5-B536-45BA-89E8-4A378E9B23AB}">
      <dgm:prSet/>
      <dgm:spPr/>
      <dgm:t>
        <a:bodyPr/>
        <a:lstStyle/>
        <a:p>
          <a:endParaRPr lang="pt-BR"/>
        </a:p>
      </dgm:t>
    </dgm:pt>
    <dgm:pt modelId="{1F8FDE8C-42FB-4C7B-A8F2-DB76BFD6BDDE}">
      <dgm:prSet/>
      <dgm:spPr/>
      <dgm:t>
        <a:bodyPr/>
        <a:lstStyle/>
        <a:p>
          <a:r>
            <a:rPr lang="pt-BR" dirty="0" smtClean="0"/>
            <a:t>DIVISÃO DE AVALIAÇÃO DA REDE</a:t>
          </a:r>
          <a:endParaRPr lang="pt-BR" dirty="0"/>
        </a:p>
      </dgm:t>
    </dgm:pt>
    <dgm:pt modelId="{42E00358-3282-4723-9AFB-9BAACD9FA5E6}" type="parTrans" cxnId="{9C5EED06-12BF-462C-98EB-3A57593C8423}">
      <dgm:prSet/>
      <dgm:spPr/>
      <dgm:t>
        <a:bodyPr/>
        <a:lstStyle/>
        <a:p>
          <a:endParaRPr lang="pt-BR"/>
        </a:p>
      </dgm:t>
    </dgm:pt>
    <dgm:pt modelId="{0CF28BEE-2405-46EC-8FDB-8FA4FDBA1130}" type="sibTrans" cxnId="{9C5EED06-12BF-462C-98EB-3A57593C8423}">
      <dgm:prSet/>
      <dgm:spPr/>
      <dgm:t>
        <a:bodyPr/>
        <a:lstStyle/>
        <a:p>
          <a:endParaRPr lang="pt-BR"/>
        </a:p>
      </dgm:t>
    </dgm:pt>
    <dgm:pt modelId="{2B2F33F3-67A3-4C60-AE85-9234951AF5CB}">
      <dgm:prSet/>
      <dgm:spPr/>
      <dgm:t>
        <a:bodyPr/>
        <a:lstStyle/>
        <a:p>
          <a:r>
            <a:rPr lang="pt-BR" dirty="0" smtClean="0"/>
            <a:t>DIVISÃO DE NÚCLEOS SOCIO-EDUCACIONAIS</a:t>
          </a:r>
          <a:endParaRPr lang="pt-BR" dirty="0"/>
        </a:p>
      </dgm:t>
    </dgm:pt>
    <dgm:pt modelId="{F7630375-92CF-495E-B50A-BDD60A130BCC}" type="parTrans" cxnId="{499DF541-0DAB-4668-A7E2-31C6EE181CA4}">
      <dgm:prSet/>
      <dgm:spPr/>
      <dgm:t>
        <a:bodyPr/>
        <a:lstStyle/>
        <a:p>
          <a:endParaRPr lang="pt-BR"/>
        </a:p>
      </dgm:t>
    </dgm:pt>
    <dgm:pt modelId="{1AB6139A-EE23-4F27-8367-7B5BEA8326BD}" type="sibTrans" cxnId="{499DF541-0DAB-4668-A7E2-31C6EE181CA4}">
      <dgm:prSet/>
      <dgm:spPr/>
      <dgm:t>
        <a:bodyPr/>
        <a:lstStyle/>
        <a:p>
          <a:endParaRPr lang="pt-BR"/>
        </a:p>
      </dgm:t>
    </dgm:pt>
    <dgm:pt modelId="{8FFE0CD7-8FD2-4FED-8D11-446B1EF0F0D5}">
      <dgm:prSet/>
      <dgm:spPr/>
      <dgm:t>
        <a:bodyPr/>
        <a:lstStyle/>
        <a:p>
          <a:r>
            <a:rPr lang="pt-BR" dirty="0" smtClean="0"/>
            <a:t>DIVISÃO DE APOIO AO IDOSO</a:t>
          </a:r>
          <a:endParaRPr lang="pt-BR" dirty="0"/>
        </a:p>
      </dgm:t>
    </dgm:pt>
    <dgm:pt modelId="{6992AC2B-AF82-4186-BEF1-801FCC87533A}" type="parTrans" cxnId="{A8C27CC9-FF96-4936-9BC3-BF484A3A525A}">
      <dgm:prSet/>
      <dgm:spPr/>
      <dgm:t>
        <a:bodyPr/>
        <a:lstStyle/>
        <a:p>
          <a:endParaRPr lang="pt-BR"/>
        </a:p>
      </dgm:t>
    </dgm:pt>
    <dgm:pt modelId="{764EE99C-A2C1-46F9-939E-1653B292AABC}" type="sibTrans" cxnId="{A8C27CC9-FF96-4936-9BC3-BF484A3A525A}">
      <dgm:prSet/>
      <dgm:spPr/>
      <dgm:t>
        <a:bodyPr/>
        <a:lstStyle/>
        <a:p>
          <a:endParaRPr lang="pt-BR"/>
        </a:p>
      </dgm:t>
    </dgm:pt>
    <dgm:pt modelId="{862C92E3-A78A-49F1-A01C-0DDEEE06F776}">
      <dgm:prSet/>
      <dgm:spPr/>
      <dgm:t>
        <a:bodyPr/>
        <a:lstStyle/>
        <a:p>
          <a:r>
            <a:rPr lang="pt-BR" dirty="0" smtClean="0"/>
            <a:t>DIVISÃO DE SEGURANÇA ALIMENTAR</a:t>
          </a:r>
          <a:endParaRPr lang="pt-BR" dirty="0"/>
        </a:p>
      </dgm:t>
    </dgm:pt>
    <dgm:pt modelId="{8166B7F1-811E-46CF-96E4-CAE29E5ED5F4}" type="parTrans" cxnId="{BC353486-F693-4C9D-9590-387708396ACF}">
      <dgm:prSet/>
      <dgm:spPr/>
      <dgm:t>
        <a:bodyPr/>
        <a:lstStyle/>
        <a:p>
          <a:endParaRPr lang="pt-BR"/>
        </a:p>
      </dgm:t>
    </dgm:pt>
    <dgm:pt modelId="{8347A0DD-6E15-49DF-8FC8-BE131DB212C2}" type="sibTrans" cxnId="{BC353486-F693-4C9D-9590-387708396ACF}">
      <dgm:prSet/>
      <dgm:spPr/>
      <dgm:t>
        <a:bodyPr/>
        <a:lstStyle/>
        <a:p>
          <a:endParaRPr lang="pt-BR"/>
        </a:p>
      </dgm:t>
    </dgm:pt>
    <dgm:pt modelId="{4C507A16-64A6-4B1B-96D0-C4F6F784B0CC}">
      <dgm:prSet/>
      <dgm:spPr/>
      <dgm:t>
        <a:bodyPr/>
        <a:lstStyle/>
        <a:p>
          <a:r>
            <a:rPr lang="pt-BR" dirty="0" smtClean="0"/>
            <a:t>DIVISÃO DE PROTEÇÃO ESPECIAL - CREAS</a:t>
          </a:r>
          <a:endParaRPr lang="pt-BR" dirty="0"/>
        </a:p>
      </dgm:t>
    </dgm:pt>
    <dgm:pt modelId="{37B9B04C-B1DA-481A-850D-144E6D435BF1}" type="parTrans" cxnId="{D7C3EF0D-B5F7-4051-A765-72D6123C9192}">
      <dgm:prSet/>
      <dgm:spPr/>
      <dgm:t>
        <a:bodyPr/>
        <a:lstStyle/>
        <a:p>
          <a:endParaRPr lang="pt-BR"/>
        </a:p>
      </dgm:t>
    </dgm:pt>
    <dgm:pt modelId="{9CA4A874-074D-4C2D-BB54-0BF8290F1DA2}" type="sibTrans" cxnId="{D7C3EF0D-B5F7-4051-A765-72D6123C9192}">
      <dgm:prSet/>
      <dgm:spPr/>
      <dgm:t>
        <a:bodyPr/>
        <a:lstStyle/>
        <a:p>
          <a:endParaRPr lang="pt-BR"/>
        </a:p>
      </dgm:t>
    </dgm:pt>
    <dgm:pt modelId="{9795BEC2-7141-48B0-971D-AFAD4F8F15B6}">
      <dgm:prSet/>
      <dgm:spPr/>
      <dgm:t>
        <a:bodyPr/>
        <a:lstStyle/>
        <a:p>
          <a:r>
            <a:rPr lang="pt-BR" dirty="0" smtClean="0"/>
            <a:t>DIVISÃO DE PROTEÇÃO BÁSICA</a:t>
          </a:r>
          <a:endParaRPr lang="pt-BR" dirty="0"/>
        </a:p>
      </dgm:t>
    </dgm:pt>
    <dgm:pt modelId="{53FE6340-8F33-4A3C-8353-BA2C0D79BDB7}" type="parTrans" cxnId="{91892FA1-A350-4A4F-A664-121A0758F47E}">
      <dgm:prSet/>
      <dgm:spPr/>
      <dgm:t>
        <a:bodyPr/>
        <a:lstStyle/>
        <a:p>
          <a:endParaRPr lang="pt-BR"/>
        </a:p>
      </dgm:t>
    </dgm:pt>
    <dgm:pt modelId="{7F8933C5-4F19-41B9-8328-E04323A889F3}" type="sibTrans" cxnId="{91892FA1-A350-4A4F-A664-121A0758F47E}">
      <dgm:prSet/>
      <dgm:spPr/>
      <dgm:t>
        <a:bodyPr/>
        <a:lstStyle/>
        <a:p>
          <a:endParaRPr lang="pt-BR"/>
        </a:p>
      </dgm:t>
    </dgm:pt>
    <dgm:pt modelId="{38386EFF-6907-4881-BC71-5CF6102A2F82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PROTEÇÃO E ERRADICAÇÃO DO TRABALHO INFANTIL - PETI</a:t>
          </a:r>
          <a:endParaRPr lang="pt-BR" dirty="0"/>
        </a:p>
      </dgm:t>
    </dgm:pt>
    <dgm:pt modelId="{DA6D6B8F-15BA-4407-9755-4CF253A16E40}" type="parTrans" cxnId="{017B88EA-266E-47B5-91D5-13723147FFBC}">
      <dgm:prSet/>
      <dgm:spPr/>
      <dgm:t>
        <a:bodyPr/>
        <a:lstStyle/>
        <a:p>
          <a:endParaRPr lang="pt-BR"/>
        </a:p>
      </dgm:t>
    </dgm:pt>
    <dgm:pt modelId="{B4057402-E0CE-4398-B956-B845611AEECA}" type="sibTrans" cxnId="{017B88EA-266E-47B5-91D5-13723147FFBC}">
      <dgm:prSet/>
      <dgm:spPr/>
      <dgm:t>
        <a:bodyPr/>
        <a:lstStyle/>
        <a:p>
          <a:endParaRPr lang="pt-BR"/>
        </a:p>
      </dgm:t>
    </dgm:pt>
    <dgm:pt modelId="{4668674F-B8D6-419A-BE18-2645D19F33EA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ATENDIMENTO À FAMÍLIA EM SITUAÇÃO DE RISCO</a:t>
          </a:r>
          <a:endParaRPr lang="pt-BR" dirty="0"/>
        </a:p>
      </dgm:t>
    </dgm:pt>
    <dgm:pt modelId="{A359E44E-744B-4939-A440-25C4CA7ED3C1}" type="parTrans" cxnId="{8CF76368-FEF4-4323-8127-75FB98012950}">
      <dgm:prSet/>
      <dgm:spPr/>
      <dgm:t>
        <a:bodyPr/>
        <a:lstStyle/>
        <a:p>
          <a:endParaRPr lang="pt-BR"/>
        </a:p>
      </dgm:t>
    </dgm:pt>
    <dgm:pt modelId="{2277789F-BCD9-49C7-8CD8-E68B7E627740}" type="sibTrans" cxnId="{8CF76368-FEF4-4323-8127-75FB98012950}">
      <dgm:prSet/>
      <dgm:spPr/>
      <dgm:t>
        <a:bodyPr/>
        <a:lstStyle/>
        <a:p>
          <a:endParaRPr lang="pt-BR"/>
        </a:p>
      </dgm:t>
    </dgm:pt>
    <dgm:pt modelId="{6C35C859-85CB-42DC-9FF2-8E4BCD4AE4A2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PREVENÇÃO CONTRA O ABUSO E EXPLORAÇÃO SEXUAL</a:t>
          </a:r>
          <a:endParaRPr lang="pt-BR" dirty="0"/>
        </a:p>
      </dgm:t>
    </dgm:pt>
    <dgm:pt modelId="{AA5BE94B-CE18-4649-8FE1-AEA1518BFA94}" type="parTrans" cxnId="{21CDB749-4457-4059-B0FE-DFA9B89D8120}">
      <dgm:prSet/>
      <dgm:spPr/>
      <dgm:t>
        <a:bodyPr/>
        <a:lstStyle/>
        <a:p>
          <a:endParaRPr lang="pt-BR"/>
        </a:p>
      </dgm:t>
    </dgm:pt>
    <dgm:pt modelId="{23101FC1-55D0-4192-8AD0-0DDC3B9F993B}" type="sibTrans" cxnId="{21CDB749-4457-4059-B0FE-DFA9B89D8120}">
      <dgm:prSet/>
      <dgm:spPr/>
      <dgm:t>
        <a:bodyPr/>
        <a:lstStyle/>
        <a:p>
          <a:endParaRPr lang="pt-BR"/>
        </a:p>
      </dgm:t>
    </dgm:pt>
    <dgm:pt modelId="{3E9FAF48-7701-438F-A143-0BE685CA7B84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DESENV. DE MEDIDAS SOCIO-EDUCATIVAS</a:t>
          </a:r>
          <a:endParaRPr lang="pt-BR" dirty="0"/>
        </a:p>
      </dgm:t>
    </dgm:pt>
    <dgm:pt modelId="{29B0CD4D-8E5B-463B-995F-4A89B3C8723C}" type="parTrans" cxnId="{D06DC382-3915-4896-BD8D-55CD268D4DC7}">
      <dgm:prSet/>
      <dgm:spPr/>
      <dgm:t>
        <a:bodyPr/>
        <a:lstStyle/>
        <a:p>
          <a:endParaRPr lang="pt-BR"/>
        </a:p>
      </dgm:t>
    </dgm:pt>
    <dgm:pt modelId="{9F5F52B1-DC68-4EEF-ADFD-EB484A802FD8}" type="sibTrans" cxnId="{D06DC382-3915-4896-BD8D-55CD268D4DC7}">
      <dgm:prSet/>
      <dgm:spPr/>
      <dgm:t>
        <a:bodyPr/>
        <a:lstStyle/>
        <a:p>
          <a:endParaRPr lang="pt-BR"/>
        </a:p>
      </dgm:t>
    </dgm:pt>
    <dgm:pt modelId="{C0913ECD-DAAB-4313-896F-8A5179CE1961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AUXÍLIO Á POPULAÇÃO EM SITUAÇÃO DE RUA</a:t>
          </a:r>
          <a:endParaRPr lang="pt-BR" dirty="0"/>
        </a:p>
      </dgm:t>
    </dgm:pt>
    <dgm:pt modelId="{1C3D59F6-F182-4889-ABBE-24A9DF118CCC}" type="parTrans" cxnId="{B8862EC3-9256-4779-BA7C-D029D2F3AC1B}">
      <dgm:prSet/>
      <dgm:spPr/>
      <dgm:t>
        <a:bodyPr/>
        <a:lstStyle/>
        <a:p>
          <a:endParaRPr lang="pt-BR"/>
        </a:p>
      </dgm:t>
    </dgm:pt>
    <dgm:pt modelId="{879CB358-AA18-4D64-A12B-DA2A67364028}" type="sibTrans" cxnId="{B8862EC3-9256-4779-BA7C-D029D2F3AC1B}">
      <dgm:prSet/>
      <dgm:spPr/>
      <dgm:t>
        <a:bodyPr/>
        <a:lstStyle/>
        <a:p>
          <a:endParaRPr lang="pt-BR"/>
        </a:p>
      </dgm:t>
    </dgm:pt>
    <dgm:pt modelId="{C8C61C51-D6D0-4F57-BB6F-66BD774A1F90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CRAS (10 UNIDADES)</a:t>
          </a:r>
          <a:endParaRPr lang="pt-BR" dirty="0"/>
        </a:p>
      </dgm:t>
    </dgm:pt>
    <dgm:pt modelId="{45F914C5-5F09-451E-A45D-3E2334018465}" type="parTrans" cxnId="{FED14060-03EE-46D9-9A8F-5DAABBADD252}">
      <dgm:prSet/>
      <dgm:spPr/>
      <dgm:t>
        <a:bodyPr/>
        <a:lstStyle/>
        <a:p>
          <a:endParaRPr lang="pt-BR"/>
        </a:p>
      </dgm:t>
    </dgm:pt>
    <dgm:pt modelId="{4CC635E8-B696-401F-8209-1ECF8C750424}" type="sibTrans" cxnId="{FED14060-03EE-46D9-9A8F-5DAABBADD252}">
      <dgm:prSet/>
      <dgm:spPr/>
      <dgm:t>
        <a:bodyPr/>
        <a:lstStyle/>
        <a:p>
          <a:endParaRPr lang="pt-BR"/>
        </a:p>
      </dgm:t>
    </dgm:pt>
    <dgm:pt modelId="{7EDC4FFD-23A8-4868-AF47-BB9C9061E3C0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CENTRO DIA</a:t>
          </a:r>
          <a:endParaRPr lang="pt-BR" dirty="0"/>
        </a:p>
      </dgm:t>
    </dgm:pt>
    <dgm:pt modelId="{87CE27E1-76ED-4FBD-A2FF-87ED094AED7A}" type="parTrans" cxnId="{2D19B343-DF71-474E-B935-E1BD41392650}">
      <dgm:prSet/>
      <dgm:spPr/>
      <dgm:t>
        <a:bodyPr/>
        <a:lstStyle/>
        <a:p>
          <a:endParaRPr lang="pt-BR"/>
        </a:p>
      </dgm:t>
    </dgm:pt>
    <dgm:pt modelId="{2C907C8F-8CE3-4F5B-BA7A-7CCD283D2D7A}" type="sibTrans" cxnId="{2D19B343-DF71-474E-B935-E1BD41392650}">
      <dgm:prSet/>
      <dgm:spPr/>
      <dgm:t>
        <a:bodyPr/>
        <a:lstStyle/>
        <a:p>
          <a:endParaRPr lang="pt-BR"/>
        </a:p>
      </dgm:t>
    </dgm:pt>
    <dgm:pt modelId="{31881D10-64D2-47B7-A785-D42D29F3C32B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NÚCLEO CENTRO SOCIAL URBANO</a:t>
          </a:r>
          <a:endParaRPr lang="pt-BR" dirty="0"/>
        </a:p>
      </dgm:t>
    </dgm:pt>
    <dgm:pt modelId="{A7D11177-A7C8-4964-BCBE-3239195371D3}" type="parTrans" cxnId="{43B22B65-9579-418D-BE47-CBA2DCDD4ED6}">
      <dgm:prSet/>
      <dgm:spPr/>
      <dgm:t>
        <a:bodyPr/>
        <a:lstStyle/>
        <a:p>
          <a:endParaRPr lang="pt-BR"/>
        </a:p>
      </dgm:t>
    </dgm:pt>
    <dgm:pt modelId="{3D07CC39-2B7E-43C5-AFB2-8EE5D0003500}" type="sibTrans" cxnId="{43B22B65-9579-418D-BE47-CBA2DCDD4ED6}">
      <dgm:prSet/>
      <dgm:spPr/>
      <dgm:t>
        <a:bodyPr/>
        <a:lstStyle/>
        <a:p>
          <a:endParaRPr lang="pt-BR"/>
        </a:p>
      </dgm:t>
    </dgm:pt>
    <dgm:pt modelId="{E02AB5C5-4DCE-41F3-BB86-3AF7FC388608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NÚCLEO JD. VILA SÔNIA</a:t>
          </a:r>
          <a:endParaRPr lang="pt-BR" dirty="0"/>
        </a:p>
      </dgm:t>
    </dgm:pt>
    <dgm:pt modelId="{C6625800-0AC6-458F-A836-BE28DFAACAB9}" type="parTrans" cxnId="{4CF5C6DF-D16A-4E3A-BFC7-A503444939B9}">
      <dgm:prSet/>
      <dgm:spPr/>
      <dgm:t>
        <a:bodyPr/>
        <a:lstStyle/>
        <a:p>
          <a:endParaRPr lang="pt-BR"/>
        </a:p>
      </dgm:t>
    </dgm:pt>
    <dgm:pt modelId="{5A92BBE7-5F03-4299-89B0-166E2C240B00}" type="sibTrans" cxnId="{4CF5C6DF-D16A-4E3A-BFC7-A503444939B9}">
      <dgm:prSet/>
      <dgm:spPr/>
      <dgm:t>
        <a:bodyPr/>
        <a:lstStyle/>
        <a:p>
          <a:endParaRPr lang="pt-BR"/>
        </a:p>
      </dgm:t>
    </dgm:pt>
    <dgm:pt modelId="{CF626D69-0077-4E7B-9348-12E11A62C61F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NÚCLEO JD. SCÂNDIA</a:t>
          </a:r>
          <a:endParaRPr lang="pt-BR" dirty="0"/>
        </a:p>
      </dgm:t>
    </dgm:pt>
    <dgm:pt modelId="{EB2E42DE-C1F5-4703-BE0C-DC7D4D2EB448}" type="parTrans" cxnId="{6D1EF789-8335-48D2-AA99-C25E3D0740C9}">
      <dgm:prSet/>
      <dgm:spPr/>
      <dgm:t>
        <a:bodyPr/>
        <a:lstStyle/>
        <a:p>
          <a:endParaRPr lang="pt-BR"/>
        </a:p>
      </dgm:t>
    </dgm:pt>
    <dgm:pt modelId="{E7BB5ECD-A385-4041-A682-BB01C5DD9D71}" type="sibTrans" cxnId="{6D1EF789-8335-48D2-AA99-C25E3D0740C9}">
      <dgm:prSet/>
      <dgm:spPr/>
      <dgm:t>
        <a:bodyPr/>
        <a:lstStyle/>
        <a:p>
          <a:endParaRPr lang="pt-BR"/>
        </a:p>
      </dgm:t>
    </dgm:pt>
    <dgm:pt modelId="{95A6A6BE-4847-4EE2-B089-1AB055CFF50A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NÚCLEO JD. SAPORITO</a:t>
          </a:r>
          <a:endParaRPr lang="pt-BR" dirty="0"/>
        </a:p>
      </dgm:t>
    </dgm:pt>
    <dgm:pt modelId="{8BBCF241-5807-4F57-90F3-30CBE880989D}" type="parTrans" cxnId="{6644F661-7FA4-41C8-9537-BE3CA07C7826}">
      <dgm:prSet/>
      <dgm:spPr/>
      <dgm:t>
        <a:bodyPr/>
        <a:lstStyle/>
        <a:p>
          <a:endParaRPr lang="pt-BR"/>
        </a:p>
      </dgm:t>
    </dgm:pt>
    <dgm:pt modelId="{2ECCDDE7-B866-4503-8167-68F24F6F3BFE}" type="sibTrans" cxnId="{6644F661-7FA4-41C8-9537-BE3CA07C7826}">
      <dgm:prSet/>
      <dgm:spPr/>
      <dgm:t>
        <a:bodyPr/>
        <a:lstStyle/>
        <a:p>
          <a:endParaRPr lang="pt-BR"/>
        </a:p>
      </dgm:t>
    </dgm:pt>
    <dgm:pt modelId="{90D09173-E190-476C-BA00-0FBB938E49CD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NÚCLEO PQ. MONTE ALEGRE</a:t>
          </a:r>
          <a:endParaRPr lang="pt-BR" dirty="0"/>
        </a:p>
      </dgm:t>
    </dgm:pt>
    <dgm:pt modelId="{7DEF42F5-7380-43D6-807C-2D756E5A87A2}" type="parTrans" cxnId="{4893384D-5488-4368-A747-20C22CF3109A}">
      <dgm:prSet/>
      <dgm:spPr/>
      <dgm:t>
        <a:bodyPr/>
        <a:lstStyle/>
        <a:p>
          <a:endParaRPr lang="pt-BR"/>
        </a:p>
      </dgm:t>
    </dgm:pt>
    <dgm:pt modelId="{5C703F54-D613-411E-B8C7-3EB003D115E6}" type="sibTrans" cxnId="{4893384D-5488-4368-A747-20C22CF3109A}">
      <dgm:prSet/>
      <dgm:spPr/>
      <dgm:t>
        <a:bodyPr/>
        <a:lstStyle/>
        <a:p>
          <a:endParaRPr lang="pt-BR"/>
        </a:p>
      </dgm:t>
    </dgm:pt>
    <dgm:pt modelId="{05442673-21C6-4FF5-9156-41EE3BB05922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CENTRO DE CONVIVÊNCIA DO IDOSO (3 UNID.)</a:t>
          </a:r>
          <a:endParaRPr lang="pt-BR" dirty="0"/>
        </a:p>
      </dgm:t>
    </dgm:pt>
    <dgm:pt modelId="{2AE64A16-C1A3-4FE8-AA36-D1D59121D21B}" type="parTrans" cxnId="{E8BAA6B8-0ED5-446A-975D-94159ED63EAE}">
      <dgm:prSet/>
      <dgm:spPr/>
      <dgm:t>
        <a:bodyPr/>
        <a:lstStyle/>
        <a:p>
          <a:endParaRPr lang="pt-BR"/>
        </a:p>
      </dgm:t>
    </dgm:pt>
    <dgm:pt modelId="{5E2DA180-8673-4DF8-9B51-AE9B776C45F1}" type="sibTrans" cxnId="{E8BAA6B8-0ED5-446A-975D-94159ED63EAE}">
      <dgm:prSet/>
      <dgm:spPr/>
      <dgm:t>
        <a:bodyPr/>
        <a:lstStyle/>
        <a:p>
          <a:endParaRPr lang="pt-BR"/>
        </a:p>
      </dgm:t>
    </dgm:pt>
    <dgm:pt modelId="{74402C50-5220-4C07-9209-BBFE089F3849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BANCO DE ALIMENTOS</a:t>
          </a:r>
          <a:endParaRPr lang="pt-BR" dirty="0"/>
        </a:p>
      </dgm:t>
    </dgm:pt>
    <dgm:pt modelId="{58CB27CC-BB6C-4B28-AA0D-0CB4A2CB7E39}" type="parTrans" cxnId="{B8A9E7A1-B2C3-4BE6-9A56-EC68130114C0}">
      <dgm:prSet/>
      <dgm:spPr/>
      <dgm:t>
        <a:bodyPr/>
        <a:lstStyle/>
        <a:p>
          <a:endParaRPr lang="pt-BR"/>
        </a:p>
      </dgm:t>
    </dgm:pt>
    <dgm:pt modelId="{5FBC0CFA-F760-4F8D-8851-95DE499C9A30}" type="sibTrans" cxnId="{B8A9E7A1-B2C3-4BE6-9A56-EC68130114C0}">
      <dgm:prSet/>
      <dgm:spPr/>
      <dgm:t>
        <a:bodyPr/>
        <a:lstStyle/>
        <a:p>
          <a:endParaRPr lang="pt-BR"/>
        </a:p>
      </dgm:t>
    </dgm:pt>
    <dgm:pt modelId="{1AE5D0E3-B003-4A37-A295-0B12617D2D24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COZINHA DE REFERÊNCIA</a:t>
          </a:r>
          <a:endParaRPr lang="pt-BR" dirty="0"/>
        </a:p>
      </dgm:t>
    </dgm:pt>
    <dgm:pt modelId="{137D1298-9372-4E70-8A7F-04C84AF0A398}" type="parTrans" cxnId="{E9706BB6-85EE-40A7-BEEF-AECA77F2A2B1}">
      <dgm:prSet/>
      <dgm:spPr/>
      <dgm:t>
        <a:bodyPr/>
        <a:lstStyle/>
        <a:p>
          <a:endParaRPr lang="pt-BR"/>
        </a:p>
      </dgm:t>
    </dgm:pt>
    <dgm:pt modelId="{1FEBF745-669B-438D-8F79-4506415C75FF}" type="sibTrans" cxnId="{E9706BB6-85EE-40A7-BEEF-AECA77F2A2B1}">
      <dgm:prSet/>
      <dgm:spPr/>
      <dgm:t>
        <a:bodyPr/>
        <a:lstStyle/>
        <a:p>
          <a:endParaRPr lang="pt-BR"/>
        </a:p>
      </dgm:t>
    </dgm:pt>
    <dgm:pt modelId="{B0A3DE0E-62BA-482F-923D-8B512D2DA454}">
      <dgm:prSet/>
      <dgm:spPr>
        <a:solidFill>
          <a:srgbClr val="7030A0"/>
        </a:solidFill>
      </dgm:spPr>
      <dgm:t>
        <a:bodyPr/>
        <a:lstStyle/>
        <a:p>
          <a:r>
            <a:rPr lang="pt-BR" dirty="0" smtClean="0"/>
            <a:t>COZINHA COMUNITÁRIA</a:t>
          </a:r>
          <a:endParaRPr lang="pt-BR" dirty="0"/>
        </a:p>
      </dgm:t>
    </dgm:pt>
    <dgm:pt modelId="{0CBDF5A8-AD06-48B8-8502-823AF32A4985}" type="parTrans" cxnId="{FAA6FAC3-8E1E-4025-9DEB-959438D346A0}">
      <dgm:prSet/>
      <dgm:spPr/>
      <dgm:t>
        <a:bodyPr/>
        <a:lstStyle/>
        <a:p>
          <a:endParaRPr lang="pt-BR"/>
        </a:p>
      </dgm:t>
    </dgm:pt>
    <dgm:pt modelId="{FECA5F06-D1F3-4912-AFC4-3A2630876390}" type="sibTrans" cxnId="{FAA6FAC3-8E1E-4025-9DEB-959438D346A0}">
      <dgm:prSet/>
      <dgm:spPr/>
      <dgm:t>
        <a:bodyPr/>
        <a:lstStyle/>
        <a:p>
          <a:endParaRPr lang="pt-BR"/>
        </a:p>
      </dgm:t>
    </dgm:pt>
    <dgm:pt modelId="{7E62975F-0D05-4C31-9E5B-86A7ADD1BB22}">
      <dgm:prSet/>
      <dgm:spPr>
        <a:solidFill>
          <a:schemeClr val="accent4"/>
        </a:solidFill>
      </dgm:spPr>
      <dgm:t>
        <a:bodyPr/>
        <a:lstStyle/>
        <a:p>
          <a:r>
            <a:rPr lang="pt-BR" dirty="0" smtClean="0"/>
            <a:t>DIVISÃO DE ABASTECIMENTO E TRANSPORTE</a:t>
          </a:r>
          <a:endParaRPr lang="pt-BR" dirty="0"/>
        </a:p>
      </dgm:t>
    </dgm:pt>
    <dgm:pt modelId="{EEF2BD1B-8C97-44E0-B97A-8E03BC78BCFD}" type="parTrans" cxnId="{CD47A668-EB01-4C85-A1F7-50DC79A094DD}">
      <dgm:prSet/>
      <dgm:spPr/>
      <dgm:t>
        <a:bodyPr/>
        <a:lstStyle/>
        <a:p>
          <a:endParaRPr lang="pt-BR"/>
        </a:p>
      </dgm:t>
    </dgm:pt>
    <dgm:pt modelId="{63E3978A-6AC0-4E54-B478-2EA33EAFEB3E}" type="sibTrans" cxnId="{CD47A668-EB01-4C85-A1F7-50DC79A094DD}">
      <dgm:prSet/>
      <dgm:spPr/>
      <dgm:t>
        <a:bodyPr/>
        <a:lstStyle/>
        <a:p>
          <a:endParaRPr lang="pt-BR"/>
        </a:p>
      </dgm:t>
    </dgm:pt>
    <dgm:pt modelId="{A0C49817-F4D9-4EE0-B405-7BFB23F34ECD}">
      <dgm:prSet/>
      <dgm:spPr>
        <a:solidFill>
          <a:schemeClr val="accent4"/>
        </a:solidFill>
      </dgm:spPr>
      <dgm:t>
        <a:bodyPr/>
        <a:lstStyle/>
        <a:p>
          <a:r>
            <a:rPr lang="pt-BR" dirty="0" smtClean="0"/>
            <a:t>DIVISÃO DE SUPORTE ADMINISTRATIVO</a:t>
          </a:r>
          <a:endParaRPr lang="pt-BR" dirty="0"/>
        </a:p>
      </dgm:t>
    </dgm:pt>
    <dgm:pt modelId="{6BDDBCF5-17C0-4D62-9B75-B1C071B939DE}" type="parTrans" cxnId="{9C9D4615-19BD-476A-84F3-8BA2D6BF7176}">
      <dgm:prSet/>
      <dgm:spPr/>
      <dgm:t>
        <a:bodyPr/>
        <a:lstStyle/>
        <a:p>
          <a:endParaRPr lang="pt-BR"/>
        </a:p>
      </dgm:t>
    </dgm:pt>
    <dgm:pt modelId="{30C2F17C-EB91-4F69-95BE-E5F86C75E36A}" type="sibTrans" cxnId="{9C9D4615-19BD-476A-84F3-8BA2D6BF7176}">
      <dgm:prSet/>
      <dgm:spPr/>
      <dgm:t>
        <a:bodyPr/>
        <a:lstStyle/>
        <a:p>
          <a:endParaRPr lang="pt-BR"/>
        </a:p>
      </dgm:t>
    </dgm:pt>
    <dgm:pt modelId="{21B214EB-8425-4A48-A4A5-D785E767AD11}" type="asst">
      <dgm:prSet/>
      <dgm:spPr>
        <a:solidFill>
          <a:schemeClr val="accent6"/>
        </a:solidFill>
      </dgm:spPr>
      <dgm:t>
        <a:bodyPr/>
        <a:lstStyle/>
        <a:p>
          <a:r>
            <a:rPr lang="pt-BR" dirty="0" smtClean="0"/>
            <a:t>SECRETARIA EXECUTIVA</a:t>
          </a:r>
          <a:endParaRPr lang="pt-BR" dirty="0"/>
        </a:p>
      </dgm:t>
    </dgm:pt>
    <dgm:pt modelId="{4C78AF98-5FC5-4744-9355-65B5C26FEF6B}" type="parTrans" cxnId="{CF84BB5E-F415-4A38-B6D4-CA22665F23E4}">
      <dgm:prSet/>
      <dgm:spPr/>
      <dgm:t>
        <a:bodyPr/>
        <a:lstStyle/>
        <a:p>
          <a:endParaRPr lang="pt-BR"/>
        </a:p>
      </dgm:t>
    </dgm:pt>
    <dgm:pt modelId="{5A04F941-D1B0-4CBA-BC4A-078CA66640FF}" type="sibTrans" cxnId="{CF84BB5E-F415-4A38-B6D4-CA22665F23E4}">
      <dgm:prSet/>
      <dgm:spPr/>
      <dgm:t>
        <a:bodyPr/>
        <a:lstStyle/>
        <a:p>
          <a:endParaRPr lang="pt-BR"/>
        </a:p>
      </dgm:t>
    </dgm:pt>
    <dgm:pt modelId="{7E902F37-1D2D-4B03-A9DE-15E51A786018}" type="pres">
      <dgm:prSet presAssocID="{D1D5CBCA-1906-465C-965E-5446548CDF3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4C33AC8-481D-4BD8-95A0-B79BD5BF425E}" type="pres">
      <dgm:prSet presAssocID="{802D29AB-0C27-48DC-96D6-29D23AE3D398}" presName="hierRoot1" presStyleCnt="0">
        <dgm:presLayoutVars>
          <dgm:hierBranch val="init"/>
        </dgm:presLayoutVars>
      </dgm:prSet>
      <dgm:spPr/>
    </dgm:pt>
    <dgm:pt modelId="{6B183E8B-102A-4A02-B113-DB1A2600057C}" type="pres">
      <dgm:prSet presAssocID="{802D29AB-0C27-48DC-96D6-29D23AE3D398}" presName="rootComposite1" presStyleCnt="0"/>
      <dgm:spPr/>
    </dgm:pt>
    <dgm:pt modelId="{1FC50040-6B53-4948-A18F-4ED708AD1F02}" type="pres">
      <dgm:prSet presAssocID="{802D29AB-0C27-48DC-96D6-29D23AE3D39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9F5A25-45C0-4655-AE75-E0CC9658C3E4}" type="pres">
      <dgm:prSet presAssocID="{802D29AB-0C27-48DC-96D6-29D23AE3D398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9B67B3-C8AA-405B-9866-D700050B5F7B}" type="pres">
      <dgm:prSet presAssocID="{802D29AB-0C27-48DC-96D6-29D23AE3D398}" presName="hierChild2" presStyleCnt="0"/>
      <dgm:spPr/>
    </dgm:pt>
    <dgm:pt modelId="{AC0B2E27-2CDE-4582-95E9-1F2691A123BE}" type="pres">
      <dgm:prSet presAssocID="{DFA16EB9-A43D-404E-BE88-5B772B856CFD}" presName="Name37" presStyleLbl="parChTrans1D2" presStyleIdx="0" presStyleCnt="5"/>
      <dgm:spPr/>
      <dgm:t>
        <a:bodyPr/>
        <a:lstStyle/>
        <a:p>
          <a:endParaRPr lang="pt-BR"/>
        </a:p>
      </dgm:t>
    </dgm:pt>
    <dgm:pt modelId="{E91B0162-BB17-4165-AB99-F479878AA0D3}" type="pres">
      <dgm:prSet presAssocID="{A53CD614-3B6F-4D81-B2F2-7190A128AF32}" presName="hierRoot2" presStyleCnt="0">
        <dgm:presLayoutVars>
          <dgm:hierBranch val="init"/>
        </dgm:presLayoutVars>
      </dgm:prSet>
      <dgm:spPr/>
    </dgm:pt>
    <dgm:pt modelId="{C8B12246-7CF0-4FDA-AF18-4285FEF93495}" type="pres">
      <dgm:prSet presAssocID="{A53CD614-3B6F-4D81-B2F2-7190A128AF32}" presName="rootComposite" presStyleCnt="0"/>
      <dgm:spPr/>
    </dgm:pt>
    <dgm:pt modelId="{02FC53C9-9E16-4E38-99EF-22B67AAB2E66}" type="pres">
      <dgm:prSet presAssocID="{A53CD614-3B6F-4D81-B2F2-7190A128AF32}" presName="rootText" presStyleLbl="node2" presStyleIdx="0" presStyleCnt="3" custLinFactY="39451" custLinFactNeighborX="1453" custLinFactNeighborY="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B7E748B-315A-4729-A0D6-838A0C318B85}" type="pres">
      <dgm:prSet presAssocID="{A53CD614-3B6F-4D81-B2F2-7190A128AF32}" presName="rootConnector" presStyleLbl="node2" presStyleIdx="0" presStyleCnt="3"/>
      <dgm:spPr/>
      <dgm:t>
        <a:bodyPr/>
        <a:lstStyle/>
        <a:p>
          <a:endParaRPr lang="pt-BR"/>
        </a:p>
      </dgm:t>
    </dgm:pt>
    <dgm:pt modelId="{19E7235F-6B00-4453-B7FD-20116A73BECF}" type="pres">
      <dgm:prSet presAssocID="{A53CD614-3B6F-4D81-B2F2-7190A128AF32}" presName="hierChild4" presStyleCnt="0"/>
      <dgm:spPr/>
    </dgm:pt>
    <dgm:pt modelId="{47F99E2C-627A-4EB2-9833-E5C5F3ED0AB4}" type="pres">
      <dgm:prSet presAssocID="{EEF2BD1B-8C97-44E0-B97A-8E03BC78BCFD}" presName="Name37" presStyleLbl="parChTrans1D3" presStyleIdx="0" presStyleCnt="5"/>
      <dgm:spPr/>
      <dgm:t>
        <a:bodyPr/>
        <a:lstStyle/>
        <a:p>
          <a:endParaRPr lang="pt-BR"/>
        </a:p>
      </dgm:t>
    </dgm:pt>
    <dgm:pt modelId="{1E0EBB0A-A4FA-4AE3-B821-8F1E1263B470}" type="pres">
      <dgm:prSet presAssocID="{7E62975F-0D05-4C31-9E5B-86A7ADD1BB22}" presName="hierRoot2" presStyleCnt="0">
        <dgm:presLayoutVars>
          <dgm:hierBranch val="init"/>
        </dgm:presLayoutVars>
      </dgm:prSet>
      <dgm:spPr/>
    </dgm:pt>
    <dgm:pt modelId="{F955C9FA-8EC8-4BE2-B267-42CB5CF82CD8}" type="pres">
      <dgm:prSet presAssocID="{7E62975F-0D05-4C31-9E5B-86A7ADD1BB22}" presName="rootComposite" presStyleCnt="0"/>
      <dgm:spPr/>
    </dgm:pt>
    <dgm:pt modelId="{FCBDB1FB-87F4-484C-8AC1-F283D30A626E}" type="pres">
      <dgm:prSet presAssocID="{7E62975F-0D05-4C31-9E5B-86A7ADD1BB22}" presName="rootText" presStyleLbl="node3" presStyleIdx="0" presStyleCnt="5" custLinFactY="39451" custLinFactNeighborX="1453" custLinFactNeighborY="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BA0292F-69EA-4A09-9612-ADBD800E1D2D}" type="pres">
      <dgm:prSet presAssocID="{7E62975F-0D05-4C31-9E5B-86A7ADD1BB22}" presName="rootConnector" presStyleLbl="node3" presStyleIdx="0" presStyleCnt="5"/>
      <dgm:spPr/>
      <dgm:t>
        <a:bodyPr/>
        <a:lstStyle/>
        <a:p>
          <a:endParaRPr lang="pt-BR"/>
        </a:p>
      </dgm:t>
    </dgm:pt>
    <dgm:pt modelId="{91517039-2393-4055-93BF-42B4613C9062}" type="pres">
      <dgm:prSet presAssocID="{7E62975F-0D05-4C31-9E5B-86A7ADD1BB22}" presName="hierChild4" presStyleCnt="0"/>
      <dgm:spPr/>
    </dgm:pt>
    <dgm:pt modelId="{9FC822F8-511C-4E4E-AF7C-650BF50C1356}" type="pres">
      <dgm:prSet presAssocID="{7E62975F-0D05-4C31-9E5B-86A7ADD1BB22}" presName="hierChild5" presStyleCnt="0"/>
      <dgm:spPr/>
    </dgm:pt>
    <dgm:pt modelId="{99544F76-EB40-4DD7-996D-4F59B0B5607A}" type="pres">
      <dgm:prSet presAssocID="{6BDDBCF5-17C0-4D62-9B75-B1C071B939DE}" presName="Name37" presStyleLbl="parChTrans1D3" presStyleIdx="1" presStyleCnt="5"/>
      <dgm:spPr/>
      <dgm:t>
        <a:bodyPr/>
        <a:lstStyle/>
        <a:p>
          <a:endParaRPr lang="pt-BR"/>
        </a:p>
      </dgm:t>
    </dgm:pt>
    <dgm:pt modelId="{6517237A-154D-4EE8-AD85-2BC925F2C867}" type="pres">
      <dgm:prSet presAssocID="{A0C49817-F4D9-4EE0-B405-7BFB23F34ECD}" presName="hierRoot2" presStyleCnt="0">
        <dgm:presLayoutVars>
          <dgm:hierBranch val="init"/>
        </dgm:presLayoutVars>
      </dgm:prSet>
      <dgm:spPr/>
    </dgm:pt>
    <dgm:pt modelId="{B10542F0-53A2-4CB1-87D4-5212F9D781C6}" type="pres">
      <dgm:prSet presAssocID="{A0C49817-F4D9-4EE0-B405-7BFB23F34ECD}" presName="rootComposite" presStyleCnt="0"/>
      <dgm:spPr/>
    </dgm:pt>
    <dgm:pt modelId="{EBA2F9E4-1CBD-426F-A99E-9C512144A249}" type="pres">
      <dgm:prSet presAssocID="{A0C49817-F4D9-4EE0-B405-7BFB23F34ECD}" presName="rootText" presStyleLbl="node3" presStyleIdx="1" presStyleCnt="5" custLinFactY="39451" custLinFactNeighborX="1453" custLinFactNeighborY="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F99F684-2FA7-4289-BC5D-66ADD924C670}" type="pres">
      <dgm:prSet presAssocID="{A0C49817-F4D9-4EE0-B405-7BFB23F34ECD}" presName="rootConnector" presStyleLbl="node3" presStyleIdx="1" presStyleCnt="5"/>
      <dgm:spPr/>
      <dgm:t>
        <a:bodyPr/>
        <a:lstStyle/>
        <a:p>
          <a:endParaRPr lang="pt-BR"/>
        </a:p>
      </dgm:t>
    </dgm:pt>
    <dgm:pt modelId="{5E6308AD-8AF8-46D2-9AC1-0C23B23A33C8}" type="pres">
      <dgm:prSet presAssocID="{A0C49817-F4D9-4EE0-B405-7BFB23F34ECD}" presName="hierChild4" presStyleCnt="0"/>
      <dgm:spPr/>
    </dgm:pt>
    <dgm:pt modelId="{2AB14443-4C24-4853-A9B1-05E98EF5DD30}" type="pres">
      <dgm:prSet presAssocID="{A0C49817-F4D9-4EE0-B405-7BFB23F34ECD}" presName="hierChild5" presStyleCnt="0"/>
      <dgm:spPr/>
    </dgm:pt>
    <dgm:pt modelId="{C2667AFC-0770-4711-A859-069CEEE4A1A6}" type="pres">
      <dgm:prSet presAssocID="{A53CD614-3B6F-4D81-B2F2-7190A128AF32}" presName="hierChild5" presStyleCnt="0"/>
      <dgm:spPr/>
    </dgm:pt>
    <dgm:pt modelId="{E49CBC38-1E70-40E1-BD3E-0831A746D599}" type="pres">
      <dgm:prSet presAssocID="{FE516F6C-89D5-42C7-87FE-B601D5689A2B}" presName="Name37" presStyleLbl="parChTrans1D2" presStyleIdx="1" presStyleCnt="5"/>
      <dgm:spPr/>
      <dgm:t>
        <a:bodyPr/>
        <a:lstStyle/>
        <a:p>
          <a:endParaRPr lang="pt-BR"/>
        </a:p>
      </dgm:t>
    </dgm:pt>
    <dgm:pt modelId="{193E6429-734D-4B7E-94D0-F7CD15FDFAB0}" type="pres">
      <dgm:prSet presAssocID="{C963D39A-C406-423F-A830-9FA3F2411348}" presName="hierRoot2" presStyleCnt="0">
        <dgm:presLayoutVars>
          <dgm:hierBranch val="init"/>
        </dgm:presLayoutVars>
      </dgm:prSet>
      <dgm:spPr/>
    </dgm:pt>
    <dgm:pt modelId="{E506E357-35F4-4095-8B05-1255ADB6588F}" type="pres">
      <dgm:prSet presAssocID="{C963D39A-C406-423F-A830-9FA3F2411348}" presName="rootComposite" presStyleCnt="0"/>
      <dgm:spPr/>
    </dgm:pt>
    <dgm:pt modelId="{DD374FC4-E256-4F6F-BC84-C37C64424DAA}" type="pres">
      <dgm:prSet presAssocID="{C963D39A-C406-423F-A830-9FA3F241134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81AB866-8B8E-4E20-9698-CD37AB36AF5E}" type="pres">
      <dgm:prSet presAssocID="{C963D39A-C406-423F-A830-9FA3F2411348}" presName="rootConnector" presStyleLbl="node2" presStyleIdx="1" presStyleCnt="3"/>
      <dgm:spPr/>
      <dgm:t>
        <a:bodyPr/>
        <a:lstStyle/>
        <a:p>
          <a:endParaRPr lang="pt-BR"/>
        </a:p>
      </dgm:t>
    </dgm:pt>
    <dgm:pt modelId="{16D803BE-5D9C-4A54-B812-58E36D7C79B0}" type="pres">
      <dgm:prSet presAssocID="{C963D39A-C406-423F-A830-9FA3F2411348}" presName="hierChild4" presStyleCnt="0"/>
      <dgm:spPr/>
    </dgm:pt>
    <dgm:pt modelId="{6287FC88-819C-4867-9C1F-7E812450D6FA}" type="pres">
      <dgm:prSet presAssocID="{82B26956-8A9E-4879-A8C3-6A2A76B58E70}" presName="Name37" presStyleLbl="parChTrans1D3" presStyleIdx="2" presStyleCnt="5"/>
      <dgm:spPr/>
      <dgm:t>
        <a:bodyPr/>
        <a:lstStyle/>
        <a:p>
          <a:endParaRPr lang="pt-BR"/>
        </a:p>
      </dgm:t>
    </dgm:pt>
    <dgm:pt modelId="{FDF85EDA-D50D-46E5-8CE6-77AA96F57C60}" type="pres">
      <dgm:prSet presAssocID="{BA1B21FB-620C-4F33-A3D0-C580E11AD899}" presName="hierRoot2" presStyleCnt="0">
        <dgm:presLayoutVars>
          <dgm:hierBranch val="init"/>
        </dgm:presLayoutVars>
      </dgm:prSet>
      <dgm:spPr/>
    </dgm:pt>
    <dgm:pt modelId="{5179E8D9-90D9-4CAB-9C9A-2E7E64677BA7}" type="pres">
      <dgm:prSet presAssocID="{BA1B21FB-620C-4F33-A3D0-C580E11AD899}" presName="rootComposite" presStyleCnt="0"/>
      <dgm:spPr/>
    </dgm:pt>
    <dgm:pt modelId="{8A34D394-C768-4635-86A9-7A883954A755}" type="pres">
      <dgm:prSet presAssocID="{BA1B21FB-620C-4F33-A3D0-C580E11AD899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97D41FB-53A2-4702-B18C-329ABF5E9650}" type="pres">
      <dgm:prSet presAssocID="{BA1B21FB-620C-4F33-A3D0-C580E11AD899}" presName="rootConnector" presStyleLbl="node3" presStyleIdx="2" presStyleCnt="5"/>
      <dgm:spPr/>
      <dgm:t>
        <a:bodyPr/>
        <a:lstStyle/>
        <a:p>
          <a:endParaRPr lang="pt-BR"/>
        </a:p>
      </dgm:t>
    </dgm:pt>
    <dgm:pt modelId="{3325ED55-2CE0-40EC-BE90-06F67B152A52}" type="pres">
      <dgm:prSet presAssocID="{BA1B21FB-620C-4F33-A3D0-C580E11AD899}" presName="hierChild4" presStyleCnt="0"/>
      <dgm:spPr/>
    </dgm:pt>
    <dgm:pt modelId="{952D0670-513D-4877-B45D-4042DDF77800}" type="pres">
      <dgm:prSet presAssocID="{547161F7-BBF0-402F-8457-1F31E14460AC}" presName="Name37" presStyleLbl="parChTrans1D4" presStyleIdx="0" presStyleCnt="24"/>
      <dgm:spPr/>
      <dgm:t>
        <a:bodyPr/>
        <a:lstStyle/>
        <a:p>
          <a:endParaRPr lang="pt-BR"/>
        </a:p>
      </dgm:t>
    </dgm:pt>
    <dgm:pt modelId="{A3AE8C49-4B0F-4F3A-80B6-EA5FB101A9B4}" type="pres">
      <dgm:prSet presAssocID="{75F7B51C-B693-48EE-8121-073CDA8B0EBC}" presName="hierRoot2" presStyleCnt="0">
        <dgm:presLayoutVars>
          <dgm:hierBranch val="init"/>
        </dgm:presLayoutVars>
      </dgm:prSet>
      <dgm:spPr/>
    </dgm:pt>
    <dgm:pt modelId="{55F97C16-9A1C-4219-8824-5402A430638F}" type="pres">
      <dgm:prSet presAssocID="{75F7B51C-B693-48EE-8121-073CDA8B0EBC}" presName="rootComposite" presStyleCnt="0"/>
      <dgm:spPr/>
    </dgm:pt>
    <dgm:pt modelId="{61AD28CF-65E9-48A6-B0D0-2C0B21B15452}" type="pres">
      <dgm:prSet presAssocID="{75F7B51C-B693-48EE-8121-073CDA8B0EBC}" presName="rootText" presStyleLbl="node4" presStyleIdx="0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D7AB51D-F469-4E93-942C-77455C4AE562}" type="pres">
      <dgm:prSet presAssocID="{75F7B51C-B693-48EE-8121-073CDA8B0EBC}" presName="rootConnector" presStyleLbl="node4" presStyleIdx="0" presStyleCnt="24"/>
      <dgm:spPr/>
      <dgm:t>
        <a:bodyPr/>
        <a:lstStyle/>
        <a:p>
          <a:endParaRPr lang="pt-BR"/>
        </a:p>
      </dgm:t>
    </dgm:pt>
    <dgm:pt modelId="{9AFD7D32-BD14-4BCA-A56F-62ED23F00CAE}" type="pres">
      <dgm:prSet presAssocID="{75F7B51C-B693-48EE-8121-073CDA8B0EBC}" presName="hierChild4" presStyleCnt="0"/>
      <dgm:spPr/>
    </dgm:pt>
    <dgm:pt modelId="{63EB9C95-548B-43A3-8D37-068B286B0D6F}" type="pres">
      <dgm:prSet presAssocID="{75F7B51C-B693-48EE-8121-073CDA8B0EBC}" presName="hierChild5" presStyleCnt="0"/>
      <dgm:spPr/>
    </dgm:pt>
    <dgm:pt modelId="{AC3F7866-64D1-431C-A750-4E4A88975F34}" type="pres">
      <dgm:prSet presAssocID="{1151E035-93D9-4334-97EB-841CC804EA51}" presName="Name37" presStyleLbl="parChTrans1D4" presStyleIdx="1" presStyleCnt="24"/>
      <dgm:spPr/>
      <dgm:t>
        <a:bodyPr/>
        <a:lstStyle/>
        <a:p>
          <a:endParaRPr lang="pt-BR"/>
        </a:p>
      </dgm:t>
    </dgm:pt>
    <dgm:pt modelId="{7D561F74-7DD7-4FD0-88FA-46F6BD86BE1A}" type="pres">
      <dgm:prSet presAssocID="{38D77EF1-6004-430C-A8C3-54A59B1EB099}" presName="hierRoot2" presStyleCnt="0">
        <dgm:presLayoutVars>
          <dgm:hierBranch val="init"/>
        </dgm:presLayoutVars>
      </dgm:prSet>
      <dgm:spPr/>
    </dgm:pt>
    <dgm:pt modelId="{03922F1B-31B9-49FF-A023-748F3BCEAC8D}" type="pres">
      <dgm:prSet presAssocID="{38D77EF1-6004-430C-A8C3-54A59B1EB099}" presName="rootComposite" presStyleCnt="0"/>
      <dgm:spPr/>
    </dgm:pt>
    <dgm:pt modelId="{680E4231-FB39-4BF5-9E26-6C6931831A7A}" type="pres">
      <dgm:prSet presAssocID="{38D77EF1-6004-430C-A8C3-54A59B1EB099}" presName="rootText" presStyleLbl="node4" presStyleIdx="1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1B03325-EA07-45B4-803F-7999343D3330}" type="pres">
      <dgm:prSet presAssocID="{38D77EF1-6004-430C-A8C3-54A59B1EB099}" presName="rootConnector" presStyleLbl="node4" presStyleIdx="1" presStyleCnt="24"/>
      <dgm:spPr/>
      <dgm:t>
        <a:bodyPr/>
        <a:lstStyle/>
        <a:p>
          <a:endParaRPr lang="pt-BR"/>
        </a:p>
      </dgm:t>
    </dgm:pt>
    <dgm:pt modelId="{4418AC0A-9C15-4D3C-BE1D-7E3B5756EE88}" type="pres">
      <dgm:prSet presAssocID="{38D77EF1-6004-430C-A8C3-54A59B1EB099}" presName="hierChild4" presStyleCnt="0"/>
      <dgm:spPr/>
    </dgm:pt>
    <dgm:pt modelId="{F82C2948-A8D9-4CBA-86D2-E25200345DA9}" type="pres">
      <dgm:prSet presAssocID="{38D77EF1-6004-430C-A8C3-54A59B1EB099}" presName="hierChild5" presStyleCnt="0"/>
      <dgm:spPr/>
    </dgm:pt>
    <dgm:pt modelId="{B0F06F08-725F-49DB-9AAE-B29191AC35B5}" type="pres">
      <dgm:prSet presAssocID="{42E00358-3282-4723-9AFB-9BAACD9FA5E6}" presName="Name37" presStyleLbl="parChTrans1D4" presStyleIdx="2" presStyleCnt="24"/>
      <dgm:spPr/>
      <dgm:t>
        <a:bodyPr/>
        <a:lstStyle/>
        <a:p>
          <a:endParaRPr lang="pt-BR"/>
        </a:p>
      </dgm:t>
    </dgm:pt>
    <dgm:pt modelId="{26F5B685-D6BB-4189-ABFC-F643EFD01AC1}" type="pres">
      <dgm:prSet presAssocID="{1F8FDE8C-42FB-4C7B-A8F2-DB76BFD6BDDE}" presName="hierRoot2" presStyleCnt="0">
        <dgm:presLayoutVars>
          <dgm:hierBranch val="init"/>
        </dgm:presLayoutVars>
      </dgm:prSet>
      <dgm:spPr/>
    </dgm:pt>
    <dgm:pt modelId="{4119628C-7E85-414F-877B-440D64D75678}" type="pres">
      <dgm:prSet presAssocID="{1F8FDE8C-42FB-4C7B-A8F2-DB76BFD6BDDE}" presName="rootComposite" presStyleCnt="0"/>
      <dgm:spPr/>
    </dgm:pt>
    <dgm:pt modelId="{87E2854C-634C-441F-8F96-368718D3C3A0}" type="pres">
      <dgm:prSet presAssocID="{1F8FDE8C-42FB-4C7B-A8F2-DB76BFD6BDDE}" presName="rootText" presStyleLbl="node4" presStyleIdx="2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5686008-05D5-4F96-83F7-31A754E05005}" type="pres">
      <dgm:prSet presAssocID="{1F8FDE8C-42FB-4C7B-A8F2-DB76BFD6BDDE}" presName="rootConnector" presStyleLbl="node4" presStyleIdx="2" presStyleCnt="24"/>
      <dgm:spPr/>
      <dgm:t>
        <a:bodyPr/>
        <a:lstStyle/>
        <a:p>
          <a:endParaRPr lang="pt-BR"/>
        </a:p>
      </dgm:t>
    </dgm:pt>
    <dgm:pt modelId="{05980BC8-AE8E-437C-810A-ACC1D6ACE01E}" type="pres">
      <dgm:prSet presAssocID="{1F8FDE8C-42FB-4C7B-A8F2-DB76BFD6BDDE}" presName="hierChild4" presStyleCnt="0"/>
      <dgm:spPr/>
    </dgm:pt>
    <dgm:pt modelId="{A5F1D6AA-09DD-40C4-9D22-25E1AC432A19}" type="pres">
      <dgm:prSet presAssocID="{1F8FDE8C-42FB-4C7B-A8F2-DB76BFD6BDDE}" presName="hierChild5" presStyleCnt="0"/>
      <dgm:spPr/>
    </dgm:pt>
    <dgm:pt modelId="{FCC67790-F69B-4810-A818-A6BFF3C35247}" type="pres">
      <dgm:prSet presAssocID="{BA1B21FB-620C-4F33-A3D0-C580E11AD899}" presName="hierChild5" presStyleCnt="0"/>
      <dgm:spPr/>
    </dgm:pt>
    <dgm:pt modelId="{BA9D1C8B-5A38-4203-9AB8-48F93E751979}" type="pres">
      <dgm:prSet presAssocID="{C963D39A-C406-423F-A830-9FA3F2411348}" presName="hierChild5" presStyleCnt="0"/>
      <dgm:spPr/>
    </dgm:pt>
    <dgm:pt modelId="{B762066B-A23C-468C-8C6B-50044CC54CF6}" type="pres">
      <dgm:prSet presAssocID="{8F6C9A1A-6CE9-4784-B7C0-806DFE1EA097}" presName="Name37" presStyleLbl="parChTrans1D2" presStyleIdx="2" presStyleCnt="5"/>
      <dgm:spPr/>
      <dgm:t>
        <a:bodyPr/>
        <a:lstStyle/>
        <a:p>
          <a:endParaRPr lang="pt-BR"/>
        </a:p>
      </dgm:t>
    </dgm:pt>
    <dgm:pt modelId="{E2D4833B-E994-40E8-B104-B0F5BBFB52B1}" type="pres">
      <dgm:prSet presAssocID="{E341E5D0-AA6A-400A-92B1-2A9005EA84BC}" presName="hierRoot2" presStyleCnt="0">
        <dgm:presLayoutVars>
          <dgm:hierBranch val="init"/>
        </dgm:presLayoutVars>
      </dgm:prSet>
      <dgm:spPr/>
    </dgm:pt>
    <dgm:pt modelId="{2108603F-2216-493C-92F7-46CD73CBC484}" type="pres">
      <dgm:prSet presAssocID="{E341E5D0-AA6A-400A-92B1-2A9005EA84BC}" presName="rootComposite" presStyleCnt="0"/>
      <dgm:spPr/>
    </dgm:pt>
    <dgm:pt modelId="{7FD09E8E-0966-40E6-B791-D8501A378601}" type="pres">
      <dgm:prSet presAssocID="{E341E5D0-AA6A-400A-92B1-2A9005EA84B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340BE6-71C8-4199-8D26-5E2AA252A6E0}" type="pres">
      <dgm:prSet presAssocID="{E341E5D0-AA6A-400A-92B1-2A9005EA84BC}" presName="rootConnector" presStyleLbl="node2" presStyleIdx="2" presStyleCnt="3"/>
      <dgm:spPr/>
      <dgm:t>
        <a:bodyPr/>
        <a:lstStyle/>
        <a:p>
          <a:endParaRPr lang="pt-BR"/>
        </a:p>
      </dgm:t>
    </dgm:pt>
    <dgm:pt modelId="{050F7678-E176-4071-A6DD-50D324DB90BF}" type="pres">
      <dgm:prSet presAssocID="{E341E5D0-AA6A-400A-92B1-2A9005EA84BC}" presName="hierChild4" presStyleCnt="0"/>
      <dgm:spPr/>
    </dgm:pt>
    <dgm:pt modelId="{FF985304-9CA2-466D-910D-8CEEF69AD958}" type="pres">
      <dgm:prSet presAssocID="{DB3D3D73-D1EF-448B-AFB8-2B4671BFBB16}" presName="Name37" presStyleLbl="parChTrans1D3" presStyleIdx="3" presStyleCnt="5"/>
      <dgm:spPr/>
      <dgm:t>
        <a:bodyPr/>
        <a:lstStyle/>
        <a:p>
          <a:endParaRPr lang="pt-BR"/>
        </a:p>
      </dgm:t>
    </dgm:pt>
    <dgm:pt modelId="{D5E6DA7E-96B0-4134-BD38-EC129D368F10}" type="pres">
      <dgm:prSet presAssocID="{189046B9-FE2D-4161-85EA-49A0E41362B1}" presName="hierRoot2" presStyleCnt="0">
        <dgm:presLayoutVars>
          <dgm:hierBranch val="init"/>
        </dgm:presLayoutVars>
      </dgm:prSet>
      <dgm:spPr/>
    </dgm:pt>
    <dgm:pt modelId="{37DF52E0-5AE5-4BF6-B076-A8874FB52938}" type="pres">
      <dgm:prSet presAssocID="{189046B9-FE2D-4161-85EA-49A0E41362B1}" presName="rootComposite" presStyleCnt="0"/>
      <dgm:spPr/>
    </dgm:pt>
    <dgm:pt modelId="{DED034C3-7266-4470-B6C3-9E06DBAA0677}" type="pres">
      <dgm:prSet presAssocID="{189046B9-FE2D-4161-85EA-49A0E41362B1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EAACF21-4F20-4FFD-86E0-03A904125708}" type="pres">
      <dgm:prSet presAssocID="{189046B9-FE2D-4161-85EA-49A0E41362B1}" presName="rootConnector" presStyleLbl="node3" presStyleIdx="3" presStyleCnt="5"/>
      <dgm:spPr/>
      <dgm:t>
        <a:bodyPr/>
        <a:lstStyle/>
        <a:p>
          <a:endParaRPr lang="pt-BR"/>
        </a:p>
      </dgm:t>
    </dgm:pt>
    <dgm:pt modelId="{CD0BC9DD-4719-469F-9D62-4CE68ED6EA7B}" type="pres">
      <dgm:prSet presAssocID="{189046B9-FE2D-4161-85EA-49A0E41362B1}" presName="hierChild4" presStyleCnt="0"/>
      <dgm:spPr/>
    </dgm:pt>
    <dgm:pt modelId="{CF82EEB4-2890-4667-8639-26CBC3B84E3A}" type="pres">
      <dgm:prSet presAssocID="{F7630375-92CF-495E-B50A-BDD60A130BCC}" presName="Name37" presStyleLbl="parChTrans1D4" presStyleIdx="3" presStyleCnt="24"/>
      <dgm:spPr/>
      <dgm:t>
        <a:bodyPr/>
        <a:lstStyle/>
        <a:p>
          <a:endParaRPr lang="pt-BR"/>
        </a:p>
      </dgm:t>
    </dgm:pt>
    <dgm:pt modelId="{FE3ED91E-8566-404C-92B9-4D1D039C643A}" type="pres">
      <dgm:prSet presAssocID="{2B2F33F3-67A3-4C60-AE85-9234951AF5CB}" presName="hierRoot2" presStyleCnt="0">
        <dgm:presLayoutVars>
          <dgm:hierBranch val="init"/>
        </dgm:presLayoutVars>
      </dgm:prSet>
      <dgm:spPr/>
    </dgm:pt>
    <dgm:pt modelId="{C7B79AC3-B638-4C10-A4C7-B27F36010597}" type="pres">
      <dgm:prSet presAssocID="{2B2F33F3-67A3-4C60-AE85-9234951AF5CB}" presName="rootComposite" presStyleCnt="0"/>
      <dgm:spPr/>
    </dgm:pt>
    <dgm:pt modelId="{FA2C5493-4D67-44A3-85DD-28C6F5207DC5}" type="pres">
      <dgm:prSet presAssocID="{2B2F33F3-67A3-4C60-AE85-9234951AF5CB}" presName="rootText" presStyleLbl="node4" presStyleIdx="3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6C63179-8ADB-41C1-BDEF-6D0ED89CD8EE}" type="pres">
      <dgm:prSet presAssocID="{2B2F33F3-67A3-4C60-AE85-9234951AF5CB}" presName="rootConnector" presStyleLbl="node4" presStyleIdx="3" presStyleCnt="24"/>
      <dgm:spPr/>
      <dgm:t>
        <a:bodyPr/>
        <a:lstStyle/>
        <a:p>
          <a:endParaRPr lang="pt-BR"/>
        </a:p>
      </dgm:t>
    </dgm:pt>
    <dgm:pt modelId="{F2898A4A-6177-4E2A-8E41-FA8894AEBF71}" type="pres">
      <dgm:prSet presAssocID="{2B2F33F3-67A3-4C60-AE85-9234951AF5CB}" presName="hierChild4" presStyleCnt="0"/>
      <dgm:spPr/>
    </dgm:pt>
    <dgm:pt modelId="{FB3F5F4B-86ED-44F9-AD07-D164F6E8F8FC}" type="pres">
      <dgm:prSet presAssocID="{A7D11177-A7C8-4964-BCBE-3239195371D3}" presName="Name37" presStyleLbl="parChTrans1D4" presStyleIdx="4" presStyleCnt="24"/>
      <dgm:spPr/>
      <dgm:t>
        <a:bodyPr/>
        <a:lstStyle/>
        <a:p>
          <a:endParaRPr lang="pt-BR"/>
        </a:p>
      </dgm:t>
    </dgm:pt>
    <dgm:pt modelId="{94BAC579-F119-40E0-B2A1-1C3CC04A5079}" type="pres">
      <dgm:prSet presAssocID="{31881D10-64D2-47B7-A785-D42D29F3C32B}" presName="hierRoot2" presStyleCnt="0">
        <dgm:presLayoutVars>
          <dgm:hierBranch val="init"/>
        </dgm:presLayoutVars>
      </dgm:prSet>
      <dgm:spPr/>
    </dgm:pt>
    <dgm:pt modelId="{981B13D0-6404-46F1-A066-0988DFF7FD7E}" type="pres">
      <dgm:prSet presAssocID="{31881D10-64D2-47B7-A785-D42D29F3C32B}" presName="rootComposite" presStyleCnt="0"/>
      <dgm:spPr/>
    </dgm:pt>
    <dgm:pt modelId="{2E8827E8-742A-4CD4-B160-1CC19833E6DE}" type="pres">
      <dgm:prSet presAssocID="{31881D10-64D2-47B7-A785-D42D29F3C32B}" presName="rootText" presStyleLbl="node4" presStyleIdx="4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F87A51F-0D42-4BDA-889D-A52F792CB746}" type="pres">
      <dgm:prSet presAssocID="{31881D10-64D2-47B7-A785-D42D29F3C32B}" presName="rootConnector" presStyleLbl="node4" presStyleIdx="4" presStyleCnt="24"/>
      <dgm:spPr/>
      <dgm:t>
        <a:bodyPr/>
        <a:lstStyle/>
        <a:p>
          <a:endParaRPr lang="pt-BR"/>
        </a:p>
      </dgm:t>
    </dgm:pt>
    <dgm:pt modelId="{2FC09B15-07A9-40DF-948B-EE9632C21EC6}" type="pres">
      <dgm:prSet presAssocID="{31881D10-64D2-47B7-A785-D42D29F3C32B}" presName="hierChild4" presStyleCnt="0"/>
      <dgm:spPr/>
    </dgm:pt>
    <dgm:pt modelId="{ADFED899-4853-4EC4-9651-55B9C125CE3F}" type="pres">
      <dgm:prSet presAssocID="{31881D10-64D2-47B7-A785-D42D29F3C32B}" presName="hierChild5" presStyleCnt="0"/>
      <dgm:spPr/>
    </dgm:pt>
    <dgm:pt modelId="{D2FC1B63-86F5-4D4B-8E7C-3581FC6B32BD}" type="pres">
      <dgm:prSet presAssocID="{C6625800-0AC6-458F-A836-BE28DFAACAB9}" presName="Name37" presStyleLbl="parChTrans1D4" presStyleIdx="5" presStyleCnt="24"/>
      <dgm:spPr/>
      <dgm:t>
        <a:bodyPr/>
        <a:lstStyle/>
        <a:p>
          <a:endParaRPr lang="pt-BR"/>
        </a:p>
      </dgm:t>
    </dgm:pt>
    <dgm:pt modelId="{81D36D3C-826A-44DA-A213-70034132CFF4}" type="pres">
      <dgm:prSet presAssocID="{E02AB5C5-4DCE-41F3-BB86-3AF7FC388608}" presName="hierRoot2" presStyleCnt="0">
        <dgm:presLayoutVars>
          <dgm:hierBranch val="init"/>
        </dgm:presLayoutVars>
      </dgm:prSet>
      <dgm:spPr/>
    </dgm:pt>
    <dgm:pt modelId="{2668D154-5104-4163-BD4A-BB429A5D43E7}" type="pres">
      <dgm:prSet presAssocID="{E02AB5C5-4DCE-41F3-BB86-3AF7FC388608}" presName="rootComposite" presStyleCnt="0"/>
      <dgm:spPr/>
    </dgm:pt>
    <dgm:pt modelId="{87569D96-3ED6-465F-9785-B518B9560E0B}" type="pres">
      <dgm:prSet presAssocID="{E02AB5C5-4DCE-41F3-BB86-3AF7FC388608}" presName="rootText" presStyleLbl="node4" presStyleIdx="5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D697E3E-086A-462C-84EE-E60A1065A5BA}" type="pres">
      <dgm:prSet presAssocID="{E02AB5C5-4DCE-41F3-BB86-3AF7FC388608}" presName="rootConnector" presStyleLbl="node4" presStyleIdx="5" presStyleCnt="24"/>
      <dgm:spPr/>
      <dgm:t>
        <a:bodyPr/>
        <a:lstStyle/>
        <a:p>
          <a:endParaRPr lang="pt-BR"/>
        </a:p>
      </dgm:t>
    </dgm:pt>
    <dgm:pt modelId="{4F0E1830-B25D-4987-9A74-3AC2A8061E18}" type="pres">
      <dgm:prSet presAssocID="{E02AB5C5-4DCE-41F3-BB86-3AF7FC388608}" presName="hierChild4" presStyleCnt="0"/>
      <dgm:spPr/>
    </dgm:pt>
    <dgm:pt modelId="{D41181F7-E162-42DE-962A-958BFA763DBA}" type="pres">
      <dgm:prSet presAssocID="{E02AB5C5-4DCE-41F3-BB86-3AF7FC388608}" presName="hierChild5" presStyleCnt="0"/>
      <dgm:spPr/>
    </dgm:pt>
    <dgm:pt modelId="{05034A61-9423-426A-BF55-36091F43DAC8}" type="pres">
      <dgm:prSet presAssocID="{EB2E42DE-C1F5-4703-BE0C-DC7D4D2EB448}" presName="Name37" presStyleLbl="parChTrans1D4" presStyleIdx="6" presStyleCnt="24"/>
      <dgm:spPr/>
      <dgm:t>
        <a:bodyPr/>
        <a:lstStyle/>
        <a:p>
          <a:endParaRPr lang="pt-BR"/>
        </a:p>
      </dgm:t>
    </dgm:pt>
    <dgm:pt modelId="{AB94AA18-B023-4B73-963C-1B1551F3D98C}" type="pres">
      <dgm:prSet presAssocID="{CF626D69-0077-4E7B-9348-12E11A62C61F}" presName="hierRoot2" presStyleCnt="0">
        <dgm:presLayoutVars>
          <dgm:hierBranch val="init"/>
        </dgm:presLayoutVars>
      </dgm:prSet>
      <dgm:spPr/>
    </dgm:pt>
    <dgm:pt modelId="{9489AB31-F21D-4A21-9249-31B74E4D45BA}" type="pres">
      <dgm:prSet presAssocID="{CF626D69-0077-4E7B-9348-12E11A62C61F}" presName="rootComposite" presStyleCnt="0"/>
      <dgm:spPr/>
    </dgm:pt>
    <dgm:pt modelId="{96677B5F-3A68-4E1D-9237-AA64DDEEC55E}" type="pres">
      <dgm:prSet presAssocID="{CF626D69-0077-4E7B-9348-12E11A62C61F}" presName="rootText" presStyleLbl="node4" presStyleIdx="6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E7D91B2-7C9C-4CE5-9846-3DDFAEC6AC4C}" type="pres">
      <dgm:prSet presAssocID="{CF626D69-0077-4E7B-9348-12E11A62C61F}" presName="rootConnector" presStyleLbl="node4" presStyleIdx="6" presStyleCnt="24"/>
      <dgm:spPr/>
      <dgm:t>
        <a:bodyPr/>
        <a:lstStyle/>
        <a:p>
          <a:endParaRPr lang="pt-BR"/>
        </a:p>
      </dgm:t>
    </dgm:pt>
    <dgm:pt modelId="{1927ADB7-7901-4EE6-B8A1-07B14D9006D5}" type="pres">
      <dgm:prSet presAssocID="{CF626D69-0077-4E7B-9348-12E11A62C61F}" presName="hierChild4" presStyleCnt="0"/>
      <dgm:spPr/>
    </dgm:pt>
    <dgm:pt modelId="{BB669437-88F2-4B24-BD85-4392F22A802C}" type="pres">
      <dgm:prSet presAssocID="{CF626D69-0077-4E7B-9348-12E11A62C61F}" presName="hierChild5" presStyleCnt="0"/>
      <dgm:spPr/>
    </dgm:pt>
    <dgm:pt modelId="{E5F1D621-9EF1-4521-9AB8-786D97AF4CF7}" type="pres">
      <dgm:prSet presAssocID="{8BBCF241-5807-4F57-90F3-30CBE880989D}" presName="Name37" presStyleLbl="parChTrans1D4" presStyleIdx="7" presStyleCnt="24"/>
      <dgm:spPr/>
      <dgm:t>
        <a:bodyPr/>
        <a:lstStyle/>
        <a:p>
          <a:endParaRPr lang="pt-BR"/>
        </a:p>
      </dgm:t>
    </dgm:pt>
    <dgm:pt modelId="{60C5BCAF-BA11-4FBD-AB38-4390AC86A85A}" type="pres">
      <dgm:prSet presAssocID="{95A6A6BE-4847-4EE2-B089-1AB055CFF50A}" presName="hierRoot2" presStyleCnt="0">
        <dgm:presLayoutVars>
          <dgm:hierBranch val="init"/>
        </dgm:presLayoutVars>
      </dgm:prSet>
      <dgm:spPr/>
    </dgm:pt>
    <dgm:pt modelId="{0359A919-8E2C-45AF-9F48-FD80B59ABA88}" type="pres">
      <dgm:prSet presAssocID="{95A6A6BE-4847-4EE2-B089-1AB055CFF50A}" presName="rootComposite" presStyleCnt="0"/>
      <dgm:spPr/>
    </dgm:pt>
    <dgm:pt modelId="{92C3057D-C29F-4912-B8DF-5A97D9EE541F}" type="pres">
      <dgm:prSet presAssocID="{95A6A6BE-4847-4EE2-B089-1AB055CFF50A}" presName="rootText" presStyleLbl="node4" presStyleIdx="7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799C855-2280-4A5B-AD54-6163A8382F43}" type="pres">
      <dgm:prSet presAssocID="{95A6A6BE-4847-4EE2-B089-1AB055CFF50A}" presName="rootConnector" presStyleLbl="node4" presStyleIdx="7" presStyleCnt="24"/>
      <dgm:spPr/>
      <dgm:t>
        <a:bodyPr/>
        <a:lstStyle/>
        <a:p>
          <a:endParaRPr lang="pt-BR"/>
        </a:p>
      </dgm:t>
    </dgm:pt>
    <dgm:pt modelId="{536CC8BD-A6A1-4804-B46F-D5FA3C9150C9}" type="pres">
      <dgm:prSet presAssocID="{95A6A6BE-4847-4EE2-B089-1AB055CFF50A}" presName="hierChild4" presStyleCnt="0"/>
      <dgm:spPr/>
    </dgm:pt>
    <dgm:pt modelId="{E5008991-EB97-4779-B102-1D5792664DB9}" type="pres">
      <dgm:prSet presAssocID="{95A6A6BE-4847-4EE2-B089-1AB055CFF50A}" presName="hierChild5" presStyleCnt="0"/>
      <dgm:spPr/>
    </dgm:pt>
    <dgm:pt modelId="{4224B2D2-8553-411A-B616-C948305CF594}" type="pres">
      <dgm:prSet presAssocID="{7DEF42F5-7380-43D6-807C-2D756E5A87A2}" presName="Name37" presStyleLbl="parChTrans1D4" presStyleIdx="8" presStyleCnt="24"/>
      <dgm:spPr/>
      <dgm:t>
        <a:bodyPr/>
        <a:lstStyle/>
        <a:p>
          <a:endParaRPr lang="pt-BR"/>
        </a:p>
      </dgm:t>
    </dgm:pt>
    <dgm:pt modelId="{6800BD03-D1E0-4F1C-A1F2-C636FBCAD67E}" type="pres">
      <dgm:prSet presAssocID="{90D09173-E190-476C-BA00-0FBB938E49CD}" presName="hierRoot2" presStyleCnt="0">
        <dgm:presLayoutVars>
          <dgm:hierBranch val="init"/>
        </dgm:presLayoutVars>
      </dgm:prSet>
      <dgm:spPr/>
    </dgm:pt>
    <dgm:pt modelId="{C20A64BA-1019-480C-AB24-FB52579AF91D}" type="pres">
      <dgm:prSet presAssocID="{90D09173-E190-476C-BA00-0FBB938E49CD}" presName="rootComposite" presStyleCnt="0"/>
      <dgm:spPr/>
    </dgm:pt>
    <dgm:pt modelId="{0AE37840-733C-49BC-9CE3-53477B09E260}" type="pres">
      <dgm:prSet presAssocID="{90D09173-E190-476C-BA00-0FBB938E49CD}" presName="rootText" presStyleLbl="node4" presStyleIdx="8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05B88C0-1D5E-4BF9-ACD3-66ACBE549F0D}" type="pres">
      <dgm:prSet presAssocID="{90D09173-E190-476C-BA00-0FBB938E49CD}" presName="rootConnector" presStyleLbl="node4" presStyleIdx="8" presStyleCnt="24"/>
      <dgm:spPr/>
      <dgm:t>
        <a:bodyPr/>
        <a:lstStyle/>
        <a:p>
          <a:endParaRPr lang="pt-BR"/>
        </a:p>
      </dgm:t>
    </dgm:pt>
    <dgm:pt modelId="{5EA37A5E-E048-4E5E-91C1-5900761B686C}" type="pres">
      <dgm:prSet presAssocID="{90D09173-E190-476C-BA00-0FBB938E49CD}" presName="hierChild4" presStyleCnt="0"/>
      <dgm:spPr/>
    </dgm:pt>
    <dgm:pt modelId="{C9CBD783-A865-4051-8B51-584B7B44D55D}" type="pres">
      <dgm:prSet presAssocID="{90D09173-E190-476C-BA00-0FBB938E49CD}" presName="hierChild5" presStyleCnt="0"/>
      <dgm:spPr/>
    </dgm:pt>
    <dgm:pt modelId="{1D810642-E891-4A3C-9CF1-506DE336A35C}" type="pres">
      <dgm:prSet presAssocID="{2B2F33F3-67A3-4C60-AE85-9234951AF5CB}" presName="hierChild5" presStyleCnt="0"/>
      <dgm:spPr/>
    </dgm:pt>
    <dgm:pt modelId="{0002ECCB-5FCF-41D5-BB10-CF0941DC2B33}" type="pres">
      <dgm:prSet presAssocID="{6992AC2B-AF82-4186-BEF1-801FCC87533A}" presName="Name37" presStyleLbl="parChTrans1D4" presStyleIdx="9" presStyleCnt="24"/>
      <dgm:spPr/>
      <dgm:t>
        <a:bodyPr/>
        <a:lstStyle/>
        <a:p>
          <a:endParaRPr lang="pt-BR"/>
        </a:p>
      </dgm:t>
    </dgm:pt>
    <dgm:pt modelId="{2D57A4DE-4B2E-470C-9AB7-E14EF8F881A1}" type="pres">
      <dgm:prSet presAssocID="{8FFE0CD7-8FD2-4FED-8D11-446B1EF0F0D5}" presName="hierRoot2" presStyleCnt="0">
        <dgm:presLayoutVars>
          <dgm:hierBranch val="init"/>
        </dgm:presLayoutVars>
      </dgm:prSet>
      <dgm:spPr/>
    </dgm:pt>
    <dgm:pt modelId="{065E2A1A-2654-49B0-984B-CBB4B3A53217}" type="pres">
      <dgm:prSet presAssocID="{8FFE0CD7-8FD2-4FED-8D11-446B1EF0F0D5}" presName="rootComposite" presStyleCnt="0"/>
      <dgm:spPr/>
    </dgm:pt>
    <dgm:pt modelId="{1DB342AB-02AF-40BE-B492-376D834AD65E}" type="pres">
      <dgm:prSet presAssocID="{8FFE0CD7-8FD2-4FED-8D11-446B1EF0F0D5}" presName="rootText" presStyleLbl="node4" presStyleIdx="9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244BA6F-2D85-4CD0-8AD2-2872CB3A79A6}" type="pres">
      <dgm:prSet presAssocID="{8FFE0CD7-8FD2-4FED-8D11-446B1EF0F0D5}" presName="rootConnector" presStyleLbl="node4" presStyleIdx="9" presStyleCnt="24"/>
      <dgm:spPr/>
      <dgm:t>
        <a:bodyPr/>
        <a:lstStyle/>
        <a:p>
          <a:endParaRPr lang="pt-BR"/>
        </a:p>
      </dgm:t>
    </dgm:pt>
    <dgm:pt modelId="{6CF052E4-5222-4238-9386-27675D16A645}" type="pres">
      <dgm:prSet presAssocID="{8FFE0CD7-8FD2-4FED-8D11-446B1EF0F0D5}" presName="hierChild4" presStyleCnt="0"/>
      <dgm:spPr/>
    </dgm:pt>
    <dgm:pt modelId="{C3F1D2A8-B81E-4652-89CC-E8AEB1BAC2BE}" type="pres">
      <dgm:prSet presAssocID="{2AE64A16-C1A3-4FE8-AA36-D1D59121D21B}" presName="Name37" presStyleLbl="parChTrans1D4" presStyleIdx="10" presStyleCnt="24"/>
      <dgm:spPr/>
      <dgm:t>
        <a:bodyPr/>
        <a:lstStyle/>
        <a:p>
          <a:endParaRPr lang="pt-BR"/>
        </a:p>
      </dgm:t>
    </dgm:pt>
    <dgm:pt modelId="{C550810F-849F-4DC0-957E-A88CFC305805}" type="pres">
      <dgm:prSet presAssocID="{05442673-21C6-4FF5-9156-41EE3BB05922}" presName="hierRoot2" presStyleCnt="0">
        <dgm:presLayoutVars>
          <dgm:hierBranch val="init"/>
        </dgm:presLayoutVars>
      </dgm:prSet>
      <dgm:spPr/>
    </dgm:pt>
    <dgm:pt modelId="{087E7DB0-E8BA-4BB8-849C-22688A57283F}" type="pres">
      <dgm:prSet presAssocID="{05442673-21C6-4FF5-9156-41EE3BB05922}" presName="rootComposite" presStyleCnt="0"/>
      <dgm:spPr/>
    </dgm:pt>
    <dgm:pt modelId="{03D03421-C6B3-413B-9AFB-85DB6A14DE40}" type="pres">
      <dgm:prSet presAssocID="{05442673-21C6-4FF5-9156-41EE3BB05922}" presName="rootText" presStyleLbl="node4" presStyleIdx="10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CB7325C-BC08-4DB0-89E6-C41023583036}" type="pres">
      <dgm:prSet presAssocID="{05442673-21C6-4FF5-9156-41EE3BB05922}" presName="rootConnector" presStyleLbl="node4" presStyleIdx="10" presStyleCnt="24"/>
      <dgm:spPr/>
      <dgm:t>
        <a:bodyPr/>
        <a:lstStyle/>
        <a:p>
          <a:endParaRPr lang="pt-BR"/>
        </a:p>
      </dgm:t>
    </dgm:pt>
    <dgm:pt modelId="{C25A8CE6-E6C2-4C81-8C52-9E2B06B7B50B}" type="pres">
      <dgm:prSet presAssocID="{05442673-21C6-4FF5-9156-41EE3BB05922}" presName="hierChild4" presStyleCnt="0"/>
      <dgm:spPr/>
    </dgm:pt>
    <dgm:pt modelId="{3EE78745-6C06-416E-BCB4-08BC392FA6CC}" type="pres">
      <dgm:prSet presAssocID="{05442673-21C6-4FF5-9156-41EE3BB05922}" presName="hierChild5" presStyleCnt="0"/>
      <dgm:spPr/>
    </dgm:pt>
    <dgm:pt modelId="{F0A13B0F-B023-4801-9853-A2F8D69AC480}" type="pres">
      <dgm:prSet presAssocID="{8FFE0CD7-8FD2-4FED-8D11-446B1EF0F0D5}" presName="hierChild5" presStyleCnt="0"/>
      <dgm:spPr/>
    </dgm:pt>
    <dgm:pt modelId="{A501D627-893E-447E-A8E6-52BB2D69FF4D}" type="pres">
      <dgm:prSet presAssocID="{8166B7F1-811E-46CF-96E4-CAE29E5ED5F4}" presName="Name37" presStyleLbl="parChTrans1D4" presStyleIdx="11" presStyleCnt="24"/>
      <dgm:spPr/>
      <dgm:t>
        <a:bodyPr/>
        <a:lstStyle/>
        <a:p>
          <a:endParaRPr lang="pt-BR"/>
        </a:p>
      </dgm:t>
    </dgm:pt>
    <dgm:pt modelId="{020F611C-049D-45A1-B927-6B0B23CC6160}" type="pres">
      <dgm:prSet presAssocID="{862C92E3-A78A-49F1-A01C-0DDEEE06F776}" presName="hierRoot2" presStyleCnt="0">
        <dgm:presLayoutVars>
          <dgm:hierBranch val="init"/>
        </dgm:presLayoutVars>
      </dgm:prSet>
      <dgm:spPr/>
    </dgm:pt>
    <dgm:pt modelId="{93F050C3-1858-4639-A9F6-B21905E84D20}" type="pres">
      <dgm:prSet presAssocID="{862C92E3-A78A-49F1-A01C-0DDEEE06F776}" presName="rootComposite" presStyleCnt="0"/>
      <dgm:spPr/>
    </dgm:pt>
    <dgm:pt modelId="{B9CBA5CE-C1FD-4116-B805-DBB0A1BA55A0}" type="pres">
      <dgm:prSet presAssocID="{862C92E3-A78A-49F1-A01C-0DDEEE06F776}" presName="rootText" presStyleLbl="node4" presStyleIdx="11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9BDA8D0-5A24-4BEE-B6A6-5613BD1CDD4B}" type="pres">
      <dgm:prSet presAssocID="{862C92E3-A78A-49F1-A01C-0DDEEE06F776}" presName="rootConnector" presStyleLbl="node4" presStyleIdx="11" presStyleCnt="24"/>
      <dgm:spPr/>
      <dgm:t>
        <a:bodyPr/>
        <a:lstStyle/>
        <a:p>
          <a:endParaRPr lang="pt-BR"/>
        </a:p>
      </dgm:t>
    </dgm:pt>
    <dgm:pt modelId="{004B796C-2A77-48A8-B9DE-20E239642E9D}" type="pres">
      <dgm:prSet presAssocID="{862C92E3-A78A-49F1-A01C-0DDEEE06F776}" presName="hierChild4" presStyleCnt="0"/>
      <dgm:spPr/>
    </dgm:pt>
    <dgm:pt modelId="{93CF2F05-AC90-4021-9A88-4B4D423F0427}" type="pres">
      <dgm:prSet presAssocID="{58CB27CC-BB6C-4B28-AA0D-0CB4A2CB7E39}" presName="Name37" presStyleLbl="parChTrans1D4" presStyleIdx="12" presStyleCnt="24"/>
      <dgm:spPr/>
      <dgm:t>
        <a:bodyPr/>
        <a:lstStyle/>
        <a:p>
          <a:endParaRPr lang="pt-BR"/>
        </a:p>
      </dgm:t>
    </dgm:pt>
    <dgm:pt modelId="{E1558A84-7586-45BB-B019-DB5296E8C87D}" type="pres">
      <dgm:prSet presAssocID="{74402C50-5220-4C07-9209-BBFE089F3849}" presName="hierRoot2" presStyleCnt="0">
        <dgm:presLayoutVars>
          <dgm:hierBranch val="init"/>
        </dgm:presLayoutVars>
      </dgm:prSet>
      <dgm:spPr/>
    </dgm:pt>
    <dgm:pt modelId="{8A8451D7-BF42-46A2-B285-0667AFBFFAC8}" type="pres">
      <dgm:prSet presAssocID="{74402C50-5220-4C07-9209-BBFE089F3849}" presName="rootComposite" presStyleCnt="0"/>
      <dgm:spPr/>
    </dgm:pt>
    <dgm:pt modelId="{139F82C6-9842-42C8-B2A8-3B4DB551DCD5}" type="pres">
      <dgm:prSet presAssocID="{74402C50-5220-4C07-9209-BBFE089F3849}" presName="rootText" presStyleLbl="node4" presStyleIdx="12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70EB1A1-DA2A-44A2-914B-8E8A31477CF5}" type="pres">
      <dgm:prSet presAssocID="{74402C50-5220-4C07-9209-BBFE089F3849}" presName="rootConnector" presStyleLbl="node4" presStyleIdx="12" presStyleCnt="24"/>
      <dgm:spPr/>
      <dgm:t>
        <a:bodyPr/>
        <a:lstStyle/>
        <a:p>
          <a:endParaRPr lang="pt-BR"/>
        </a:p>
      </dgm:t>
    </dgm:pt>
    <dgm:pt modelId="{48FC59B9-8921-4EFA-A7C9-A652E84CFB38}" type="pres">
      <dgm:prSet presAssocID="{74402C50-5220-4C07-9209-BBFE089F3849}" presName="hierChild4" presStyleCnt="0"/>
      <dgm:spPr/>
    </dgm:pt>
    <dgm:pt modelId="{4E24E137-87EB-406F-88B8-BB44E0078BD9}" type="pres">
      <dgm:prSet presAssocID="{74402C50-5220-4C07-9209-BBFE089F3849}" presName="hierChild5" presStyleCnt="0"/>
      <dgm:spPr/>
    </dgm:pt>
    <dgm:pt modelId="{C46268F7-20CE-4C8B-8253-E7F13B76997A}" type="pres">
      <dgm:prSet presAssocID="{137D1298-9372-4E70-8A7F-04C84AF0A398}" presName="Name37" presStyleLbl="parChTrans1D4" presStyleIdx="13" presStyleCnt="24"/>
      <dgm:spPr/>
      <dgm:t>
        <a:bodyPr/>
        <a:lstStyle/>
        <a:p>
          <a:endParaRPr lang="pt-BR"/>
        </a:p>
      </dgm:t>
    </dgm:pt>
    <dgm:pt modelId="{B9ACF35A-379D-485C-B007-FEB0BBCE8FC0}" type="pres">
      <dgm:prSet presAssocID="{1AE5D0E3-B003-4A37-A295-0B12617D2D24}" presName="hierRoot2" presStyleCnt="0">
        <dgm:presLayoutVars>
          <dgm:hierBranch val="init"/>
        </dgm:presLayoutVars>
      </dgm:prSet>
      <dgm:spPr/>
    </dgm:pt>
    <dgm:pt modelId="{4DA8E3A3-C0F9-4662-A794-0973747384A7}" type="pres">
      <dgm:prSet presAssocID="{1AE5D0E3-B003-4A37-A295-0B12617D2D24}" presName="rootComposite" presStyleCnt="0"/>
      <dgm:spPr/>
    </dgm:pt>
    <dgm:pt modelId="{9EE08C28-E555-4774-8498-A97B28B3F7A7}" type="pres">
      <dgm:prSet presAssocID="{1AE5D0E3-B003-4A37-A295-0B12617D2D24}" presName="rootText" presStyleLbl="node4" presStyleIdx="13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71790E6-84F1-42E9-8E99-2AFD19378158}" type="pres">
      <dgm:prSet presAssocID="{1AE5D0E3-B003-4A37-A295-0B12617D2D24}" presName="rootConnector" presStyleLbl="node4" presStyleIdx="13" presStyleCnt="24"/>
      <dgm:spPr/>
      <dgm:t>
        <a:bodyPr/>
        <a:lstStyle/>
        <a:p>
          <a:endParaRPr lang="pt-BR"/>
        </a:p>
      </dgm:t>
    </dgm:pt>
    <dgm:pt modelId="{16BCF156-6B76-40D3-AFC3-AF18818C92B1}" type="pres">
      <dgm:prSet presAssocID="{1AE5D0E3-B003-4A37-A295-0B12617D2D24}" presName="hierChild4" presStyleCnt="0"/>
      <dgm:spPr/>
    </dgm:pt>
    <dgm:pt modelId="{B8EF7EC1-24E3-415F-A6C2-0DC244FFCFD9}" type="pres">
      <dgm:prSet presAssocID="{1AE5D0E3-B003-4A37-A295-0B12617D2D24}" presName="hierChild5" presStyleCnt="0"/>
      <dgm:spPr/>
    </dgm:pt>
    <dgm:pt modelId="{9125629D-313A-4D3D-B2C2-0F922707ACC9}" type="pres">
      <dgm:prSet presAssocID="{0CBDF5A8-AD06-48B8-8502-823AF32A4985}" presName="Name37" presStyleLbl="parChTrans1D4" presStyleIdx="14" presStyleCnt="24"/>
      <dgm:spPr/>
      <dgm:t>
        <a:bodyPr/>
        <a:lstStyle/>
        <a:p>
          <a:endParaRPr lang="pt-BR"/>
        </a:p>
      </dgm:t>
    </dgm:pt>
    <dgm:pt modelId="{3A97BDF1-2170-41C4-B888-34F0A114664C}" type="pres">
      <dgm:prSet presAssocID="{B0A3DE0E-62BA-482F-923D-8B512D2DA454}" presName="hierRoot2" presStyleCnt="0">
        <dgm:presLayoutVars>
          <dgm:hierBranch val="init"/>
        </dgm:presLayoutVars>
      </dgm:prSet>
      <dgm:spPr/>
    </dgm:pt>
    <dgm:pt modelId="{35204E2F-E0F6-4752-9C3C-3F2CB5F9ACA2}" type="pres">
      <dgm:prSet presAssocID="{B0A3DE0E-62BA-482F-923D-8B512D2DA454}" presName="rootComposite" presStyleCnt="0"/>
      <dgm:spPr/>
    </dgm:pt>
    <dgm:pt modelId="{FAAFDECD-C496-4A87-A048-2DC85A99B43F}" type="pres">
      <dgm:prSet presAssocID="{B0A3DE0E-62BA-482F-923D-8B512D2DA454}" presName="rootText" presStyleLbl="node4" presStyleIdx="14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480A521-388E-44D4-B52D-EDC70E58E0F0}" type="pres">
      <dgm:prSet presAssocID="{B0A3DE0E-62BA-482F-923D-8B512D2DA454}" presName="rootConnector" presStyleLbl="node4" presStyleIdx="14" presStyleCnt="24"/>
      <dgm:spPr/>
      <dgm:t>
        <a:bodyPr/>
        <a:lstStyle/>
        <a:p>
          <a:endParaRPr lang="pt-BR"/>
        </a:p>
      </dgm:t>
    </dgm:pt>
    <dgm:pt modelId="{4FCD0E96-4A27-415D-AE6D-08D97C142E30}" type="pres">
      <dgm:prSet presAssocID="{B0A3DE0E-62BA-482F-923D-8B512D2DA454}" presName="hierChild4" presStyleCnt="0"/>
      <dgm:spPr/>
    </dgm:pt>
    <dgm:pt modelId="{FA29BAD6-126A-4C84-80DF-9790D35EFB5F}" type="pres">
      <dgm:prSet presAssocID="{B0A3DE0E-62BA-482F-923D-8B512D2DA454}" presName="hierChild5" presStyleCnt="0"/>
      <dgm:spPr/>
    </dgm:pt>
    <dgm:pt modelId="{3BBFAC4A-7840-45E1-BB09-20B6FFEEE9FE}" type="pres">
      <dgm:prSet presAssocID="{862C92E3-A78A-49F1-A01C-0DDEEE06F776}" presName="hierChild5" presStyleCnt="0"/>
      <dgm:spPr/>
    </dgm:pt>
    <dgm:pt modelId="{2ACCF13F-C932-49A2-9E9E-D97EA0A1C8B7}" type="pres">
      <dgm:prSet presAssocID="{189046B9-FE2D-4161-85EA-49A0E41362B1}" presName="hierChild5" presStyleCnt="0"/>
      <dgm:spPr/>
    </dgm:pt>
    <dgm:pt modelId="{62BEA5D7-C466-47BC-B373-59311BF14299}" type="pres">
      <dgm:prSet presAssocID="{D16DFCC7-65BA-4DFC-A846-F7C83CE921AC}" presName="Name37" presStyleLbl="parChTrans1D3" presStyleIdx="4" presStyleCnt="5"/>
      <dgm:spPr/>
      <dgm:t>
        <a:bodyPr/>
        <a:lstStyle/>
        <a:p>
          <a:endParaRPr lang="pt-BR"/>
        </a:p>
      </dgm:t>
    </dgm:pt>
    <dgm:pt modelId="{8D1803EC-B421-473F-A5D2-62EEE0F90082}" type="pres">
      <dgm:prSet presAssocID="{204C25D7-1B27-4892-B401-75581F71D2FF}" presName="hierRoot2" presStyleCnt="0">
        <dgm:presLayoutVars>
          <dgm:hierBranch val="init"/>
        </dgm:presLayoutVars>
      </dgm:prSet>
      <dgm:spPr/>
    </dgm:pt>
    <dgm:pt modelId="{71634194-7FC3-4CD8-A894-ABC052C41F77}" type="pres">
      <dgm:prSet presAssocID="{204C25D7-1B27-4892-B401-75581F71D2FF}" presName="rootComposite" presStyleCnt="0"/>
      <dgm:spPr/>
    </dgm:pt>
    <dgm:pt modelId="{E366D32C-7682-4D63-A6F9-0249743E853F}" type="pres">
      <dgm:prSet presAssocID="{204C25D7-1B27-4892-B401-75581F71D2FF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6BD628D-92AA-4F4E-885C-BC3B73E9BABD}" type="pres">
      <dgm:prSet presAssocID="{204C25D7-1B27-4892-B401-75581F71D2FF}" presName="rootConnector" presStyleLbl="node3" presStyleIdx="4" presStyleCnt="5"/>
      <dgm:spPr/>
      <dgm:t>
        <a:bodyPr/>
        <a:lstStyle/>
        <a:p>
          <a:endParaRPr lang="pt-BR"/>
        </a:p>
      </dgm:t>
    </dgm:pt>
    <dgm:pt modelId="{D6F274A6-D347-4596-80BE-50F61CE9A829}" type="pres">
      <dgm:prSet presAssocID="{204C25D7-1B27-4892-B401-75581F71D2FF}" presName="hierChild4" presStyleCnt="0"/>
      <dgm:spPr/>
    </dgm:pt>
    <dgm:pt modelId="{7C03FC17-512D-4470-B6C5-4056E20169E2}" type="pres">
      <dgm:prSet presAssocID="{37B9B04C-B1DA-481A-850D-144E6D435BF1}" presName="Name37" presStyleLbl="parChTrans1D4" presStyleIdx="15" presStyleCnt="24"/>
      <dgm:spPr/>
      <dgm:t>
        <a:bodyPr/>
        <a:lstStyle/>
        <a:p>
          <a:endParaRPr lang="pt-BR"/>
        </a:p>
      </dgm:t>
    </dgm:pt>
    <dgm:pt modelId="{8B39FA74-8D9D-4E4B-AE73-09C236EEE0C9}" type="pres">
      <dgm:prSet presAssocID="{4C507A16-64A6-4B1B-96D0-C4F6F784B0CC}" presName="hierRoot2" presStyleCnt="0">
        <dgm:presLayoutVars>
          <dgm:hierBranch val="init"/>
        </dgm:presLayoutVars>
      </dgm:prSet>
      <dgm:spPr/>
    </dgm:pt>
    <dgm:pt modelId="{398FE7ED-5CCC-40C8-83D1-2314C5FBB903}" type="pres">
      <dgm:prSet presAssocID="{4C507A16-64A6-4B1B-96D0-C4F6F784B0CC}" presName="rootComposite" presStyleCnt="0"/>
      <dgm:spPr/>
    </dgm:pt>
    <dgm:pt modelId="{903784FD-DEAD-4C1D-9273-046645B1F681}" type="pres">
      <dgm:prSet presAssocID="{4C507A16-64A6-4B1B-96D0-C4F6F784B0CC}" presName="rootText" presStyleLbl="node4" presStyleIdx="15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0DCF516-9370-4D7D-8269-ECEC76375DEE}" type="pres">
      <dgm:prSet presAssocID="{4C507A16-64A6-4B1B-96D0-C4F6F784B0CC}" presName="rootConnector" presStyleLbl="node4" presStyleIdx="15" presStyleCnt="24"/>
      <dgm:spPr/>
      <dgm:t>
        <a:bodyPr/>
        <a:lstStyle/>
        <a:p>
          <a:endParaRPr lang="pt-BR"/>
        </a:p>
      </dgm:t>
    </dgm:pt>
    <dgm:pt modelId="{2B81440D-2AFE-4A50-93F9-8A8F989B6A64}" type="pres">
      <dgm:prSet presAssocID="{4C507A16-64A6-4B1B-96D0-C4F6F784B0CC}" presName="hierChild4" presStyleCnt="0"/>
      <dgm:spPr/>
    </dgm:pt>
    <dgm:pt modelId="{205EA958-0FA8-4269-A830-0AD92E01AC55}" type="pres">
      <dgm:prSet presAssocID="{DA6D6B8F-15BA-4407-9755-4CF253A16E40}" presName="Name37" presStyleLbl="parChTrans1D4" presStyleIdx="16" presStyleCnt="24"/>
      <dgm:spPr/>
      <dgm:t>
        <a:bodyPr/>
        <a:lstStyle/>
        <a:p>
          <a:endParaRPr lang="pt-BR"/>
        </a:p>
      </dgm:t>
    </dgm:pt>
    <dgm:pt modelId="{607E6F76-0549-4BEB-BA41-FEAB70A756C0}" type="pres">
      <dgm:prSet presAssocID="{38386EFF-6907-4881-BC71-5CF6102A2F82}" presName="hierRoot2" presStyleCnt="0">
        <dgm:presLayoutVars>
          <dgm:hierBranch val="init"/>
        </dgm:presLayoutVars>
      </dgm:prSet>
      <dgm:spPr/>
    </dgm:pt>
    <dgm:pt modelId="{AB0E237E-FD93-4759-8F2B-588BB18F5C03}" type="pres">
      <dgm:prSet presAssocID="{38386EFF-6907-4881-BC71-5CF6102A2F82}" presName="rootComposite" presStyleCnt="0"/>
      <dgm:spPr/>
    </dgm:pt>
    <dgm:pt modelId="{755E6B85-A7C8-4B64-BA98-A38D1C5CED6B}" type="pres">
      <dgm:prSet presAssocID="{38386EFF-6907-4881-BC71-5CF6102A2F82}" presName="rootText" presStyleLbl="node4" presStyleIdx="16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29C2180-B73D-42FA-8D68-0FBF4970B31C}" type="pres">
      <dgm:prSet presAssocID="{38386EFF-6907-4881-BC71-5CF6102A2F82}" presName="rootConnector" presStyleLbl="node4" presStyleIdx="16" presStyleCnt="24"/>
      <dgm:spPr/>
      <dgm:t>
        <a:bodyPr/>
        <a:lstStyle/>
        <a:p>
          <a:endParaRPr lang="pt-BR"/>
        </a:p>
      </dgm:t>
    </dgm:pt>
    <dgm:pt modelId="{14AD27C3-ADCC-4B1A-9A1E-C19CE8B475BD}" type="pres">
      <dgm:prSet presAssocID="{38386EFF-6907-4881-BC71-5CF6102A2F82}" presName="hierChild4" presStyleCnt="0"/>
      <dgm:spPr/>
    </dgm:pt>
    <dgm:pt modelId="{DD76280E-E506-430F-93CD-512BAE14ACDD}" type="pres">
      <dgm:prSet presAssocID="{38386EFF-6907-4881-BC71-5CF6102A2F82}" presName="hierChild5" presStyleCnt="0"/>
      <dgm:spPr/>
    </dgm:pt>
    <dgm:pt modelId="{6B1C1C5B-1AA7-4E75-95A7-187E9EF727C2}" type="pres">
      <dgm:prSet presAssocID="{AA5BE94B-CE18-4649-8FE1-AEA1518BFA94}" presName="Name37" presStyleLbl="parChTrans1D4" presStyleIdx="17" presStyleCnt="24"/>
      <dgm:spPr/>
      <dgm:t>
        <a:bodyPr/>
        <a:lstStyle/>
        <a:p>
          <a:endParaRPr lang="pt-BR"/>
        </a:p>
      </dgm:t>
    </dgm:pt>
    <dgm:pt modelId="{83EFDDC9-3505-467E-821E-E037940CE8A0}" type="pres">
      <dgm:prSet presAssocID="{6C35C859-85CB-42DC-9FF2-8E4BCD4AE4A2}" presName="hierRoot2" presStyleCnt="0">
        <dgm:presLayoutVars>
          <dgm:hierBranch val="init"/>
        </dgm:presLayoutVars>
      </dgm:prSet>
      <dgm:spPr/>
    </dgm:pt>
    <dgm:pt modelId="{44EDF2F7-612D-4054-AFC1-6DED38ED6F10}" type="pres">
      <dgm:prSet presAssocID="{6C35C859-85CB-42DC-9FF2-8E4BCD4AE4A2}" presName="rootComposite" presStyleCnt="0"/>
      <dgm:spPr/>
    </dgm:pt>
    <dgm:pt modelId="{957DF178-D471-4FA0-8538-49F8174E51F9}" type="pres">
      <dgm:prSet presAssocID="{6C35C859-85CB-42DC-9FF2-8E4BCD4AE4A2}" presName="rootText" presStyleLbl="node4" presStyleIdx="17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B81FE35-44ED-4623-B994-D365BD5F93AD}" type="pres">
      <dgm:prSet presAssocID="{6C35C859-85CB-42DC-9FF2-8E4BCD4AE4A2}" presName="rootConnector" presStyleLbl="node4" presStyleIdx="17" presStyleCnt="24"/>
      <dgm:spPr/>
      <dgm:t>
        <a:bodyPr/>
        <a:lstStyle/>
        <a:p>
          <a:endParaRPr lang="pt-BR"/>
        </a:p>
      </dgm:t>
    </dgm:pt>
    <dgm:pt modelId="{6A6E2316-3F00-43D8-AAD8-119D9A95C30C}" type="pres">
      <dgm:prSet presAssocID="{6C35C859-85CB-42DC-9FF2-8E4BCD4AE4A2}" presName="hierChild4" presStyleCnt="0"/>
      <dgm:spPr/>
    </dgm:pt>
    <dgm:pt modelId="{5531DCB9-0E3E-4B27-8FB2-5DEFC5937861}" type="pres">
      <dgm:prSet presAssocID="{6C35C859-85CB-42DC-9FF2-8E4BCD4AE4A2}" presName="hierChild5" presStyleCnt="0"/>
      <dgm:spPr/>
    </dgm:pt>
    <dgm:pt modelId="{EDB314DB-22DC-4146-BF7E-767513EA49EE}" type="pres">
      <dgm:prSet presAssocID="{29B0CD4D-8E5B-463B-995F-4A89B3C8723C}" presName="Name37" presStyleLbl="parChTrans1D4" presStyleIdx="18" presStyleCnt="24"/>
      <dgm:spPr/>
      <dgm:t>
        <a:bodyPr/>
        <a:lstStyle/>
        <a:p>
          <a:endParaRPr lang="pt-BR"/>
        </a:p>
      </dgm:t>
    </dgm:pt>
    <dgm:pt modelId="{707B9278-B998-43E7-B45B-3FC21B6C3288}" type="pres">
      <dgm:prSet presAssocID="{3E9FAF48-7701-438F-A143-0BE685CA7B84}" presName="hierRoot2" presStyleCnt="0">
        <dgm:presLayoutVars>
          <dgm:hierBranch val="init"/>
        </dgm:presLayoutVars>
      </dgm:prSet>
      <dgm:spPr/>
    </dgm:pt>
    <dgm:pt modelId="{257B96B3-13A4-47CE-9502-0DBCF50F0530}" type="pres">
      <dgm:prSet presAssocID="{3E9FAF48-7701-438F-A143-0BE685CA7B84}" presName="rootComposite" presStyleCnt="0"/>
      <dgm:spPr/>
    </dgm:pt>
    <dgm:pt modelId="{F722B3E6-BA62-4D1A-A709-FCDFFEF4264A}" type="pres">
      <dgm:prSet presAssocID="{3E9FAF48-7701-438F-A143-0BE685CA7B84}" presName="rootText" presStyleLbl="node4" presStyleIdx="18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FAE4A6A-0873-463A-8042-26A452002636}" type="pres">
      <dgm:prSet presAssocID="{3E9FAF48-7701-438F-A143-0BE685CA7B84}" presName="rootConnector" presStyleLbl="node4" presStyleIdx="18" presStyleCnt="24"/>
      <dgm:spPr/>
      <dgm:t>
        <a:bodyPr/>
        <a:lstStyle/>
        <a:p>
          <a:endParaRPr lang="pt-BR"/>
        </a:p>
      </dgm:t>
    </dgm:pt>
    <dgm:pt modelId="{2F4D8F96-6CD5-4BBA-850D-FDCDE039677F}" type="pres">
      <dgm:prSet presAssocID="{3E9FAF48-7701-438F-A143-0BE685CA7B84}" presName="hierChild4" presStyleCnt="0"/>
      <dgm:spPr/>
    </dgm:pt>
    <dgm:pt modelId="{7CCAA777-5B82-4675-8E63-F569105D14AA}" type="pres">
      <dgm:prSet presAssocID="{3E9FAF48-7701-438F-A143-0BE685CA7B84}" presName="hierChild5" presStyleCnt="0"/>
      <dgm:spPr/>
    </dgm:pt>
    <dgm:pt modelId="{83261AD3-D99C-48BD-8481-EA60A808AB3E}" type="pres">
      <dgm:prSet presAssocID="{1C3D59F6-F182-4889-ABBE-24A9DF118CCC}" presName="Name37" presStyleLbl="parChTrans1D4" presStyleIdx="19" presStyleCnt="24"/>
      <dgm:spPr/>
      <dgm:t>
        <a:bodyPr/>
        <a:lstStyle/>
        <a:p>
          <a:endParaRPr lang="pt-BR"/>
        </a:p>
      </dgm:t>
    </dgm:pt>
    <dgm:pt modelId="{61CD86B9-77B9-416B-B3B2-0B39DD45BBE4}" type="pres">
      <dgm:prSet presAssocID="{C0913ECD-DAAB-4313-896F-8A5179CE1961}" presName="hierRoot2" presStyleCnt="0">
        <dgm:presLayoutVars>
          <dgm:hierBranch val="init"/>
        </dgm:presLayoutVars>
      </dgm:prSet>
      <dgm:spPr/>
    </dgm:pt>
    <dgm:pt modelId="{AD6D8121-12EE-4428-ADCD-F5E09D9B84B3}" type="pres">
      <dgm:prSet presAssocID="{C0913ECD-DAAB-4313-896F-8A5179CE1961}" presName="rootComposite" presStyleCnt="0"/>
      <dgm:spPr/>
    </dgm:pt>
    <dgm:pt modelId="{AEE914B5-0F90-4E7C-B43C-BC9C4CCD9E26}" type="pres">
      <dgm:prSet presAssocID="{C0913ECD-DAAB-4313-896F-8A5179CE1961}" presName="rootText" presStyleLbl="node4" presStyleIdx="19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94FFC4-77C1-4D74-85A2-503C6B8F72C6}" type="pres">
      <dgm:prSet presAssocID="{C0913ECD-DAAB-4313-896F-8A5179CE1961}" presName="rootConnector" presStyleLbl="node4" presStyleIdx="19" presStyleCnt="24"/>
      <dgm:spPr/>
      <dgm:t>
        <a:bodyPr/>
        <a:lstStyle/>
        <a:p>
          <a:endParaRPr lang="pt-BR"/>
        </a:p>
      </dgm:t>
    </dgm:pt>
    <dgm:pt modelId="{39CE15CD-A9AA-4A4E-9470-11B06B9C1226}" type="pres">
      <dgm:prSet presAssocID="{C0913ECD-DAAB-4313-896F-8A5179CE1961}" presName="hierChild4" presStyleCnt="0"/>
      <dgm:spPr/>
    </dgm:pt>
    <dgm:pt modelId="{EB70D03D-7F02-4A63-9D84-F1001128E95E}" type="pres">
      <dgm:prSet presAssocID="{C0913ECD-DAAB-4313-896F-8A5179CE1961}" presName="hierChild5" presStyleCnt="0"/>
      <dgm:spPr/>
    </dgm:pt>
    <dgm:pt modelId="{97880EF0-03BE-43E2-8BF4-2A06817BE45F}" type="pres">
      <dgm:prSet presAssocID="{A359E44E-744B-4939-A440-25C4CA7ED3C1}" presName="Name37" presStyleLbl="parChTrans1D4" presStyleIdx="20" presStyleCnt="24"/>
      <dgm:spPr/>
      <dgm:t>
        <a:bodyPr/>
        <a:lstStyle/>
        <a:p>
          <a:endParaRPr lang="pt-BR"/>
        </a:p>
      </dgm:t>
    </dgm:pt>
    <dgm:pt modelId="{C5D636EA-2E90-4CD2-852A-8E9496D10A44}" type="pres">
      <dgm:prSet presAssocID="{4668674F-B8D6-419A-BE18-2645D19F33EA}" presName="hierRoot2" presStyleCnt="0">
        <dgm:presLayoutVars>
          <dgm:hierBranch val="init"/>
        </dgm:presLayoutVars>
      </dgm:prSet>
      <dgm:spPr/>
    </dgm:pt>
    <dgm:pt modelId="{365A41D6-A15D-4706-9F60-192F7A92F9FC}" type="pres">
      <dgm:prSet presAssocID="{4668674F-B8D6-419A-BE18-2645D19F33EA}" presName="rootComposite" presStyleCnt="0"/>
      <dgm:spPr/>
    </dgm:pt>
    <dgm:pt modelId="{C55E76E3-CED7-4035-84F9-66123E55D5ED}" type="pres">
      <dgm:prSet presAssocID="{4668674F-B8D6-419A-BE18-2645D19F33EA}" presName="rootText" presStyleLbl="node4" presStyleIdx="20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5616DF9-F2B0-428B-A06B-D6C16876A650}" type="pres">
      <dgm:prSet presAssocID="{4668674F-B8D6-419A-BE18-2645D19F33EA}" presName="rootConnector" presStyleLbl="node4" presStyleIdx="20" presStyleCnt="24"/>
      <dgm:spPr/>
      <dgm:t>
        <a:bodyPr/>
        <a:lstStyle/>
        <a:p>
          <a:endParaRPr lang="pt-BR"/>
        </a:p>
      </dgm:t>
    </dgm:pt>
    <dgm:pt modelId="{F51EB159-9F09-4CB3-8D0C-5E70619C2FC6}" type="pres">
      <dgm:prSet presAssocID="{4668674F-B8D6-419A-BE18-2645D19F33EA}" presName="hierChild4" presStyleCnt="0"/>
      <dgm:spPr/>
    </dgm:pt>
    <dgm:pt modelId="{7A4C54FD-D890-499E-9B33-583310C22FE2}" type="pres">
      <dgm:prSet presAssocID="{4668674F-B8D6-419A-BE18-2645D19F33EA}" presName="hierChild5" presStyleCnt="0"/>
      <dgm:spPr/>
    </dgm:pt>
    <dgm:pt modelId="{BB939E4F-0E3F-4B59-8E4E-F7642CA8575E}" type="pres">
      <dgm:prSet presAssocID="{4C507A16-64A6-4B1B-96D0-C4F6F784B0CC}" presName="hierChild5" presStyleCnt="0"/>
      <dgm:spPr/>
    </dgm:pt>
    <dgm:pt modelId="{6536873A-043A-450D-B053-1601C5D9E93D}" type="pres">
      <dgm:prSet presAssocID="{53FE6340-8F33-4A3C-8353-BA2C0D79BDB7}" presName="Name37" presStyleLbl="parChTrans1D4" presStyleIdx="21" presStyleCnt="24"/>
      <dgm:spPr/>
      <dgm:t>
        <a:bodyPr/>
        <a:lstStyle/>
        <a:p>
          <a:endParaRPr lang="pt-BR"/>
        </a:p>
      </dgm:t>
    </dgm:pt>
    <dgm:pt modelId="{491145E2-F829-4D24-944C-E285297D5D3C}" type="pres">
      <dgm:prSet presAssocID="{9795BEC2-7141-48B0-971D-AFAD4F8F15B6}" presName="hierRoot2" presStyleCnt="0">
        <dgm:presLayoutVars>
          <dgm:hierBranch val="init"/>
        </dgm:presLayoutVars>
      </dgm:prSet>
      <dgm:spPr/>
    </dgm:pt>
    <dgm:pt modelId="{D1EBF1E8-500F-4403-A9C3-181EA39E199F}" type="pres">
      <dgm:prSet presAssocID="{9795BEC2-7141-48B0-971D-AFAD4F8F15B6}" presName="rootComposite" presStyleCnt="0"/>
      <dgm:spPr/>
    </dgm:pt>
    <dgm:pt modelId="{657A2CF4-56F8-4EB4-A0FD-962F77E3BC41}" type="pres">
      <dgm:prSet presAssocID="{9795BEC2-7141-48B0-971D-AFAD4F8F15B6}" presName="rootText" presStyleLbl="node4" presStyleIdx="21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6D7D82-DD9C-468F-B31B-DB3DA31269EF}" type="pres">
      <dgm:prSet presAssocID="{9795BEC2-7141-48B0-971D-AFAD4F8F15B6}" presName="rootConnector" presStyleLbl="node4" presStyleIdx="21" presStyleCnt="24"/>
      <dgm:spPr/>
      <dgm:t>
        <a:bodyPr/>
        <a:lstStyle/>
        <a:p>
          <a:endParaRPr lang="pt-BR"/>
        </a:p>
      </dgm:t>
    </dgm:pt>
    <dgm:pt modelId="{99ED9B47-8534-459B-8824-E8F5E823C842}" type="pres">
      <dgm:prSet presAssocID="{9795BEC2-7141-48B0-971D-AFAD4F8F15B6}" presName="hierChild4" presStyleCnt="0"/>
      <dgm:spPr/>
    </dgm:pt>
    <dgm:pt modelId="{CD54C96F-F359-40B7-A2F6-329B2A656D76}" type="pres">
      <dgm:prSet presAssocID="{45F914C5-5F09-451E-A45D-3E2334018465}" presName="Name37" presStyleLbl="parChTrans1D4" presStyleIdx="22" presStyleCnt="24"/>
      <dgm:spPr/>
      <dgm:t>
        <a:bodyPr/>
        <a:lstStyle/>
        <a:p>
          <a:endParaRPr lang="pt-BR"/>
        </a:p>
      </dgm:t>
    </dgm:pt>
    <dgm:pt modelId="{95BD9C32-CD53-4F06-B3D8-6FE8ECA9B3D0}" type="pres">
      <dgm:prSet presAssocID="{C8C61C51-D6D0-4F57-BB6F-66BD774A1F90}" presName="hierRoot2" presStyleCnt="0">
        <dgm:presLayoutVars>
          <dgm:hierBranch val="init"/>
        </dgm:presLayoutVars>
      </dgm:prSet>
      <dgm:spPr/>
    </dgm:pt>
    <dgm:pt modelId="{132057F9-CC80-471E-9B39-6AB92A1EA3F1}" type="pres">
      <dgm:prSet presAssocID="{C8C61C51-D6D0-4F57-BB6F-66BD774A1F90}" presName="rootComposite" presStyleCnt="0"/>
      <dgm:spPr/>
    </dgm:pt>
    <dgm:pt modelId="{D8F673FB-B4D8-45D1-8E67-7D41874BCC06}" type="pres">
      <dgm:prSet presAssocID="{C8C61C51-D6D0-4F57-BB6F-66BD774A1F90}" presName="rootText" presStyleLbl="node4" presStyleIdx="22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2C24872-8E83-4E63-A420-D3269440B99C}" type="pres">
      <dgm:prSet presAssocID="{C8C61C51-D6D0-4F57-BB6F-66BD774A1F90}" presName="rootConnector" presStyleLbl="node4" presStyleIdx="22" presStyleCnt="24"/>
      <dgm:spPr/>
      <dgm:t>
        <a:bodyPr/>
        <a:lstStyle/>
        <a:p>
          <a:endParaRPr lang="pt-BR"/>
        </a:p>
      </dgm:t>
    </dgm:pt>
    <dgm:pt modelId="{9445BEA2-D35A-4775-A69D-12139BA00FF3}" type="pres">
      <dgm:prSet presAssocID="{C8C61C51-D6D0-4F57-BB6F-66BD774A1F90}" presName="hierChild4" presStyleCnt="0"/>
      <dgm:spPr/>
    </dgm:pt>
    <dgm:pt modelId="{751BFB61-3EAE-4408-A886-F01399AC936B}" type="pres">
      <dgm:prSet presAssocID="{C8C61C51-D6D0-4F57-BB6F-66BD774A1F90}" presName="hierChild5" presStyleCnt="0"/>
      <dgm:spPr/>
    </dgm:pt>
    <dgm:pt modelId="{716C3EA5-9302-4B8A-8D5C-A4AD31BBE312}" type="pres">
      <dgm:prSet presAssocID="{87CE27E1-76ED-4FBD-A2FF-87ED094AED7A}" presName="Name37" presStyleLbl="parChTrans1D4" presStyleIdx="23" presStyleCnt="24"/>
      <dgm:spPr/>
      <dgm:t>
        <a:bodyPr/>
        <a:lstStyle/>
        <a:p>
          <a:endParaRPr lang="pt-BR"/>
        </a:p>
      </dgm:t>
    </dgm:pt>
    <dgm:pt modelId="{DE248B47-4B42-4724-A8A2-D11DA0CD5B66}" type="pres">
      <dgm:prSet presAssocID="{7EDC4FFD-23A8-4868-AF47-BB9C9061E3C0}" presName="hierRoot2" presStyleCnt="0">
        <dgm:presLayoutVars>
          <dgm:hierBranch val="init"/>
        </dgm:presLayoutVars>
      </dgm:prSet>
      <dgm:spPr/>
    </dgm:pt>
    <dgm:pt modelId="{5513C827-CDC2-4E11-A850-B564AE755347}" type="pres">
      <dgm:prSet presAssocID="{7EDC4FFD-23A8-4868-AF47-BB9C9061E3C0}" presName="rootComposite" presStyleCnt="0"/>
      <dgm:spPr/>
    </dgm:pt>
    <dgm:pt modelId="{E1F7A31D-2F9C-4865-8306-E0773D94D2ED}" type="pres">
      <dgm:prSet presAssocID="{7EDC4FFD-23A8-4868-AF47-BB9C9061E3C0}" presName="rootText" presStyleLbl="node4" presStyleIdx="23" presStyleCnt="2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8839716-401E-4DB5-9876-A8228735E8B9}" type="pres">
      <dgm:prSet presAssocID="{7EDC4FFD-23A8-4868-AF47-BB9C9061E3C0}" presName="rootConnector" presStyleLbl="node4" presStyleIdx="23" presStyleCnt="24"/>
      <dgm:spPr/>
      <dgm:t>
        <a:bodyPr/>
        <a:lstStyle/>
        <a:p>
          <a:endParaRPr lang="pt-BR"/>
        </a:p>
      </dgm:t>
    </dgm:pt>
    <dgm:pt modelId="{1CDD3EDC-8C21-4D44-957C-CE524C8503AC}" type="pres">
      <dgm:prSet presAssocID="{7EDC4FFD-23A8-4868-AF47-BB9C9061E3C0}" presName="hierChild4" presStyleCnt="0"/>
      <dgm:spPr/>
    </dgm:pt>
    <dgm:pt modelId="{A7ABC108-FE22-4363-99E0-BED69DF78CCE}" type="pres">
      <dgm:prSet presAssocID="{7EDC4FFD-23A8-4868-AF47-BB9C9061E3C0}" presName="hierChild5" presStyleCnt="0"/>
      <dgm:spPr/>
    </dgm:pt>
    <dgm:pt modelId="{85C7F70D-5BEC-4D61-808E-A7E47AF4E1EC}" type="pres">
      <dgm:prSet presAssocID="{9795BEC2-7141-48B0-971D-AFAD4F8F15B6}" presName="hierChild5" presStyleCnt="0"/>
      <dgm:spPr/>
    </dgm:pt>
    <dgm:pt modelId="{02CC5A8C-EE67-4AF6-A1BD-EED128323BCD}" type="pres">
      <dgm:prSet presAssocID="{204C25D7-1B27-4892-B401-75581F71D2FF}" presName="hierChild5" presStyleCnt="0"/>
      <dgm:spPr/>
    </dgm:pt>
    <dgm:pt modelId="{4CFAF526-310A-45DD-8AE2-5F07FE1CF1E2}" type="pres">
      <dgm:prSet presAssocID="{E341E5D0-AA6A-400A-92B1-2A9005EA84BC}" presName="hierChild5" presStyleCnt="0"/>
      <dgm:spPr/>
    </dgm:pt>
    <dgm:pt modelId="{99F0F1EC-BED5-4FC3-9450-FA6DBF4920D9}" type="pres">
      <dgm:prSet presAssocID="{802D29AB-0C27-48DC-96D6-29D23AE3D398}" presName="hierChild3" presStyleCnt="0"/>
      <dgm:spPr/>
    </dgm:pt>
    <dgm:pt modelId="{C7AF2807-F92B-4138-868B-BDA4EF1B6837}" type="pres">
      <dgm:prSet presAssocID="{26A72FB8-3EA6-48F4-B0C2-061FD7600AA9}" presName="Name111" presStyleLbl="parChTrans1D2" presStyleIdx="3" presStyleCnt="5"/>
      <dgm:spPr/>
      <dgm:t>
        <a:bodyPr/>
        <a:lstStyle/>
        <a:p>
          <a:endParaRPr lang="pt-BR"/>
        </a:p>
      </dgm:t>
    </dgm:pt>
    <dgm:pt modelId="{7B0C94FB-2D9E-4630-8B10-482B151DB67B}" type="pres">
      <dgm:prSet presAssocID="{9EB22AA6-697A-4D5E-9BCE-9B5F176685D4}" presName="hierRoot3" presStyleCnt="0">
        <dgm:presLayoutVars>
          <dgm:hierBranch val="init"/>
        </dgm:presLayoutVars>
      </dgm:prSet>
      <dgm:spPr/>
    </dgm:pt>
    <dgm:pt modelId="{185475DF-9674-4AFD-8206-683BEB5E216F}" type="pres">
      <dgm:prSet presAssocID="{9EB22AA6-697A-4D5E-9BCE-9B5F176685D4}" presName="rootComposite3" presStyleCnt="0"/>
      <dgm:spPr/>
    </dgm:pt>
    <dgm:pt modelId="{D0B3D19B-B91C-4B40-861A-CDBFBB091015}" type="pres">
      <dgm:prSet presAssocID="{9EB22AA6-697A-4D5E-9BCE-9B5F176685D4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81968E2-5C7E-4126-A94F-C14094EEF625}" type="pres">
      <dgm:prSet presAssocID="{9EB22AA6-697A-4D5E-9BCE-9B5F176685D4}" presName="rootConnector3" presStyleLbl="asst1" presStyleIdx="0" presStyleCnt="2"/>
      <dgm:spPr/>
      <dgm:t>
        <a:bodyPr/>
        <a:lstStyle/>
        <a:p>
          <a:endParaRPr lang="pt-BR"/>
        </a:p>
      </dgm:t>
    </dgm:pt>
    <dgm:pt modelId="{AE0E2A03-F1B4-4A19-937E-5AEE0DA73D5B}" type="pres">
      <dgm:prSet presAssocID="{9EB22AA6-697A-4D5E-9BCE-9B5F176685D4}" presName="hierChild6" presStyleCnt="0"/>
      <dgm:spPr/>
    </dgm:pt>
    <dgm:pt modelId="{46B84F49-CE13-46FD-A370-A6EAED1A4262}" type="pres">
      <dgm:prSet presAssocID="{9EB22AA6-697A-4D5E-9BCE-9B5F176685D4}" presName="hierChild7" presStyleCnt="0"/>
      <dgm:spPr/>
    </dgm:pt>
    <dgm:pt modelId="{3A4CE5C8-5DFA-4493-8406-23511D5B84F1}" type="pres">
      <dgm:prSet presAssocID="{4C78AF98-5FC5-4744-9355-65B5C26FEF6B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C9B8D62A-CBC7-4B92-90E0-A4A0C3E343EA}" type="pres">
      <dgm:prSet presAssocID="{21B214EB-8425-4A48-A4A5-D785E767AD11}" presName="hierRoot3" presStyleCnt="0">
        <dgm:presLayoutVars>
          <dgm:hierBranch val="init"/>
        </dgm:presLayoutVars>
      </dgm:prSet>
      <dgm:spPr/>
    </dgm:pt>
    <dgm:pt modelId="{D997DE46-196F-40D3-BF08-46A76C243DE7}" type="pres">
      <dgm:prSet presAssocID="{21B214EB-8425-4A48-A4A5-D785E767AD11}" presName="rootComposite3" presStyleCnt="0"/>
      <dgm:spPr/>
    </dgm:pt>
    <dgm:pt modelId="{C235353C-E3F6-40CE-9BEC-F6304F5CA3F7}" type="pres">
      <dgm:prSet presAssocID="{21B214EB-8425-4A48-A4A5-D785E767AD11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24AA5A8-F81B-4F96-A087-0D5C310A0F9E}" type="pres">
      <dgm:prSet presAssocID="{21B214EB-8425-4A48-A4A5-D785E767AD11}" presName="rootConnector3" presStyleLbl="asst1" presStyleIdx="1" presStyleCnt="2"/>
      <dgm:spPr/>
      <dgm:t>
        <a:bodyPr/>
        <a:lstStyle/>
        <a:p>
          <a:endParaRPr lang="pt-BR"/>
        </a:p>
      </dgm:t>
    </dgm:pt>
    <dgm:pt modelId="{7CC9ABB4-6029-4B4D-9A3D-DC7FB12D2704}" type="pres">
      <dgm:prSet presAssocID="{21B214EB-8425-4A48-A4A5-D785E767AD11}" presName="hierChild6" presStyleCnt="0"/>
      <dgm:spPr/>
    </dgm:pt>
    <dgm:pt modelId="{32F02205-59CC-4F73-8871-346C1562D176}" type="pres">
      <dgm:prSet presAssocID="{21B214EB-8425-4A48-A4A5-D785E767AD11}" presName="hierChild7" presStyleCnt="0"/>
      <dgm:spPr/>
    </dgm:pt>
  </dgm:ptLst>
  <dgm:cxnLst>
    <dgm:cxn modelId="{024BE951-41BE-470A-9A54-F47DF96175A1}" type="presOf" srcId="{E341E5D0-AA6A-400A-92B1-2A9005EA84BC}" destId="{7FD09E8E-0966-40E6-B791-D8501A378601}" srcOrd="0" destOrd="0" presId="urn:microsoft.com/office/officeart/2005/8/layout/orgChart1"/>
    <dgm:cxn modelId="{3432A543-8E72-4131-B5EA-568A910D278B}" type="presOf" srcId="{C6625800-0AC6-458F-A836-BE28DFAACAB9}" destId="{D2FC1B63-86F5-4D4B-8E7C-3581FC6B32BD}" srcOrd="0" destOrd="0" presId="urn:microsoft.com/office/officeart/2005/8/layout/orgChart1"/>
    <dgm:cxn modelId="{30314F05-D9C0-472D-8A4F-DC351A3889C2}" type="presOf" srcId="{EEF2BD1B-8C97-44E0-B97A-8E03BC78BCFD}" destId="{47F99E2C-627A-4EB2-9833-E5C5F3ED0AB4}" srcOrd="0" destOrd="0" presId="urn:microsoft.com/office/officeart/2005/8/layout/orgChart1"/>
    <dgm:cxn modelId="{B8A9E7A1-B2C3-4BE6-9A56-EC68130114C0}" srcId="{862C92E3-A78A-49F1-A01C-0DDEEE06F776}" destId="{74402C50-5220-4C07-9209-BBFE089F3849}" srcOrd="0" destOrd="0" parTransId="{58CB27CC-BB6C-4B28-AA0D-0CB4A2CB7E39}" sibTransId="{5FBC0CFA-F760-4F8D-8851-95DE499C9A30}"/>
    <dgm:cxn modelId="{FBC2E3F3-6980-4BC9-B243-7D9FEE656775}" type="presOf" srcId="{38386EFF-6907-4881-BC71-5CF6102A2F82}" destId="{D29C2180-B73D-42FA-8D68-0FBF4970B31C}" srcOrd="1" destOrd="0" presId="urn:microsoft.com/office/officeart/2005/8/layout/orgChart1"/>
    <dgm:cxn modelId="{679CA915-07A4-4F6D-8E7D-AFBB36AE2E88}" type="presOf" srcId="{8F6C9A1A-6CE9-4784-B7C0-806DFE1EA097}" destId="{B762066B-A23C-468C-8C6B-50044CC54CF6}" srcOrd="0" destOrd="0" presId="urn:microsoft.com/office/officeart/2005/8/layout/orgChart1"/>
    <dgm:cxn modelId="{86634206-774B-4806-9943-A9D9D8379A18}" type="presOf" srcId="{AA5BE94B-CE18-4649-8FE1-AEA1518BFA94}" destId="{6B1C1C5B-1AA7-4E75-95A7-187E9EF727C2}" srcOrd="0" destOrd="0" presId="urn:microsoft.com/office/officeart/2005/8/layout/orgChart1"/>
    <dgm:cxn modelId="{4546C25F-83A7-4768-81E3-5BD96A319B7D}" type="presOf" srcId="{862C92E3-A78A-49F1-A01C-0DDEEE06F776}" destId="{79BDA8D0-5A24-4BEE-B6A6-5613BD1CDD4B}" srcOrd="1" destOrd="0" presId="urn:microsoft.com/office/officeart/2005/8/layout/orgChart1"/>
    <dgm:cxn modelId="{B4673C2F-5FA0-48A0-A9C7-6F25B6B046BC}" type="presOf" srcId="{6C35C859-85CB-42DC-9FF2-8E4BCD4AE4A2}" destId="{957DF178-D471-4FA0-8538-49F8174E51F9}" srcOrd="0" destOrd="0" presId="urn:microsoft.com/office/officeart/2005/8/layout/orgChart1"/>
    <dgm:cxn modelId="{91892FA1-A350-4A4F-A664-121A0758F47E}" srcId="{204C25D7-1B27-4892-B401-75581F71D2FF}" destId="{9795BEC2-7141-48B0-971D-AFAD4F8F15B6}" srcOrd="1" destOrd="0" parTransId="{53FE6340-8F33-4A3C-8353-BA2C0D79BDB7}" sibTransId="{7F8933C5-4F19-41B9-8328-E04323A889F3}"/>
    <dgm:cxn modelId="{D09A38EE-B23B-4DEC-8F72-B7F7E72A22F3}" type="presOf" srcId="{1AE5D0E3-B003-4A37-A295-0B12617D2D24}" destId="{9EE08C28-E555-4774-8498-A97B28B3F7A7}" srcOrd="0" destOrd="0" presId="urn:microsoft.com/office/officeart/2005/8/layout/orgChart1"/>
    <dgm:cxn modelId="{C9C10D86-C377-442C-A973-6E4B4C56C59D}" srcId="{C963D39A-C406-423F-A830-9FA3F2411348}" destId="{BA1B21FB-620C-4F33-A3D0-C580E11AD899}" srcOrd="0" destOrd="0" parTransId="{82B26956-8A9E-4879-A8C3-6A2A76B58E70}" sibTransId="{9AE34280-7D5B-43C0-B6E1-1A37CF8DDC5C}"/>
    <dgm:cxn modelId="{56046B75-1F20-4F52-BF8C-44B1F809F570}" type="presOf" srcId="{EB2E42DE-C1F5-4703-BE0C-DC7D4D2EB448}" destId="{05034A61-9423-426A-BF55-36091F43DAC8}" srcOrd="0" destOrd="0" presId="urn:microsoft.com/office/officeart/2005/8/layout/orgChart1"/>
    <dgm:cxn modelId="{D06DC382-3915-4896-BD8D-55CD268D4DC7}" srcId="{4C507A16-64A6-4B1B-96D0-C4F6F784B0CC}" destId="{3E9FAF48-7701-438F-A143-0BE685CA7B84}" srcOrd="2" destOrd="0" parTransId="{29B0CD4D-8E5B-463B-995F-4A89B3C8723C}" sibTransId="{9F5F52B1-DC68-4EEF-ADFD-EB484A802FD8}"/>
    <dgm:cxn modelId="{967C52F5-B536-45BA-89E8-4A378E9B23AB}" srcId="{BA1B21FB-620C-4F33-A3D0-C580E11AD899}" destId="{38D77EF1-6004-430C-A8C3-54A59B1EB099}" srcOrd="1" destOrd="0" parTransId="{1151E035-93D9-4334-97EB-841CC804EA51}" sibTransId="{71BE9D28-FB8E-4F08-B7E5-692AFEBEAD77}"/>
    <dgm:cxn modelId="{7670C0DB-CFC1-49C6-8FF5-84869A00D382}" type="presOf" srcId="{547161F7-BBF0-402F-8457-1F31E14460AC}" destId="{952D0670-513D-4877-B45D-4042DDF77800}" srcOrd="0" destOrd="0" presId="urn:microsoft.com/office/officeart/2005/8/layout/orgChart1"/>
    <dgm:cxn modelId="{A2FA295E-2460-45D4-A308-B245657BD161}" type="presOf" srcId="{B0A3DE0E-62BA-482F-923D-8B512D2DA454}" destId="{FAAFDECD-C496-4A87-A048-2DC85A99B43F}" srcOrd="0" destOrd="0" presId="urn:microsoft.com/office/officeart/2005/8/layout/orgChart1"/>
    <dgm:cxn modelId="{C823A113-70B3-47EA-9E8B-1ABFF1953B57}" type="presOf" srcId="{FE516F6C-89D5-42C7-87FE-B601D5689A2B}" destId="{E49CBC38-1E70-40E1-BD3E-0831A746D599}" srcOrd="0" destOrd="0" presId="urn:microsoft.com/office/officeart/2005/8/layout/orgChart1"/>
    <dgm:cxn modelId="{3E48D92C-4D18-4CC7-BF70-060DC5972D35}" type="presOf" srcId="{9EB22AA6-697A-4D5E-9BCE-9B5F176685D4}" destId="{181968E2-5C7E-4126-A94F-C14094EEF625}" srcOrd="1" destOrd="0" presId="urn:microsoft.com/office/officeart/2005/8/layout/orgChart1"/>
    <dgm:cxn modelId="{6D1EF789-8335-48D2-AA99-C25E3D0740C9}" srcId="{2B2F33F3-67A3-4C60-AE85-9234951AF5CB}" destId="{CF626D69-0077-4E7B-9348-12E11A62C61F}" srcOrd="2" destOrd="0" parTransId="{EB2E42DE-C1F5-4703-BE0C-DC7D4D2EB448}" sibTransId="{E7BB5ECD-A385-4041-A682-BB01C5DD9D71}"/>
    <dgm:cxn modelId="{5E36D9C6-4672-4C1D-9F4D-EE3950FD5A68}" type="presOf" srcId="{862C92E3-A78A-49F1-A01C-0DDEEE06F776}" destId="{B9CBA5CE-C1FD-4116-B805-DBB0A1BA55A0}" srcOrd="0" destOrd="0" presId="urn:microsoft.com/office/officeart/2005/8/layout/orgChart1"/>
    <dgm:cxn modelId="{EEDFFB5F-83B2-4A2F-B4A4-57C4450DD459}" type="presOf" srcId="{D16DFCC7-65BA-4DFC-A846-F7C83CE921AC}" destId="{62BEA5D7-C466-47BC-B373-59311BF14299}" srcOrd="0" destOrd="0" presId="urn:microsoft.com/office/officeart/2005/8/layout/orgChart1"/>
    <dgm:cxn modelId="{2B5C4D35-92E9-4A35-A947-C33F0EE37F8E}" type="presOf" srcId="{45F914C5-5F09-451E-A45D-3E2334018465}" destId="{CD54C96F-F359-40B7-A2F6-329B2A656D76}" srcOrd="0" destOrd="0" presId="urn:microsoft.com/office/officeart/2005/8/layout/orgChart1"/>
    <dgm:cxn modelId="{8430B7A1-9283-4F32-A4A9-81F978E9411B}" srcId="{E341E5D0-AA6A-400A-92B1-2A9005EA84BC}" destId="{204C25D7-1B27-4892-B401-75581F71D2FF}" srcOrd="1" destOrd="0" parTransId="{D16DFCC7-65BA-4DFC-A846-F7C83CE921AC}" sibTransId="{F1AA5FBB-83E8-481C-9B1E-5E8072900ABF}"/>
    <dgm:cxn modelId="{1F43AE31-BA3E-4F68-80F5-5D8AAF734CAE}" srcId="{802D29AB-0C27-48DC-96D6-29D23AE3D398}" destId="{A53CD614-3B6F-4D81-B2F2-7190A128AF32}" srcOrd="0" destOrd="0" parTransId="{DFA16EB9-A43D-404E-BE88-5B772B856CFD}" sibTransId="{50F6F9DD-4435-4886-9AFC-D498808034BD}"/>
    <dgm:cxn modelId="{4CF5C6DF-D16A-4E3A-BFC7-A503444939B9}" srcId="{2B2F33F3-67A3-4C60-AE85-9234951AF5CB}" destId="{E02AB5C5-4DCE-41F3-BB86-3AF7FC388608}" srcOrd="1" destOrd="0" parTransId="{C6625800-0AC6-458F-A836-BE28DFAACAB9}" sibTransId="{5A92BBE7-5F03-4299-89B0-166E2C240B00}"/>
    <dgm:cxn modelId="{E586D3A0-D3FA-44F5-A80A-B858E810A846}" type="presOf" srcId="{6992AC2B-AF82-4186-BEF1-801FCC87533A}" destId="{0002ECCB-5FCF-41D5-BB10-CF0941DC2B33}" srcOrd="0" destOrd="0" presId="urn:microsoft.com/office/officeart/2005/8/layout/orgChart1"/>
    <dgm:cxn modelId="{46F035E0-6626-46CE-B95F-A82D04E8729B}" srcId="{802D29AB-0C27-48DC-96D6-29D23AE3D398}" destId="{E341E5D0-AA6A-400A-92B1-2A9005EA84BC}" srcOrd="2" destOrd="0" parTransId="{8F6C9A1A-6CE9-4784-B7C0-806DFE1EA097}" sibTransId="{1CE51E29-ADF5-4FDE-AFE3-A2C72BD22C37}"/>
    <dgm:cxn modelId="{EF0986A6-B9AD-49D2-82AD-9D990ED6BAE3}" type="presOf" srcId="{90D09173-E190-476C-BA00-0FBB938E49CD}" destId="{A05B88C0-1D5E-4BF9-ACD3-66ACBE549F0D}" srcOrd="1" destOrd="0" presId="urn:microsoft.com/office/officeart/2005/8/layout/orgChart1"/>
    <dgm:cxn modelId="{9CE2F163-B5E0-45A7-9A93-96175DF44E69}" type="presOf" srcId="{74402C50-5220-4C07-9209-BBFE089F3849}" destId="{370EB1A1-DA2A-44A2-914B-8E8A31477CF5}" srcOrd="1" destOrd="0" presId="urn:microsoft.com/office/officeart/2005/8/layout/orgChart1"/>
    <dgm:cxn modelId="{8821EA26-2265-4A9E-86CA-2F5977FA8354}" type="presOf" srcId="{87CE27E1-76ED-4FBD-A2FF-87ED094AED7A}" destId="{716C3EA5-9302-4B8A-8D5C-A4AD31BBE312}" srcOrd="0" destOrd="0" presId="urn:microsoft.com/office/officeart/2005/8/layout/orgChart1"/>
    <dgm:cxn modelId="{9C5EED06-12BF-462C-98EB-3A57593C8423}" srcId="{BA1B21FB-620C-4F33-A3D0-C580E11AD899}" destId="{1F8FDE8C-42FB-4C7B-A8F2-DB76BFD6BDDE}" srcOrd="2" destOrd="0" parTransId="{42E00358-3282-4723-9AFB-9BAACD9FA5E6}" sibTransId="{0CF28BEE-2405-46EC-8FDB-8FA4FDBA1130}"/>
    <dgm:cxn modelId="{5183F647-E54C-4C4D-8059-AAB59FAB04D9}" srcId="{E341E5D0-AA6A-400A-92B1-2A9005EA84BC}" destId="{189046B9-FE2D-4161-85EA-49A0E41362B1}" srcOrd="0" destOrd="0" parTransId="{DB3D3D73-D1EF-448B-AFB8-2B4671BFBB16}" sibTransId="{4F4F0447-02AA-432F-A5E1-2FF46CA87D9A}"/>
    <dgm:cxn modelId="{88CC0446-1F70-48C9-96CD-D1C36277405B}" type="presOf" srcId="{3E9FAF48-7701-438F-A143-0BE685CA7B84}" destId="{F722B3E6-BA62-4D1A-A709-FCDFFEF4264A}" srcOrd="0" destOrd="0" presId="urn:microsoft.com/office/officeart/2005/8/layout/orgChart1"/>
    <dgm:cxn modelId="{7F5D1A81-356E-4DCE-B3EF-B27FC3E949DE}" type="presOf" srcId="{C0913ECD-DAAB-4313-896F-8A5179CE1961}" destId="{DE94FFC4-77C1-4D74-85A2-503C6B8F72C6}" srcOrd="1" destOrd="0" presId="urn:microsoft.com/office/officeart/2005/8/layout/orgChart1"/>
    <dgm:cxn modelId="{8BB03DCF-1356-4E13-8C17-2EC17AA2E498}" type="presOf" srcId="{A53CD614-3B6F-4D81-B2F2-7190A128AF32}" destId="{02FC53C9-9E16-4E38-99EF-22B67AAB2E66}" srcOrd="0" destOrd="0" presId="urn:microsoft.com/office/officeart/2005/8/layout/orgChart1"/>
    <dgm:cxn modelId="{2D89E154-2D10-4029-8B37-13B0D70322A2}" type="presOf" srcId="{0CBDF5A8-AD06-48B8-8502-823AF32A4985}" destId="{9125629D-313A-4D3D-B2C2-0F922707ACC9}" srcOrd="0" destOrd="0" presId="urn:microsoft.com/office/officeart/2005/8/layout/orgChart1"/>
    <dgm:cxn modelId="{0CF63445-F0E6-4E2D-B300-C47433ED0B18}" type="presOf" srcId="{95A6A6BE-4847-4EE2-B089-1AB055CFF50A}" destId="{7799C855-2280-4A5B-AD54-6163A8382F43}" srcOrd="1" destOrd="0" presId="urn:microsoft.com/office/officeart/2005/8/layout/orgChart1"/>
    <dgm:cxn modelId="{078A0598-2AF4-43FF-A2B8-412182D7BD65}" type="presOf" srcId="{DA6D6B8F-15BA-4407-9755-4CF253A16E40}" destId="{205EA958-0FA8-4269-A830-0AD92E01AC55}" srcOrd="0" destOrd="0" presId="urn:microsoft.com/office/officeart/2005/8/layout/orgChart1"/>
    <dgm:cxn modelId="{F0252D5B-C3B5-4F67-AD37-6F423FE94757}" type="presOf" srcId="{29B0CD4D-8E5B-463B-995F-4A89B3C8723C}" destId="{EDB314DB-22DC-4146-BF7E-767513EA49EE}" srcOrd="0" destOrd="0" presId="urn:microsoft.com/office/officeart/2005/8/layout/orgChart1"/>
    <dgm:cxn modelId="{2D19B343-DF71-474E-B935-E1BD41392650}" srcId="{9795BEC2-7141-48B0-971D-AFAD4F8F15B6}" destId="{7EDC4FFD-23A8-4868-AF47-BB9C9061E3C0}" srcOrd="1" destOrd="0" parTransId="{87CE27E1-76ED-4FBD-A2FF-87ED094AED7A}" sibTransId="{2C907C8F-8CE3-4F5B-BA7A-7CCD283D2D7A}"/>
    <dgm:cxn modelId="{B1383618-B73C-4044-9042-6B96576DAFBB}" type="presOf" srcId="{C963D39A-C406-423F-A830-9FA3F2411348}" destId="{DD374FC4-E256-4F6F-BC84-C37C64424DAA}" srcOrd="0" destOrd="0" presId="urn:microsoft.com/office/officeart/2005/8/layout/orgChart1"/>
    <dgm:cxn modelId="{0BBAA81C-DA42-49C1-8B9F-C83C04EC8519}" srcId="{BA1B21FB-620C-4F33-A3D0-C580E11AD899}" destId="{75F7B51C-B693-48EE-8121-073CDA8B0EBC}" srcOrd="0" destOrd="0" parTransId="{547161F7-BBF0-402F-8457-1F31E14460AC}" sibTransId="{620207E6-2F30-429F-A3E9-02B635B33FA6}"/>
    <dgm:cxn modelId="{F4993E93-3A6E-42CC-B5FF-D4E345425303}" type="presOf" srcId="{CF626D69-0077-4E7B-9348-12E11A62C61F}" destId="{96677B5F-3A68-4E1D-9237-AA64DDEEC55E}" srcOrd="0" destOrd="0" presId="urn:microsoft.com/office/officeart/2005/8/layout/orgChart1"/>
    <dgm:cxn modelId="{6DD669F6-A16B-4B64-8CBF-DC779D369F11}" type="presOf" srcId="{BA1B21FB-620C-4F33-A3D0-C580E11AD899}" destId="{8A34D394-C768-4635-86A9-7A883954A755}" srcOrd="0" destOrd="0" presId="urn:microsoft.com/office/officeart/2005/8/layout/orgChart1"/>
    <dgm:cxn modelId="{B1AEBDA1-2198-4215-AD4E-9A68FEA455D0}" type="presOf" srcId="{BA1B21FB-620C-4F33-A3D0-C580E11AD899}" destId="{897D41FB-53A2-4702-B18C-329ABF5E9650}" srcOrd="1" destOrd="0" presId="urn:microsoft.com/office/officeart/2005/8/layout/orgChart1"/>
    <dgm:cxn modelId="{EA13BAB1-A4A9-41C0-A8B3-CFAF7E27AE47}" type="presOf" srcId="{7DEF42F5-7380-43D6-807C-2D756E5A87A2}" destId="{4224B2D2-8553-411A-B616-C948305CF594}" srcOrd="0" destOrd="0" presId="urn:microsoft.com/office/officeart/2005/8/layout/orgChart1"/>
    <dgm:cxn modelId="{1C975046-6F72-48EB-994E-48E2687FE627}" type="presOf" srcId="{A0C49817-F4D9-4EE0-B405-7BFB23F34ECD}" destId="{EBA2F9E4-1CBD-426F-A99E-9C512144A249}" srcOrd="0" destOrd="0" presId="urn:microsoft.com/office/officeart/2005/8/layout/orgChart1"/>
    <dgm:cxn modelId="{08DDFCFC-610B-4708-827C-1E493336B257}" type="presOf" srcId="{A53CD614-3B6F-4D81-B2F2-7190A128AF32}" destId="{2B7E748B-315A-4729-A0D6-838A0C318B85}" srcOrd="1" destOrd="0" presId="urn:microsoft.com/office/officeart/2005/8/layout/orgChart1"/>
    <dgm:cxn modelId="{AD4C6B8E-3269-47A8-99BA-2B66FC7C0400}" srcId="{802D29AB-0C27-48DC-96D6-29D23AE3D398}" destId="{C963D39A-C406-423F-A830-9FA3F2411348}" srcOrd="1" destOrd="0" parTransId="{FE516F6C-89D5-42C7-87FE-B601D5689A2B}" sibTransId="{B08091B0-93B2-4B7B-BF2B-BB23C91D3B28}"/>
    <dgm:cxn modelId="{ACD0CF02-F823-4AD8-8ACA-ECB4ACACCFC6}" type="presOf" srcId="{75F7B51C-B693-48EE-8121-073CDA8B0EBC}" destId="{3D7AB51D-F469-4E93-942C-77455C4AE562}" srcOrd="1" destOrd="0" presId="urn:microsoft.com/office/officeart/2005/8/layout/orgChart1"/>
    <dgm:cxn modelId="{018B52C4-AB3C-451B-9BC4-30DB6BFEDFD3}" type="presOf" srcId="{137D1298-9372-4E70-8A7F-04C84AF0A398}" destId="{C46268F7-20CE-4C8B-8253-E7F13B76997A}" srcOrd="0" destOrd="0" presId="urn:microsoft.com/office/officeart/2005/8/layout/orgChart1"/>
    <dgm:cxn modelId="{7996BF03-CC3F-4580-95BF-34D736431422}" type="presOf" srcId="{802D29AB-0C27-48DC-96D6-29D23AE3D398}" destId="{F19F5A25-45C0-4655-AE75-E0CC9658C3E4}" srcOrd="1" destOrd="0" presId="urn:microsoft.com/office/officeart/2005/8/layout/orgChart1"/>
    <dgm:cxn modelId="{E31C1DA8-3489-42D7-A411-219C9AA714C3}" type="presOf" srcId="{38386EFF-6907-4881-BC71-5CF6102A2F82}" destId="{755E6B85-A7C8-4B64-BA98-A38D1C5CED6B}" srcOrd="0" destOrd="0" presId="urn:microsoft.com/office/officeart/2005/8/layout/orgChart1"/>
    <dgm:cxn modelId="{77C431B4-653F-4B14-B6C3-C841562A3AD2}" type="presOf" srcId="{8BBCF241-5807-4F57-90F3-30CBE880989D}" destId="{E5F1D621-9EF1-4521-9AB8-786D97AF4CF7}" srcOrd="0" destOrd="0" presId="urn:microsoft.com/office/officeart/2005/8/layout/orgChart1"/>
    <dgm:cxn modelId="{A87F73D5-E841-4137-9445-E76BFF0F6AA3}" type="presOf" srcId="{38D77EF1-6004-430C-A8C3-54A59B1EB099}" destId="{680E4231-FB39-4BF5-9E26-6C6931831A7A}" srcOrd="0" destOrd="0" presId="urn:microsoft.com/office/officeart/2005/8/layout/orgChart1"/>
    <dgm:cxn modelId="{4893384D-5488-4368-A747-20C22CF3109A}" srcId="{2B2F33F3-67A3-4C60-AE85-9234951AF5CB}" destId="{90D09173-E190-476C-BA00-0FBB938E49CD}" srcOrd="4" destOrd="0" parTransId="{7DEF42F5-7380-43D6-807C-2D756E5A87A2}" sibTransId="{5C703F54-D613-411E-B8C7-3EB003D115E6}"/>
    <dgm:cxn modelId="{EC006AAB-5CBE-4633-9054-CA61817AEDB3}" type="presOf" srcId="{26A72FB8-3EA6-48F4-B0C2-061FD7600AA9}" destId="{C7AF2807-F92B-4138-868B-BDA4EF1B6837}" srcOrd="0" destOrd="0" presId="urn:microsoft.com/office/officeart/2005/8/layout/orgChart1"/>
    <dgm:cxn modelId="{D8644D8E-51B3-48BA-AFF8-82EF6727CEDF}" type="presOf" srcId="{2AE64A16-C1A3-4FE8-AA36-D1D59121D21B}" destId="{C3F1D2A8-B81E-4652-89CC-E8AEB1BAC2BE}" srcOrd="0" destOrd="0" presId="urn:microsoft.com/office/officeart/2005/8/layout/orgChart1"/>
    <dgm:cxn modelId="{FDAE479E-55F1-4E35-A915-54F116C310F1}" type="presOf" srcId="{A0C49817-F4D9-4EE0-B405-7BFB23F34ECD}" destId="{DF99F684-2FA7-4289-BC5D-66ADD924C670}" srcOrd="1" destOrd="0" presId="urn:microsoft.com/office/officeart/2005/8/layout/orgChart1"/>
    <dgm:cxn modelId="{1634070C-F5A3-4A4E-87E5-59A2A799A475}" type="presOf" srcId="{9EB22AA6-697A-4D5E-9BCE-9B5F176685D4}" destId="{D0B3D19B-B91C-4B40-861A-CDBFBB091015}" srcOrd="0" destOrd="0" presId="urn:microsoft.com/office/officeart/2005/8/layout/orgChart1"/>
    <dgm:cxn modelId="{A7AB9C8C-5FE0-497F-B54C-FF366EC0F43F}" srcId="{802D29AB-0C27-48DC-96D6-29D23AE3D398}" destId="{9EB22AA6-697A-4D5E-9BCE-9B5F176685D4}" srcOrd="3" destOrd="0" parTransId="{26A72FB8-3EA6-48F4-B0C2-061FD7600AA9}" sibTransId="{75EE56E0-C4DF-4DE7-A369-14E0788E16C2}"/>
    <dgm:cxn modelId="{BC321F93-AE7B-4EAB-8385-7A23ABF79574}" type="presOf" srcId="{1F8FDE8C-42FB-4C7B-A8F2-DB76BFD6BDDE}" destId="{45686008-05D5-4F96-83F7-31A754E05005}" srcOrd="1" destOrd="0" presId="urn:microsoft.com/office/officeart/2005/8/layout/orgChart1"/>
    <dgm:cxn modelId="{FAA6FAC3-8E1E-4025-9DEB-959438D346A0}" srcId="{862C92E3-A78A-49F1-A01C-0DDEEE06F776}" destId="{B0A3DE0E-62BA-482F-923D-8B512D2DA454}" srcOrd="2" destOrd="0" parTransId="{0CBDF5A8-AD06-48B8-8502-823AF32A4985}" sibTransId="{FECA5F06-D1F3-4912-AFC4-3A2630876390}"/>
    <dgm:cxn modelId="{BF74C840-19DB-440D-9614-3128BAAE3BD6}" type="presOf" srcId="{6C35C859-85CB-42DC-9FF2-8E4BCD4AE4A2}" destId="{0B81FE35-44ED-4623-B994-D365BD5F93AD}" srcOrd="1" destOrd="0" presId="urn:microsoft.com/office/officeart/2005/8/layout/orgChart1"/>
    <dgm:cxn modelId="{43B027A2-8CC8-42BE-9B8A-6DA20FFD2DD4}" type="presOf" srcId="{7E62975F-0D05-4C31-9E5B-86A7ADD1BB22}" destId="{1BA0292F-69EA-4A09-9612-ADBD800E1D2D}" srcOrd="1" destOrd="0" presId="urn:microsoft.com/office/officeart/2005/8/layout/orgChart1"/>
    <dgm:cxn modelId="{9D6F1CEE-CA05-477B-8F9B-09DF24B59354}" type="presOf" srcId="{31881D10-64D2-47B7-A785-D42D29F3C32B}" destId="{1F87A51F-0D42-4BDA-889D-A52F792CB746}" srcOrd="1" destOrd="0" presId="urn:microsoft.com/office/officeart/2005/8/layout/orgChart1"/>
    <dgm:cxn modelId="{0C255294-9C88-4338-A38F-02B74766ED7B}" type="presOf" srcId="{9795BEC2-7141-48B0-971D-AFAD4F8F15B6}" destId="{657A2CF4-56F8-4EB4-A0FD-962F77E3BC41}" srcOrd="0" destOrd="0" presId="urn:microsoft.com/office/officeart/2005/8/layout/orgChart1"/>
    <dgm:cxn modelId="{5E0D5C49-913F-4E7C-8542-91A0EF165BB6}" type="presOf" srcId="{58CB27CC-BB6C-4B28-AA0D-0CB4A2CB7E39}" destId="{93CF2F05-AC90-4021-9A88-4B4D423F0427}" srcOrd="0" destOrd="0" presId="urn:microsoft.com/office/officeart/2005/8/layout/orgChart1"/>
    <dgm:cxn modelId="{130A17FB-0211-4353-BDEB-B1F51EF46C07}" type="presOf" srcId="{1F8FDE8C-42FB-4C7B-A8F2-DB76BFD6BDDE}" destId="{87E2854C-634C-441F-8F96-368718D3C3A0}" srcOrd="0" destOrd="0" presId="urn:microsoft.com/office/officeart/2005/8/layout/orgChart1"/>
    <dgm:cxn modelId="{499DF541-0DAB-4668-A7E2-31C6EE181CA4}" srcId="{189046B9-FE2D-4161-85EA-49A0E41362B1}" destId="{2B2F33F3-67A3-4C60-AE85-9234951AF5CB}" srcOrd="0" destOrd="0" parTransId="{F7630375-92CF-495E-B50A-BDD60A130BCC}" sibTransId="{1AB6139A-EE23-4F27-8367-7B5BEA8326BD}"/>
    <dgm:cxn modelId="{61C22E04-F5C8-42EF-83A3-CB2251E29349}" type="presOf" srcId="{B0A3DE0E-62BA-482F-923D-8B512D2DA454}" destId="{B480A521-388E-44D4-B52D-EDC70E58E0F0}" srcOrd="1" destOrd="0" presId="urn:microsoft.com/office/officeart/2005/8/layout/orgChart1"/>
    <dgm:cxn modelId="{43B22B65-9579-418D-BE47-CBA2DCDD4ED6}" srcId="{2B2F33F3-67A3-4C60-AE85-9234951AF5CB}" destId="{31881D10-64D2-47B7-A785-D42D29F3C32B}" srcOrd="0" destOrd="0" parTransId="{A7D11177-A7C8-4964-BCBE-3239195371D3}" sibTransId="{3D07CC39-2B7E-43C5-AFB2-8EE5D0003500}"/>
    <dgm:cxn modelId="{9F00AE55-78C4-4EB9-B659-216EA182DDD9}" type="presOf" srcId="{75F7B51C-B693-48EE-8121-073CDA8B0EBC}" destId="{61AD28CF-65E9-48A6-B0D0-2C0B21B15452}" srcOrd="0" destOrd="0" presId="urn:microsoft.com/office/officeart/2005/8/layout/orgChart1"/>
    <dgm:cxn modelId="{631F946F-2331-472F-9A53-6B235D40A06D}" type="presOf" srcId="{C8C61C51-D6D0-4F57-BB6F-66BD774A1F90}" destId="{D8F673FB-B4D8-45D1-8E67-7D41874BCC06}" srcOrd="0" destOrd="0" presId="urn:microsoft.com/office/officeart/2005/8/layout/orgChart1"/>
    <dgm:cxn modelId="{3E05FAEF-9ECE-4A56-8702-5A39D3D64F88}" type="presOf" srcId="{21B214EB-8425-4A48-A4A5-D785E767AD11}" destId="{524AA5A8-F81B-4F96-A087-0D5C310A0F9E}" srcOrd="1" destOrd="0" presId="urn:microsoft.com/office/officeart/2005/8/layout/orgChart1"/>
    <dgm:cxn modelId="{D7C3EF0D-B5F7-4051-A765-72D6123C9192}" srcId="{204C25D7-1B27-4892-B401-75581F71D2FF}" destId="{4C507A16-64A6-4B1B-96D0-C4F6F784B0CC}" srcOrd="0" destOrd="0" parTransId="{37B9B04C-B1DA-481A-850D-144E6D435BF1}" sibTransId="{9CA4A874-074D-4C2D-BB54-0BF8290F1DA2}"/>
    <dgm:cxn modelId="{E98A094F-5475-4D44-8A79-09BCA31C91CF}" type="presOf" srcId="{4C507A16-64A6-4B1B-96D0-C4F6F784B0CC}" destId="{903784FD-DEAD-4C1D-9273-046645B1F681}" srcOrd="0" destOrd="0" presId="urn:microsoft.com/office/officeart/2005/8/layout/orgChart1"/>
    <dgm:cxn modelId="{0BF6CEA8-9526-43E6-8E3D-8F4A3368FCE3}" type="presOf" srcId="{E341E5D0-AA6A-400A-92B1-2A9005EA84BC}" destId="{41340BE6-71C8-4199-8D26-5E2AA252A6E0}" srcOrd="1" destOrd="0" presId="urn:microsoft.com/office/officeart/2005/8/layout/orgChart1"/>
    <dgm:cxn modelId="{A4CD472D-2193-4E1C-874D-5FE03853D460}" type="presOf" srcId="{82B26956-8A9E-4879-A8C3-6A2A76B58E70}" destId="{6287FC88-819C-4867-9C1F-7E812450D6FA}" srcOrd="0" destOrd="0" presId="urn:microsoft.com/office/officeart/2005/8/layout/orgChart1"/>
    <dgm:cxn modelId="{6DADADF6-62A2-4D58-A887-B5CBEF6188BF}" type="presOf" srcId="{802D29AB-0C27-48DC-96D6-29D23AE3D398}" destId="{1FC50040-6B53-4948-A18F-4ED708AD1F02}" srcOrd="0" destOrd="0" presId="urn:microsoft.com/office/officeart/2005/8/layout/orgChart1"/>
    <dgm:cxn modelId="{ED0EAEBD-2AAD-429A-BB7F-11CA81F39DC3}" type="presOf" srcId="{2B2F33F3-67A3-4C60-AE85-9234951AF5CB}" destId="{56C63179-8ADB-41C1-BDEF-6D0ED89CD8EE}" srcOrd="1" destOrd="0" presId="urn:microsoft.com/office/officeart/2005/8/layout/orgChart1"/>
    <dgm:cxn modelId="{6BCD3D70-781F-49BA-B900-E344A0E3A0A3}" type="presOf" srcId="{A359E44E-744B-4939-A440-25C4CA7ED3C1}" destId="{97880EF0-03BE-43E2-8BF4-2A06817BE45F}" srcOrd="0" destOrd="0" presId="urn:microsoft.com/office/officeart/2005/8/layout/orgChart1"/>
    <dgm:cxn modelId="{4399FB50-D6E9-4276-9BDC-80A0C48A308A}" type="presOf" srcId="{05442673-21C6-4FF5-9156-41EE3BB05922}" destId="{6CB7325C-BC08-4DB0-89E6-C41023583036}" srcOrd="1" destOrd="0" presId="urn:microsoft.com/office/officeart/2005/8/layout/orgChart1"/>
    <dgm:cxn modelId="{E77ED459-A04E-479C-90E0-7B857AC326D4}" type="presOf" srcId="{8166B7F1-811E-46CF-96E4-CAE29E5ED5F4}" destId="{A501D627-893E-447E-A8E6-52BB2D69FF4D}" srcOrd="0" destOrd="0" presId="urn:microsoft.com/office/officeart/2005/8/layout/orgChart1"/>
    <dgm:cxn modelId="{8D98CAD4-9197-460C-8044-7CEAC4FCC1A7}" type="presOf" srcId="{DFA16EB9-A43D-404E-BE88-5B772B856CFD}" destId="{AC0B2E27-2CDE-4582-95E9-1F2691A123BE}" srcOrd="0" destOrd="0" presId="urn:microsoft.com/office/officeart/2005/8/layout/orgChart1"/>
    <dgm:cxn modelId="{7AC10AF9-A5CD-4098-8070-34C0099341BE}" type="presOf" srcId="{3E9FAF48-7701-438F-A143-0BE685CA7B84}" destId="{EFAE4A6A-0873-463A-8042-26A452002636}" srcOrd="1" destOrd="0" presId="urn:microsoft.com/office/officeart/2005/8/layout/orgChart1"/>
    <dgm:cxn modelId="{7C02AD16-84FF-4B6F-959D-0915DE7B1A59}" type="presOf" srcId="{A7D11177-A7C8-4964-BCBE-3239195371D3}" destId="{FB3F5F4B-86ED-44F9-AD07-D164F6E8F8FC}" srcOrd="0" destOrd="0" presId="urn:microsoft.com/office/officeart/2005/8/layout/orgChart1"/>
    <dgm:cxn modelId="{112D94F0-41A2-4017-8E28-AB7A542634E9}" type="presOf" srcId="{7E62975F-0D05-4C31-9E5B-86A7ADD1BB22}" destId="{FCBDB1FB-87F4-484C-8AC1-F283D30A626E}" srcOrd="0" destOrd="0" presId="urn:microsoft.com/office/officeart/2005/8/layout/orgChart1"/>
    <dgm:cxn modelId="{98C80923-E0AF-454D-9E8B-0E1E06F9853B}" type="presOf" srcId="{95A6A6BE-4847-4EE2-B089-1AB055CFF50A}" destId="{92C3057D-C29F-4912-B8DF-5A97D9EE541F}" srcOrd="0" destOrd="0" presId="urn:microsoft.com/office/officeart/2005/8/layout/orgChart1"/>
    <dgm:cxn modelId="{A8C27CC9-FF96-4936-9BC3-BF484A3A525A}" srcId="{189046B9-FE2D-4161-85EA-49A0E41362B1}" destId="{8FFE0CD7-8FD2-4FED-8D11-446B1EF0F0D5}" srcOrd="1" destOrd="0" parTransId="{6992AC2B-AF82-4186-BEF1-801FCC87533A}" sibTransId="{764EE99C-A2C1-46F9-939E-1653B292AABC}"/>
    <dgm:cxn modelId="{E9706BB6-85EE-40A7-BEEF-AECA77F2A2B1}" srcId="{862C92E3-A78A-49F1-A01C-0DDEEE06F776}" destId="{1AE5D0E3-B003-4A37-A295-0B12617D2D24}" srcOrd="1" destOrd="0" parTransId="{137D1298-9372-4E70-8A7F-04C84AF0A398}" sibTransId="{1FEBF745-669B-438D-8F79-4506415C75FF}"/>
    <dgm:cxn modelId="{21CDB749-4457-4059-B0FE-DFA9B89D8120}" srcId="{4C507A16-64A6-4B1B-96D0-C4F6F784B0CC}" destId="{6C35C859-85CB-42DC-9FF2-8E4BCD4AE4A2}" srcOrd="1" destOrd="0" parTransId="{AA5BE94B-CE18-4649-8FE1-AEA1518BFA94}" sibTransId="{23101FC1-55D0-4192-8AD0-0DDC3B9F993B}"/>
    <dgm:cxn modelId="{C7CD3045-F77C-435F-80B0-044679758495}" type="presOf" srcId="{8FFE0CD7-8FD2-4FED-8D11-446B1EF0F0D5}" destId="{1DB342AB-02AF-40BE-B492-376D834AD65E}" srcOrd="0" destOrd="0" presId="urn:microsoft.com/office/officeart/2005/8/layout/orgChart1"/>
    <dgm:cxn modelId="{9C4A6999-BAB4-45A2-AB8B-71A6F37A20FF}" type="presOf" srcId="{2B2F33F3-67A3-4C60-AE85-9234951AF5CB}" destId="{FA2C5493-4D67-44A3-85DD-28C6F5207DC5}" srcOrd="0" destOrd="0" presId="urn:microsoft.com/office/officeart/2005/8/layout/orgChart1"/>
    <dgm:cxn modelId="{D6FB70A9-3149-4340-802F-D444C4CA5BA0}" type="presOf" srcId="{4C78AF98-5FC5-4744-9355-65B5C26FEF6B}" destId="{3A4CE5C8-5DFA-4493-8406-23511D5B84F1}" srcOrd="0" destOrd="0" presId="urn:microsoft.com/office/officeart/2005/8/layout/orgChart1"/>
    <dgm:cxn modelId="{1A5F4025-3810-4F9C-9CEC-0B5D29A9A491}" type="presOf" srcId="{31881D10-64D2-47B7-A785-D42D29F3C32B}" destId="{2E8827E8-742A-4CD4-B160-1CC19833E6DE}" srcOrd="0" destOrd="0" presId="urn:microsoft.com/office/officeart/2005/8/layout/orgChart1"/>
    <dgm:cxn modelId="{B144DEAC-CC1E-4C8E-8B8B-0EB27F7AD5B4}" type="presOf" srcId="{8FFE0CD7-8FD2-4FED-8D11-446B1EF0F0D5}" destId="{8244BA6F-2D85-4CD0-8AD2-2872CB3A79A6}" srcOrd="1" destOrd="0" presId="urn:microsoft.com/office/officeart/2005/8/layout/orgChart1"/>
    <dgm:cxn modelId="{59FF3BE9-AED8-4FA3-BAEE-BD04ABE938C9}" type="presOf" srcId="{4668674F-B8D6-419A-BE18-2645D19F33EA}" destId="{C55E76E3-CED7-4035-84F9-66123E55D5ED}" srcOrd="0" destOrd="0" presId="urn:microsoft.com/office/officeart/2005/8/layout/orgChart1"/>
    <dgm:cxn modelId="{017B88EA-266E-47B5-91D5-13723147FFBC}" srcId="{4C507A16-64A6-4B1B-96D0-C4F6F784B0CC}" destId="{38386EFF-6907-4881-BC71-5CF6102A2F82}" srcOrd="0" destOrd="0" parTransId="{DA6D6B8F-15BA-4407-9755-4CF253A16E40}" sibTransId="{B4057402-E0CE-4398-B956-B845611AEECA}"/>
    <dgm:cxn modelId="{CD47A668-EB01-4C85-A1F7-50DC79A094DD}" srcId="{A53CD614-3B6F-4D81-B2F2-7190A128AF32}" destId="{7E62975F-0D05-4C31-9E5B-86A7ADD1BB22}" srcOrd="0" destOrd="0" parTransId="{EEF2BD1B-8C97-44E0-B97A-8E03BC78BCFD}" sibTransId="{63E3978A-6AC0-4E54-B478-2EA33EAFEB3E}"/>
    <dgm:cxn modelId="{EA960A99-B318-485F-8E4E-3630FBE471D7}" type="presOf" srcId="{4C507A16-64A6-4B1B-96D0-C4F6F784B0CC}" destId="{20DCF516-9370-4D7D-8269-ECEC76375DEE}" srcOrd="1" destOrd="0" presId="urn:microsoft.com/office/officeart/2005/8/layout/orgChart1"/>
    <dgm:cxn modelId="{40E91148-6DF4-4813-B3FF-0585029084AE}" srcId="{D1D5CBCA-1906-465C-965E-5446548CDF3D}" destId="{802D29AB-0C27-48DC-96D6-29D23AE3D398}" srcOrd="0" destOrd="0" parTransId="{1D333FF2-FC78-426D-946E-464B11E44697}" sibTransId="{AAA17124-794C-44F7-B1DC-D28C15043FBB}"/>
    <dgm:cxn modelId="{9BC690E2-590A-4657-81C1-91582B219820}" type="presOf" srcId="{1C3D59F6-F182-4889-ABBE-24A9DF118CCC}" destId="{83261AD3-D99C-48BD-8481-EA60A808AB3E}" srcOrd="0" destOrd="0" presId="urn:microsoft.com/office/officeart/2005/8/layout/orgChart1"/>
    <dgm:cxn modelId="{FECFBF1B-8F2F-43AA-B5C2-824C980E3AE5}" type="presOf" srcId="{6BDDBCF5-17C0-4D62-9B75-B1C071B939DE}" destId="{99544F76-EB40-4DD7-996D-4F59B0B5607A}" srcOrd="0" destOrd="0" presId="urn:microsoft.com/office/officeart/2005/8/layout/orgChart1"/>
    <dgm:cxn modelId="{CB6EF640-65F4-43BC-8BDC-95677089E5CC}" type="presOf" srcId="{1151E035-93D9-4334-97EB-841CC804EA51}" destId="{AC3F7866-64D1-431C-A750-4E4A88975F34}" srcOrd="0" destOrd="0" presId="urn:microsoft.com/office/officeart/2005/8/layout/orgChart1"/>
    <dgm:cxn modelId="{AEC6A2B3-F0D5-4937-BD28-240A6AD33C6A}" type="presOf" srcId="{74402C50-5220-4C07-9209-BBFE089F3849}" destId="{139F82C6-9842-42C8-B2A8-3B4DB551DCD5}" srcOrd="0" destOrd="0" presId="urn:microsoft.com/office/officeart/2005/8/layout/orgChart1"/>
    <dgm:cxn modelId="{4A631299-6755-4E80-BC61-D8F029BC5C5E}" type="presOf" srcId="{CF626D69-0077-4E7B-9348-12E11A62C61F}" destId="{2E7D91B2-7C9C-4CE5-9846-3DDFAEC6AC4C}" srcOrd="1" destOrd="0" presId="urn:microsoft.com/office/officeart/2005/8/layout/orgChart1"/>
    <dgm:cxn modelId="{A58F80A7-EF94-405B-A45A-2AE80F861518}" type="presOf" srcId="{189046B9-FE2D-4161-85EA-49A0E41362B1}" destId="{DED034C3-7266-4470-B6C3-9E06DBAA0677}" srcOrd="0" destOrd="0" presId="urn:microsoft.com/office/officeart/2005/8/layout/orgChart1"/>
    <dgm:cxn modelId="{450F89AF-A86C-4E62-9FC1-97DB3966A4F7}" type="presOf" srcId="{204C25D7-1B27-4892-B401-75581F71D2FF}" destId="{A6BD628D-92AA-4F4E-885C-BC3B73E9BABD}" srcOrd="1" destOrd="0" presId="urn:microsoft.com/office/officeart/2005/8/layout/orgChart1"/>
    <dgm:cxn modelId="{341AD659-2755-4ADC-9E4A-E2FF0728DDCE}" type="presOf" srcId="{D1D5CBCA-1906-465C-965E-5446548CDF3D}" destId="{7E902F37-1D2D-4B03-A9DE-15E51A786018}" srcOrd="0" destOrd="0" presId="urn:microsoft.com/office/officeart/2005/8/layout/orgChart1"/>
    <dgm:cxn modelId="{A1A73AD5-4C31-41E6-9648-CC224B00ED52}" type="presOf" srcId="{7EDC4FFD-23A8-4868-AF47-BB9C9061E3C0}" destId="{A8839716-401E-4DB5-9876-A8228735E8B9}" srcOrd="1" destOrd="0" presId="urn:microsoft.com/office/officeart/2005/8/layout/orgChart1"/>
    <dgm:cxn modelId="{FED14060-03EE-46D9-9A8F-5DAABBADD252}" srcId="{9795BEC2-7141-48B0-971D-AFAD4F8F15B6}" destId="{C8C61C51-D6D0-4F57-BB6F-66BD774A1F90}" srcOrd="0" destOrd="0" parTransId="{45F914C5-5F09-451E-A45D-3E2334018465}" sibTransId="{4CC635E8-B696-401F-8209-1ECF8C750424}"/>
    <dgm:cxn modelId="{7A3626C7-D724-43E8-9AA0-7C6E540C1264}" type="presOf" srcId="{42E00358-3282-4723-9AFB-9BAACD9FA5E6}" destId="{B0F06F08-725F-49DB-9AAE-B29191AC35B5}" srcOrd="0" destOrd="0" presId="urn:microsoft.com/office/officeart/2005/8/layout/orgChart1"/>
    <dgm:cxn modelId="{0C95C2BA-12FC-478C-A2E3-3F425F079480}" type="presOf" srcId="{C963D39A-C406-423F-A830-9FA3F2411348}" destId="{581AB866-8B8E-4E20-9698-CD37AB36AF5E}" srcOrd="1" destOrd="0" presId="urn:microsoft.com/office/officeart/2005/8/layout/orgChart1"/>
    <dgm:cxn modelId="{997640BA-68DB-4459-97D8-D9DA508E39F8}" type="presOf" srcId="{DB3D3D73-D1EF-448B-AFB8-2B4671BFBB16}" destId="{FF985304-9CA2-466D-910D-8CEEF69AD958}" srcOrd="0" destOrd="0" presId="urn:microsoft.com/office/officeart/2005/8/layout/orgChart1"/>
    <dgm:cxn modelId="{6E2B304D-6C2C-40A5-912A-4EEF75FDEAB2}" type="presOf" srcId="{189046B9-FE2D-4161-85EA-49A0E41362B1}" destId="{7EAACF21-4F20-4FFD-86E0-03A904125708}" srcOrd="1" destOrd="0" presId="urn:microsoft.com/office/officeart/2005/8/layout/orgChart1"/>
    <dgm:cxn modelId="{E8BAA6B8-0ED5-446A-975D-94159ED63EAE}" srcId="{8FFE0CD7-8FD2-4FED-8D11-446B1EF0F0D5}" destId="{05442673-21C6-4FF5-9156-41EE3BB05922}" srcOrd="0" destOrd="0" parTransId="{2AE64A16-C1A3-4FE8-AA36-D1D59121D21B}" sibTransId="{5E2DA180-8673-4DF8-9B51-AE9B776C45F1}"/>
    <dgm:cxn modelId="{A0A3C906-FA71-42A1-BDF7-3729019F1E2C}" type="presOf" srcId="{4668674F-B8D6-419A-BE18-2645D19F33EA}" destId="{65616DF9-F2B0-428B-A06B-D6C16876A650}" srcOrd="1" destOrd="0" presId="urn:microsoft.com/office/officeart/2005/8/layout/orgChart1"/>
    <dgm:cxn modelId="{E7D0EEF1-5505-4501-9B0E-7B29FB3B86EC}" type="presOf" srcId="{21B214EB-8425-4A48-A4A5-D785E767AD11}" destId="{C235353C-E3F6-40CE-9BEC-F6304F5CA3F7}" srcOrd="0" destOrd="0" presId="urn:microsoft.com/office/officeart/2005/8/layout/orgChart1"/>
    <dgm:cxn modelId="{BABA792C-3BC4-40CB-959E-A961A475DA3F}" type="presOf" srcId="{F7630375-92CF-495E-B50A-BDD60A130BCC}" destId="{CF82EEB4-2890-4667-8639-26CBC3B84E3A}" srcOrd="0" destOrd="0" presId="urn:microsoft.com/office/officeart/2005/8/layout/orgChart1"/>
    <dgm:cxn modelId="{1D7B6258-1327-4A5F-BD14-5EBE63DE6CE9}" type="presOf" srcId="{05442673-21C6-4FF5-9156-41EE3BB05922}" destId="{03D03421-C6B3-413B-9AFB-85DB6A14DE40}" srcOrd="0" destOrd="0" presId="urn:microsoft.com/office/officeart/2005/8/layout/orgChart1"/>
    <dgm:cxn modelId="{0928E9A8-4F2C-45D2-80CD-A9EE98720A24}" type="presOf" srcId="{C0913ECD-DAAB-4313-896F-8A5179CE1961}" destId="{AEE914B5-0F90-4E7C-B43C-BC9C4CCD9E26}" srcOrd="0" destOrd="0" presId="urn:microsoft.com/office/officeart/2005/8/layout/orgChart1"/>
    <dgm:cxn modelId="{480263DF-D4F2-4383-AC51-A98AE8D90E30}" type="presOf" srcId="{53FE6340-8F33-4A3C-8353-BA2C0D79BDB7}" destId="{6536873A-043A-450D-B053-1601C5D9E93D}" srcOrd="0" destOrd="0" presId="urn:microsoft.com/office/officeart/2005/8/layout/orgChart1"/>
    <dgm:cxn modelId="{CF84BB5E-F415-4A38-B6D4-CA22665F23E4}" srcId="{802D29AB-0C27-48DC-96D6-29D23AE3D398}" destId="{21B214EB-8425-4A48-A4A5-D785E767AD11}" srcOrd="4" destOrd="0" parTransId="{4C78AF98-5FC5-4744-9355-65B5C26FEF6B}" sibTransId="{5A04F941-D1B0-4CBA-BC4A-078CA66640FF}"/>
    <dgm:cxn modelId="{87959FFC-B073-4CC7-9266-BB6014042886}" type="presOf" srcId="{90D09173-E190-476C-BA00-0FBB938E49CD}" destId="{0AE37840-733C-49BC-9CE3-53477B09E260}" srcOrd="0" destOrd="0" presId="urn:microsoft.com/office/officeart/2005/8/layout/orgChart1"/>
    <dgm:cxn modelId="{936D0C9D-3FC7-42B9-8B9B-81000F6583CF}" type="presOf" srcId="{E02AB5C5-4DCE-41F3-BB86-3AF7FC388608}" destId="{1D697E3E-086A-462C-84EE-E60A1065A5BA}" srcOrd="1" destOrd="0" presId="urn:microsoft.com/office/officeart/2005/8/layout/orgChart1"/>
    <dgm:cxn modelId="{3C2C87B3-0E3C-49B2-8213-FC94D38255B3}" type="presOf" srcId="{E02AB5C5-4DCE-41F3-BB86-3AF7FC388608}" destId="{87569D96-3ED6-465F-9785-B518B9560E0B}" srcOrd="0" destOrd="0" presId="urn:microsoft.com/office/officeart/2005/8/layout/orgChart1"/>
    <dgm:cxn modelId="{3168392E-BFF9-44A3-8E29-C6F3BDCBC193}" type="presOf" srcId="{9795BEC2-7141-48B0-971D-AFAD4F8F15B6}" destId="{FF6D7D82-DD9C-468F-B31B-DB3DA31269EF}" srcOrd="1" destOrd="0" presId="urn:microsoft.com/office/officeart/2005/8/layout/orgChart1"/>
    <dgm:cxn modelId="{6644F661-7FA4-41C8-9537-BE3CA07C7826}" srcId="{2B2F33F3-67A3-4C60-AE85-9234951AF5CB}" destId="{95A6A6BE-4847-4EE2-B089-1AB055CFF50A}" srcOrd="3" destOrd="0" parTransId="{8BBCF241-5807-4F57-90F3-30CBE880989D}" sibTransId="{2ECCDDE7-B866-4503-8167-68F24F6F3BFE}"/>
    <dgm:cxn modelId="{4B29BBAB-E306-4D22-A711-712F837B545E}" type="presOf" srcId="{38D77EF1-6004-430C-A8C3-54A59B1EB099}" destId="{E1B03325-EA07-45B4-803F-7999343D3330}" srcOrd="1" destOrd="0" presId="urn:microsoft.com/office/officeart/2005/8/layout/orgChart1"/>
    <dgm:cxn modelId="{72E325CF-98C2-4508-8EC0-C9D7F29F2D01}" type="presOf" srcId="{37B9B04C-B1DA-481A-850D-144E6D435BF1}" destId="{7C03FC17-512D-4470-B6C5-4056E20169E2}" srcOrd="0" destOrd="0" presId="urn:microsoft.com/office/officeart/2005/8/layout/orgChart1"/>
    <dgm:cxn modelId="{8CF76368-FEF4-4323-8127-75FB98012950}" srcId="{4C507A16-64A6-4B1B-96D0-C4F6F784B0CC}" destId="{4668674F-B8D6-419A-BE18-2645D19F33EA}" srcOrd="4" destOrd="0" parTransId="{A359E44E-744B-4939-A440-25C4CA7ED3C1}" sibTransId="{2277789F-BCD9-49C7-8CD8-E68B7E627740}"/>
    <dgm:cxn modelId="{7C555334-F354-4C39-B3A1-AEBB233FCFDC}" type="presOf" srcId="{7EDC4FFD-23A8-4868-AF47-BB9C9061E3C0}" destId="{E1F7A31D-2F9C-4865-8306-E0773D94D2ED}" srcOrd="0" destOrd="0" presId="urn:microsoft.com/office/officeart/2005/8/layout/orgChart1"/>
    <dgm:cxn modelId="{82578D27-5161-4C42-82AC-B1DC9EF973B8}" type="presOf" srcId="{C8C61C51-D6D0-4F57-BB6F-66BD774A1F90}" destId="{12C24872-8E83-4E63-A420-D3269440B99C}" srcOrd="1" destOrd="0" presId="urn:microsoft.com/office/officeart/2005/8/layout/orgChart1"/>
    <dgm:cxn modelId="{528C3DB5-8709-48F0-84E0-7BE3E3271AB0}" type="presOf" srcId="{1AE5D0E3-B003-4A37-A295-0B12617D2D24}" destId="{D71790E6-84F1-42E9-8E99-2AFD19378158}" srcOrd="1" destOrd="0" presId="urn:microsoft.com/office/officeart/2005/8/layout/orgChart1"/>
    <dgm:cxn modelId="{9C9D4615-19BD-476A-84F3-8BA2D6BF7176}" srcId="{A53CD614-3B6F-4D81-B2F2-7190A128AF32}" destId="{A0C49817-F4D9-4EE0-B405-7BFB23F34ECD}" srcOrd="1" destOrd="0" parTransId="{6BDDBCF5-17C0-4D62-9B75-B1C071B939DE}" sibTransId="{30C2F17C-EB91-4F69-95BE-E5F86C75E36A}"/>
    <dgm:cxn modelId="{15E68770-EEC8-4B5C-BDC4-EB856406003F}" type="presOf" srcId="{204C25D7-1B27-4892-B401-75581F71D2FF}" destId="{E366D32C-7682-4D63-A6F9-0249743E853F}" srcOrd="0" destOrd="0" presId="urn:microsoft.com/office/officeart/2005/8/layout/orgChart1"/>
    <dgm:cxn modelId="{BC353486-F693-4C9D-9590-387708396ACF}" srcId="{189046B9-FE2D-4161-85EA-49A0E41362B1}" destId="{862C92E3-A78A-49F1-A01C-0DDEEE06F776}" srcOrd="2" destOrd="0" parTransId="{8166B7F1-811E-46CF-96E4-CAE29E5ED5F4}" sibTransId="{8347A0DD-6E15-49DF-8FC8-BE131DB212C2}"/>
    <dgm:cxn modelId="{B8862EC3-9256-4779-BA7C-D029D2F3AC1B}" srcId="{4C507A16-64A6-4B1B-96D0-C4F6F784B0CC}" destId="{C0913ECD-DAAB-4313-896F-8A5179CE1961}" srcOrd="3" destOrd="0" parTransId="{1C3D59F6-F182-4889-ABBE-24A9DF118CCC}" sibTransId="{879CB358-AA18-4D64-A12B-DA2A67364028}"/>
    <dgm:cxn modelId="{62B57845-82EB-4DEF-93F7-C7B159686FEA}" type="presParOf" srcId="{7E902F37-1D2D-4B03-A9DE-15E51A786018}" destId="{D4C33AC8-481D-4BD8-95A0-B79BD5BF425E}" srcOrd="0" destOrd="0" presId="urn:microsoft.com/office/officeart/2005/8/layout/orgChart1"/>
    <dgm:cxn modelId="{EB61EDB1-E431-4631-BC83-DBE94FCCB74C}" type="presParOf" srcId="{D4C33AC8-481D-4BD8-95A0-B79BD5BF425E}" destId="{6B183E8B-102A-4A02-B113-DB1A2600057C}" srcOrd="0" destOrd="0" presId="urn:microsoft.com/office/officeart/2005/8/layout/orgChart1"/>
    <dgm:cxn modelId="{BC1FC082-626B-4763-82F4-9FC61BBBE703}" type="presParOf" srcId="{6B183E8B-102A-4A02-B113-DB1A2600057C}" destId="{1FC50040-6B53-4948-A18F-4ED708AD1F02}" srcOrd="0" destOrd="0" presId="urn:microsoft.com/office/officeart/2005/8/layout/orgChart1"/>
    <dgm:cxn modelId="{0B38ECF5-236B-41C1-A7AE-003DC445B62A}" type="presParOf" srcId="{6B183E8B-102A-4A02-B113-DB1A2600057C}" destId="{F19F5A25-45C0-4655-AE75-E0CC9658C3E4}" srcOrd="1" destOrd="0" presId="urn:microsoft.com/office/officeart/2005/8/layout/orgChart1"/>
    <dgm:cxn modelId="{24EAE6AA-46EE-4321-872F-523C516C3929}" type="presParOf" srcId="{D4C33AC8-481D-4BD8-95A0-B79BD5BF425E}" destId="{389B67B3-C8AA-405B-9866-D700050B5F7B}" srcOrd="1" destOrd="0" presId="urn:microsoft.com/office/officeart/2005/8/layout/orgChart1"/>
    <dgm:cxn modelId="{C8EDADBC-AD01-4813-8720-12EC5A020D6F}" type="presParOf" srcId="{389B67B3-C8AA-405B-9866-D700050B5F7B}" destId="{AC0B2E27-2CDE-4582-95E9-1F2691A123BE}" srcOrd="0" destOrd="0" presId="urn:microsoft.com/office/officeart/2005/8/layout/orgChart1"/>
    <dgm:cxn modelId="{411D4D19-E352-4A85-BB89-2F5498BCDECC}" type="presParOf" srcId="{389B67B3-C8AA-405B-9866-D700050B5F7B}" destId="{E91B0162-BB17-4165-AB99-F479878AA0D3}" srcOrd="1" destOrd="0" presId="urn:microsoft.com/office/officeart/2005/8/layout/orgChart1"/>
    <dgm:cxn modelId="{765B1857-E65B-4BC4-8548-A5F5C30E0774}" type="presParOf" srcId="{E91B0162-BB17-4165-AB99-F479878AA0D3}" destId="{C8B12246-7CF0-4FDA-AF18-4285FEF93495}" srcOrd="0" destOrd="0" presId="urn:microsoft.com/office/officeart/2005/8/layout/orgChart1"/>
    <dgm:cxn modelId="{70023E62-0732-4A10-8C2C-BE05F8AC47A1}" type="presParOf" srcId="{C8B12246-7CF0-4FDA-AF18-4285FEF93495}" destId="{02FC53C9-9E16-4E38-99EF-22B67AAB2E66}" srcOrd="0" destOrd="0" presId="urn:microsoft.com/office/officeart/2005/8/layout/orgChart1"/>
    <dgm:cxn modelId="{9FBCEBD3-BD42-4CDE-8929-E463F0544A03}" type="presParOf" srcId="{C8B12246-7CF0-4FDA-AF18-4285FEF93495}" destId="{2B7E748B-315A-4729-A0D6-838A0C318B85}" srcOrd="1" destOrd="0" presId="urn:microsoft.com/office/officeart/2005/8/layout/orgChart1"/>
    <dgm:cxn modelId="{0FD1F5EC-61CE-46E7-830A-C5D82EBF12C7}" type="presParOf" srcId="{E91B0162-BB17-4165-AB99-F479878AA0D3}" destId="{19E7235F-6B00-4453-B7FD-20116A73BECF}" srcOrd="1" destOrd="0" presId="urn:microsoft.com/office/officeart/2005/8/layout/orgChart1"/>
    <dgm:cxn modelId="{8C4265E5-A5B6-424B-876D-BAFF00E22509}" type="presParOf" srcId="{19E7235F-6B00-4453-B7FD-20116A73BECF}" destId="{47F99E2C-627A-4EB2-9833-E5C5F3ED0AB4}" srcOrd="0" destOrd="0" presId="urn:microsoft.com/office/officeart/2005/8/layout/orgChart1"/>
    <dgm:cxn modelId="{87BFBEA6-4C14-4107-B4F9-D026070AD739}" type="presParOf" srcId="{19E7235F-6B00-4453-B7FD-20116A73BECF}" destId="{1E0EBB0A-A4FA-4AE3-B821-8F1E1263B470}" srcOrd="1" destOrd="0" presId="urn:microsoft.com/office/officeart/2005/8/layout/orgChart1"/>
    <dgm:cxn modelId="{87D200A3-5026-4EF0-A921-DA21C26F82DB}" type="presParOf" srcId="{1E0EBB0A-A4FA-4AE3-B821-8F1E1263B470}" destId="{F955C9FA-8EC8-4BE2-B267-42CB5CF82CD8}" srcOrd="0" destOrd="0" presId="urn:microsoft.com/office/officeart/2005/8/layout/orgChart1"/>
    <dgm:cxn modelId="{6B3AD1A0-638A-4D2A-9BA7-05977FA93BE0}" type="presParOf" srcId="{F955C9FA-8EC8-4BE2-B267-42CB5CF82CD8}" destId="{FCBDB1FB-87F4-484C-8AC1-F283D30A626E}" srcOrd="0" destOrd="0" presId="urn:microsoft.com/office/officeart/2005/8/layout/orgChart1"/>
    <dgm:cxn modelId="{28B00DFA-E689-4FAA-9CB1-F4C8C6A2E4D0}" type="presParOf" srcId="{F955C9FA-8EC8-4BE2-B267-42CB5CF82CD8}" destId="{1BA0292F-69EA-4A09-9612-ADBD800E1D2D}" srcOrd="1" destOrd="0" presId="urn:microsoft.com/office/officeart/2005/8/layout/orgChart1"/>
    <dgm:cxn modelId="{AE245100-9602-49B7-B161-583A58E742B5}" type="presParOf" srcId="{1E0EBB0A-A4FA-4AE3-B821-8F1E1263B470}" destId="{91517039-2393-4055-93BF-42B4613C9062}" srcOrd="1" destOrd="0" presId="urn:microsoft.com/office/officeart/2005/8/layout/orgChart1"/>
    <dgm:cxn modelId="{25ED1D04-477E-45A9-92B1-005750CE4E20}" type="presParOf" srcId="{1E0EBB0A-A4FA-4AE3-B821-8F1E1263B470}" destId="{9FC822F8-511C-4E4E-AF7C-650BF50C1356}" srcOrd="2" destOrd="0" presId="urn:microsoft.com/office/officeart/2005/8/layout/orgChart1"/>
    <dgm:cxn modelId="{49B10C96-A8AF-4C99-9B09-0842926A2232}" type="presParOf" srcId="{19E7235F-6B00-4453-B7FD-20116A73BECF}" destId="{99544F76-EB40-4DD7-996D-4F59B0B5607A}" srcOrd="2" destOrd="0" presId="urn:microsoft.com/office/officeart/2005/8/layout/orgChart1"/>
    <dgm:cxn modelId="{CD909B16-9065-4674-B248-F3F9025575C1}" type="presParOf" srcId="{19E7235F-6B00-4453-B7FD-20116A73BECF}" destId="{6517237A-154D-4EE8-AD85-2BC925F2C867}" srcOrd="3" destOrd="0" presId="urn:microsoft.com/office/officeart/2005/8/layout/orgChart1"/>
    <dgm:cxn modelId="{711B42AC-3A7B-49A3-8AE4-610662E49D9F}" type="presParOf" srcId="{6517237A-154D-4EE8-AD85-2BC925F2C867}" destId="{B10542F0-53A2-4CB1-87D4-5212F9D781C6}" srcOrd="0" destOrd="0" presId="urn:microsoft.com/office/officeart/2005/8/layout/orgChart1"/>
    <dgm:cxn modelId="{171BFF22-2D2D-4277-A037-D2837C43ED9F}" type="presParOf" srcId="{B10542F0-53A2-4CB1-87D4-5212F9D781C6}" destId="{EBA2F9E4-1CBD-426F-A99E-9C512144A249}" srcOrd="0" destOrd="0" presId="urn:microsoft.com/office/officeart/2005/8/layout/orgChart1"/>
    <dgm:cxn modelId="{D1A41FA1-49D1-48A3-BB3B-8695B0072436}" type="presParOf" srcId="{B10542F0-53A2-4CB1-87D4-5212F9D781C6}" destId="{DF99F684-2FA7-4289-BC5D-66ADD924C670}" srcOrd="1" destOrd="0" presId="urn:microsoft.com/office/officeart/2005/8/layout/orgChart1"/>
    <dgm:cxn modelId="{C8CDFE13-ECDD-46F5-A6C9-CF8382FBFB57}" type="presParOf" srcId="{6517237A-154D-4EE8-AD85-2BC925F2C867}" destId="{5E6308AD-8AF8-46D2-9AC1-0C23B23A33C8}" srcOrd="1" destOrd="0" presId="urn:microsoft.com/office/officeart/2005/8/layout/orgChart1"/>
    <dgm:cxn modelId="{F54978EE-01D3-4F41-995C-C650484D20D8}" type="presParOf" srcId="{6517237A-154D-4EE8-AD85-2BC925F2C867}" destId="{2AB14443-4C24-4853-A9B1-05E98EF5DD30}" srcOrd="2" destOrd="0" presId="urn:microsoft.com/office/officeart/2005/8/layout/orgChart1"/>
    <dgm:cxn modelId="{9EB9BCF9-F68E-4D0B-8856-5D4C1F0476B0}" type="presParOf" srcId="{E91B0162-BB17-4165-AB99-F479878AA0D3}" destId="{C2667AFC-0770-4711-A859-069CEEE4A1A6}" srcOrd="2" destOrd="0" presId="urn:microsoft.com/office/officeart/2005/8/layout/orgChart1"/>
    <dgm:cxn modelId="{630FCF2A-4A69-438A-9BFE-AC315326032E}" type="presParOf" srcId="{389B67B3-C8AA-405B-9866-D700050B5F7B}" destId="{E49CBC38-1E70-40E1-BD3E-0831A746D599}" srcOrd="2" destOrd="0" presId="urn:microsoft.com/office/officeart/2005/8/layout/orgChart1"/>
    <dgm:cxn modelId="{660B5EEE-449B-47ED-94F5-EBBF23243AAA}" type="presParOf" srcId="{389B67B3-C8AA-405B-9866-D700050B5F7B}" destId="{193E6429-734D-4B7E-94D0-F7CD15FDFAB0}" srcOrd="3" destOrd="0" presId="urn:microsoft.com/office/officeart/2005/8/layout/orgChart1"/>
    <dgm:cxn modelId="{EEFAA38D-4B28-436D-A058-F04608164426}" type="presParOf" srcId="{193E6429-734D-4B7E-94D0-F7CD15FDFAB0}" destId="{E506E357-35F4-4095-8B05-1255ADB6588F}" srcOrd="0" destOrd="0" presId="urn:microsoft.com/office/officeart/2005/8/layout/orgChart1"/>
    <dgm:cxn modelId="{FD319BAE-59DD-4802-8798-36C417B30C68}" type="presParOf" srcId="{E506E357-35F4-4095-8B05-1255ADB6588F}" destId="{DD374FC4-E256-4F6F-BC84-C37C64424DAA}" srcOrd="0" destOrd="0" presId="urn:microsoft.com/office/officeart/2005/8/layout/orgChart1"/>
    <dgm:cxn modelId="{9990379B-8276-41C2-ACF4-55F4A24227EA}" type="presParOf" srcId="{E506E357-35F4-4095-8B05-1255ADB6588F}" destId="{581AB866-8B8E-4E20-9698-CD37AB36AF5E}" srcOrd="1" destOrd="0" presId="urn:microsoft.com/office/officeart/2005/8/layout/orgChart1"/>
    <dgm:cxn modelId="{9CAF7A87-F20C-4F6B-8DB2-7B5CC1C9D6E2}" type="presParOf" srcId="{193E6429-734D-4B7E-94D0-F7CD15FDFAB0}" destId="{16D803BE-5D9C-4A54-B812-58E36D7C79B0}" srcOrd="1" destOrd="0" presId="urn:microsoft.com/office/officeart/2005/8/layout/orgChart1"/>
    <dgm:cxn modelId="{2A894E9C-113E-42A6-94C4-A35C2DE88C58}" type="presParOf" srcId="{16D803BE-5D9C-4A54-B812-58E36D7C79B0}" destId="{6287FC88-819C-4867-9C1F-7E812450D6FA}" srcOrd="0" destOrd="0" presId="urn:microsoft.com/office/officeart/2005/8/layout/orgChart1"/>
    <dgm:cxn modelId="{30B14151-D069-456F-B7D0-62CFBA71763E}" type="presParOf" srcId="{16D803BE-5D9C-4A54-B812-58E36D7C79B0}" destId="{FDF85EDA-D50D-46E5-8CE6-77AA96F57C60}" srcOrd="1" destOrd="0" presId="urn:microsoft.com/office/officeart/2005/8/layout/orgChart1"/>
    <dgm:cxn modelId="{C5D9435E-755F-464C-A578-B2C14BEAED94}" type="presParOf" srcId="{FDF85EDA-D50D-46E5-8CE6-77AA96F57C60}" destId="{5179E8D9-90D9-4CAB-9C9A-2E7E64677BA7}" srcOrd="0" destOrd="0" presId="urn:microsoft.com/office/officeart/2005/8/layout/orgChart1"/>
    <dgm:cxn modelId="{B1ACF69F-BB2D-4485-BD36-FF1C91639EF6}" type="presParOf" srcId="{5179E8D9-90D9-4CAB-9C9A-2E7E64677BA7}" destId="{8A34D394-C768-4635-86A9-7A883954A755}" srcOrd="0" destOrd="0" presId="urn:microsoft.com/office/officeart/2005/8/layout/orgChart1"/>
    <dgm:cxn modelId="{71F3AFD7-4383-440E-8390-4FC804180BA0}" type="presParOf" srcId="{5179E8D9-90D9-4CAB-9C9A-2E7E64677BA7}" destId="{897D41FB-53A2-4702-B18C-329ABF5E9650}" srcOrd="1" destOrd="0" presId="urn:microsoft.com/office/officeart/2005/8/layout/orgChart1"/>
    <dgm:cxn modelId="{DDC7CFDC-BF05-4A99-9229-DA330F44CC87}" type="presParOf" srcId="{FDF85EDA-D50D-46E5-8CE6-77AA96F57C60}" destId="{3325ED55-2CE0-40EC-BE90-06F67B152A52}" srcOrd="1" destOrd="0" presId="urn:microsoft.com/office/officeart/2005/8/layout/orgChart1"/>
    <dgm:cxn modelId="{FECC885F-88CC-4DF3-B462-A65029C3A6D4}" type="presParOf" srcId="{3325ED55-2CE0-40EC-BE90-06F67B152A52}" destId="{952D0670-513D-4877-B45D-4042DDF77800}" srcOrd="0" destOrd="0" presId="urn:microsoft.com/office/officeart/2005/8/layout/orgChart1"/>
    <dgm:cxn modelId="{A7088058-9B4C-47C3-BD69-A1A38A1A094D}" type="presParOf" srcId="{3325ED55-2CE0-40EC-BE90-06F67B152A52}" destId="{A3AE8C49-4B0F-4F3A-80B6-EA5FB101A9B4}" srcOrd="1" destOrd="0" presId="urn:microsoft.com/office/officeart/2005/8/layout/orgChart1"/>
    <dgm:cxn modelId="{A61696CC-861E-4765-AADE-DEDC1B948050}" type="presParOf" srcId="{A3AE8C49-4B0F-4F3A-80B6-EA5FB101A9B4}" destId="{55F97C16-9A1C-4219-8824-5402A430638F}" srcOrd="0" destOrd="0" presId="urn:microsoft.com/office/officeart/2005/8/layout/orgChart1"/>
    <dgm:cxn modelId="{B7C3CF9C-8419-4B34-82B5-3F17E2EFDB23}" type="presParOf" srcId="{55F97C16-9A1C-4219-8824-5402A430638F}" destId="{61AD28CF-65E9-48A6-B0D0-2C0B21B15452}" srcOrd="0" destOrd="0" presId="urn:microsoft.com/office/officeart/2005/8/layout/orgChart1"/>
    <dgm:cxn modelId="{C2C5E39F-DCD5-497F-A02C-2DA17A762E45}" type="presParOf" srcId="{55F97C16-9A1C-4219-8824-5402A430638F}" destId="{3D7AB51D-F469-4E93-942C-77455C4AE562}" srcOrd="1" destOrd="0" presId="urn:microsoft.com/office/officeart/2005/8/layout/orgChart1"/>
    <dgm:cxn modelId="{981B5CDF-040D-46DE-B135-18AC551E7037}" type="presParOf" srcId="{A3AE8C49-4B0F-4F3A-80B6-EA5FB101A9B4}" destId="{9AFD7D32-BD14-4BCA-A56F-62ED23F00CAE}" srcOrd="1" destOrd="0" presId="urn:microsoft.com/office/officeart/2005/8/layout/orgChart1"/>
    <dgm:cxn modelId="{4D6F2D73-D8FA-4B2D-B43A-B77810484099}" type="presParOf" srcId="{A3AE8C49-4B0F-4F3A-80B6-EA5FB101A9B4}" destId="{63EB9C95-548B-43A3-8D37-068B286B0D6F}" srcOrd="2" destOrd="0" presId="urn:microsoft.com/office/officeart/2005/8/layout/orgChart1"/>
    <dgm:cxn modelId="{00BFC719-095C-43C7-A52E-3C3AE1492BF2}" type="presParOf" srcId="{3325ED55-2CE0-40EC-BE90-06F67B152A52}" destId="{AC3F7866-64D1-431C-A750-4E4A88975F34}" srcOrd="2" destOrd="0" presId="urn:microsoft.com/office/officeart/2005/8/layout/orgChart1"/>
    <dgm:cxn modelId="{C414C127-02D7-4F69-86C1-E730063B33E8}" type="presParOf" srcId="{3325ED55-2CE0-40EC-BE90-06F67B152A52}" destId="{7D561F74-7DD7-4FD0-88FA-46F6BD86BE1A}" srcOrd="3" destOrd="0" presId="urn:microsoft.com/office/officeart/2005/8/layout/orgChart1"/>
    <dgm:cxn modelId="{E52B5B42-9725-4E5D-9B03-B33A4727FDEA}" type="presParOf" srcId="{7D561F74-7DD7-4FD0-88FA-46F6BD86BE1A}" destId="{03922F1B-31B9-49FF-A023-748F3BCEAC8D}" srcOrd="0" destOrd="0" presId="urn:microsoft.com/office/officeart/2005/8/layout/orgChart1"/>
    <dgm:cxn modelId="{04C8C719-AF87-4B39-A09D-811B79C8F93B}" type="presParOf" srcId="{03922F1B-31B9-49FF-A023-748F3BCEAC8D}" destId="{680E4231-FB39-4BF5-9E26-6C6931831A7A}" srcOrd="0" destOrd="0" presId="urn:microsoft.com/office/officeart/2005/8/layout/orgChart1"/>
    <dgm:cxn modelId="{96B04424-994F-47D9-ACB7-A60C84BE5806}" type="presParOf" srcId="{03922F1B-31B9-49FF-A023-748F3BCEAC8D}" destId="{E1B03325-EA07-45B4-803F-7999343D3330}" srcOrd="1" destOrd="0" presId="urn:microsoft.com/office/officeart/2005/8/layout/orgChart1"/>
    <dgm:cxn modelId="{69D2AB2C-6783-4FF4-ADB6-4650FF1F13A4}" type="presParOf" srcId="{7D561F74-7DD7-4FD0-88FA-46F6BD86BE1A}" destId="{4418AC0A-9C15-4D3C-BE1D-7E3B5756EE88}" srcOrd="1" destOrd="0" presId="urn:microsoft.com/office/officeart/2005/8/layout/orgChart1"/>
    <dgm:cxn modelId="{4FFB69DF-81BF-4C9A-A1EB-9A517A6A5A03}" type="presParOf" srcId="{7D561F74-7DD7-4FD0-88FA-46F6BD86BE1A}" destId="{F82C2948-A8D9-4CBA-86D2-E25200345DA9}" srcOrd="2" destOrd="0" presId="urn:microsoft.com/office/officeart/2005/8/layout/orgChart1"/>
    <dgm:cxn modelId="{48774EE0-DAEF-4085-B58B-04C7C8C8C9BE}" type="presParOf" srcId="{3325ED55-2CE0-40EC-BE90-06F67B152A52}" destId="{B0F06F08-725F-49DB-9AAE-B29191AC35B5}" srcOrd="4" destOrd="0" presId="urn:microsoft.com/office/officeart/2005/8/layout/orgChart1"/>
    <dgm:cxn modelId="{7B3D0A6D-0314-4913-8551-5ACB8880A69A}" type="presParOf" srcId="{3325ED55-2CE0-40EC-BE90-06F67B152A52}" destId="{26F5B685-D6BB-4189-ABFC-F643EFD01AC1}" srcOrd="5" destOrd="0" presId="urn:microsoft.com/office/officeart/2005/8/layout/orgChart1"/>
    <dgm:cxn modelId="{E22147C7-ABB7-472F-A774-D67D23A7574B}" type="presParOf" srcId="{26F5B685-D6BB-4189-ABFC-F643EFD01AC1}" destId="{4119628C-7E85-414F-877B-440D64D75678}" srcOrd="0" destOrd="0" presId="urn:microsoft.com/office/officeart/2005/8/layout/orgChart1"/>
    <dgm:cxn modelId="{3F84E16D-5579-4D36-9831-09D6228B404A}" type="presParOf" srcId="{4119628C-7E85-414F-877B-440D64D75678}" destId="{87E2854C-634C-441F-8F96-368718D3C3A0}" srcOrd="0" destOrd="0" presId="urn:microsoft.com/office/officeart/2005/8/layout/orgChart1"/>
    <dgm:cxn modelId="{74A87B35-144B-4B7D-B130-105549747A41}" type="presParOf" srcId="{4119628C-7E85-414F-877B-440D64D75678}" destId="{45686008-05D5-4F96-83F7-31A754E05005}" srcOrd="1" destOrd="0" presId="urn:microsoft.com/office/officeart/2005/8/layout/orgChart1"/>
    <dgm:cxn modelId="{0A53D708-75F2-4B4B-82A8-93740F1F2F17}" type="presParOf" srcId="{26F5B685-D6BB-4189-ABFC-F643EFD01AC1}" destId="{05980BC8-AE8E-437C-810A-ACC1D6ACE01E}" srcOrd="1" destOrd="0" presId="urn:microsoft.com/office/officeart/2005/8/layout/orgChart1"/>
    <dgm:cxn modelId="{2CD10AFA-296A-4AA9-8297-E74365848F6D}" type="presParOf" srcId="{26F5B685-D6BB-4189-ABFC-F643EFD01AC1}" destId="{A5F1D6AA-09DD-40C4-9D22-25E1AC432A19}" srcOrd="2" destOrd="0" presId="urn:microsoft.com/office/officeart/2005/8/layout/orgChart1"/>
    <dgm:cxn modelId="{9BF88AE6-ECEA-451A-92AB-F64873FD34AF}" type="presParOf" srcId="{FDF85EDA-D50D-46E5-8CE6-77AA96F57C60}" destId="{FCC67790-F69B-4810-A818-A6BFF3C35247}" srcOrd="2" destOrd="0" presId="urn:microsoft.com/office/officeart/2005/8/layout/orgChart1"/>
    <dgm:cxn modelId="{AC97F35B-8D36-400D-B6BF-6244A2FB8378}" type="presParOf" srcId="{193E6429-734D-4B7E-94D0-F7CD15FDFAB0}" destId="{BA9D1C8B-5A38-4203-9AB8-48F93E751979}" srcOrd="2" destOrd="0" presId="urn:microsoft.com/office/officeart/2005/8/layout/orgChart1"/>
    <dgm:cxn modelId="{2D782A8F-DD0B-4992-ADEC-894E0700BEC3}" type="presParOf" srcId="{389B67B3-C8AA-405B-9866-D700050B5F7B}" destId="{B762066B-A23C-468C-8C6B-50044CC54CF6}" srcOrd="4" destOrd="0" presId="urn:microsoft.com/office/officeart/2005/8/layout/orgChart1"/>
    <dgm:cxn modelId="{CA7F6F0C-EE53-4687-AD30-16B67D4CE71D}" type="presParOf" srcId="{389B67B3-C8AA-405B-9866-D700050B5F7B}" destId="{E2D4833B-E994-40E8-B104-B0F5BBFB52B1}" srcOrd="5" destOrd="0" presId="urn:microsoft.com/office/officeart/2005/8/layout/orgChart1"/>
    <dgm:cxn modelId="{72BDE576-16FE-4B6F-92AE-F6D3A129DB06}" type="presParOf" srcId="{E2D4833B-E994-40E8-B104-B0F5BBFB52B1}" destId="{2108603F-2216-493C-92F7-46CD73CBC484}" srcOrd="0" destOrd="0" presId="urn:microsoft.com/office/officeart/2005/8/layout/orgChart1"/>
    <dgm:cxn modelId="{4EFED7DA-BB4C-4A1A-99C1-E706BE9F3393}" type="presParOf" srcId="{2108603F-2216-493C-92F7-46CD73CBC484}" destId="{7FD09E8E-0966-40E6-B791-D8501A378601}" srcOrd="0" destOrd="0" presId="urn:microsoft.com/office/officeart/2005/8/layout/orgChart1"/>
    <dgm:cxn modelId="{6B5F0EB1-FDBE-418B-B28A-23A95BEF90AD}" type="presParOf" srcId="{2108603F-2216-493C-92F7-46CD73CBC484}" destId="{41340BE6-71C8-4199-8D26-5E2AA252A6E0}" srcOrd="1" destOrd="0" presId="urn:microsoft.com/office/officeart/2005/8/layout/orgChart1"/>
    <dgm:cxn modelId="{800C5BE4-DBC9-4E38-BC43-EE98205D4096}" type="presParOf" srcId="{E2D4833B-E994-40E8-B104-B0F5BBFB52B1}" destId="{050F7678-E176-4071-A6DD-50D324DB90BF}" srcOrd="1" destOrd="0" presId="urn:microsoft.com/office/officeart/2005/8/layout/orgChart1"/>
    <dgm:cxn modelId="{AB5436D6-AEB8-440A-A3E3-5ADAC634316A}" type="presParOf" srcId="{050F7678-E176-4071-A6DD-50D324DB90BF}" destId="{FF985304-9CA2-466D-910D-8CEEF69AD958}" srcOrd="0" destOrd="0" presId="urn:microsoft.com/office/officeart/2005/8/layout/orgChart1"/>
    <dgm:cxn modelId="{C3B1471C-7FDB-43A6-88C6-968B874CE71A}" type="presParOf" srcId="{050F7678-E176-4071-A6DD-50D324DB90BF}" destId="{D5E6DA7E-96B0-4134-BD38-EC129D368F10}" srcOrd="1" destOrd="0" presId="urn:microsoft.com/office/officeart/2005/8/layout/orgChart1"/>
    <dgm:cxn modelId="{C1145F56-4D13-40EC-8515-56B1FDA274D5}" type="presParOf" srcId="{D5E6DA7E-96B0-4134-BD38-EC129D368F10}" destId="{37DF52E0-5AE5-4BF6-B076-A8874FB52938}" srcOrd="0" destOrd="0" presId="urn:microsoft.com/office/officeart/2005/8/layout/orgChart1"/>
    <dgm:cxn modelId="{DDE73D81-F0DC-4F0A-AF00-CE3E508C3015}" type="presParOf" srcId="{37DF52E0-5AE5-4BF6-B076-A8874FB52938}" destId="{DED034C3-7266-4470-B6C3-9E06DBAA0677}" srcOrd="0" destOrd="0" presId="urn:microsoft.com/office/officeart/2005/8/layout/orgChart1"/>
    <dgm:cxn modelId="{0E6456F1-C26C-487B-A398-8DC4882043E5}" type="presParOf" srcId="{37DF52E0-5AE5-4BF6-B076-A8874FB52938}" destId="{7EAACF21-4F20-4FFD-86E0-03A904125708}" srcOrd="1" destOrd="0" presId="urn:microsoft.com/office/officeart/2005/8/layout/orgChart1"/>
    <dgm:cxn modelId="{437BE4D9-32D7-410E-BA06-6B305A1D5B19}" type="presParOf" srcId="{D5E6DA7E-96B0-4134-BD38-EC129D368F10}" destId="{CD0BC9DD-4719-469F-9D62-4CE68ED6EA7B}" srcOrd="1" destOrd="0" presId="urn:microsoft.com/office/officeart/2005/8/layout/orgChart1"/>
    <dgm:cxn modelId="{64573D57-2CBB-4048-A00B-BFDFE0BA8288}" type="presParOf" srcId="{CD0BC9DD-4719-469F-9D62-4CE68ED6EA7B}" destId="{CF82EEB4-2890-4667-8639-26CBC3B84E3A}" srcOrd="0" destOrd="0" presId="urn:microsoft.com/office/officeart/2005/8/layout/orgChart1"/>
    <dgm:cxn modelId="{774647B9-ADBC-493B-8889-34B833625B33}" type="presParOf" srcId="{CD0BC9DD-4719-469F-9D62-4CE68ED6EA7B}" destId="{FE3ED91E-8566-404C-92B9-4D1D039C643A}" srcOrd="1" destOrd="0" presId="urn:microsoft.com/office/officeart/2005/8/layout/orgChart1"/>
    <dgm:cxn modelId="{C1803EBE-FDBE-4478-B913-E5A6A6D6B919}" type="presParOf" srcId="{FE3ED91E-8566-404C-92B9-4D1D039C643A}" destId="{C7B79AC3-B638-4C10-A4C7-B27F36010597}" srcOrd="0" destOrd="0" presId="urn:microsoft.com/office/officeart/2005/8/layout/orgChart1"/>
    <dgm:cxn modelId="{D2374531-AF8B-4D5F-B6AD-11C453378E63}" type="presParOf" srcId="{C7B79AC3-B638-4C10-A4C7-B27F36010597}" destId="{FA2C5493-4D67-44A3-85DD-28C6F5207DC5}" srcOrd="0" destOrd="0" presId="urn:microsoft.com/office/officeart/2005/8/layout/orgChart1"/>
    <dgm:cxn modelId="{C00741B6-679F-4DC7-98CE-64D01EABC8FD}" type="presParOf" srcId="{C7B79AC3-B638-4C10-A4C7-B27F36010597}" destId="{56C63179-8ADB-41C1-BDEF-6D0ED89CD8EE}" srcOrd="1" destOrd="0" presId="urn:microsoft.com/office/officeart/2005/8/layout/orgChart1"/>
    <dgm:cxn modelId="{DABB3F5E-D393-44E6-B0B7-87BFF0D969D1}" type="presParOf" srcId="{FE3ED91E-8566-404C-92B9-4D1D039C643A}" destId="{F2898A4A-6177-4E2A-8E41-FA8894AEBF71}" srcOrd="1" destOrd="0" presId="urn:microsoft.com/office/officeart/2005/8/layout/orgChart1"/>
    <dgm:cxn modelId="{0E32D8EA-C0BE-4E90-B65D-DC2195329FEB}" type="presParOf" srcId="{F2898A4A-6177-4E2A-8E41-FA8894AEBF71}" destId="{FB3F5F4B-86ED-44F9-AD07-D164F6E8F8FC}" srcOrd="0" destOrd="0" presId="urn:microsoft.com/office/officeart/2005/8/layout/orgChart1"/>
    <dgm:cxn modelId="{6537CBB7-CCAF-4298-80BB-ABD35325426B}" type="presParOf" srcId="{F2898A4A-6177-4E2A-8E41-FA8894AEBF71}" destId="{94BAC579-F119-40E0-B2A1-1C3CC04A5079}" srcOrd="1" destOrd="0" presId="urn:microsoft.com/office/officeart/2005/8/layout/orgChart1"/>
    <dgm:cxn modelId="{366B2324-6F32-4096-A149-0A259254D8A3}" type="presParOf" srcId="{94BAC579-F119-40E0-B2A1-1C3CC04A5079}" destId="{981B13D0-6404-46F1-A066-0988DFF7FD7E}" srcOrd="0" destOrd="0" presId="urn:microsoft.com/office/officeart/2005/8/layout/orgChart1"/>
    <dgm:cxn modelId="{DC5B974E-5E4B-4C84-A7EB-EA1D66691FA1}" type="presParOf" srcId="{981B13D0-6404-46F1-A066-0988DFF7FD7E}" destId="{2E8827E8-742A-4CD4-B160-1CC19833E6DE}" srcOrd="0" destOrd="0" presId="urn:microsoft.com/office/officeart/2005/8/layout/orgChart1"/>
    <dgm:cxn modelId="{DDDCB00C-8C88-4A20-A31C-DE75EAD75F23}" type="presParOf" srcId="{981B13D0-6404-46F1-A066-0988DFF7FD7E}" destId="{1F87A51F-0D42-4BDA-889D-A52F792CB746}" srcOrd="1" destOrd="0" presId="urn:microsoft.com/office/officeart/2005/8/layout/orgChart1"/>
    <dgm:cxn modelId="{E5E63225-B349-4A2C-B11E-44A0ACD4AD57}" type="presParOf" srcId="{94BAC579-F119-40E0-B2A1-1C3CC04A5079}" destId="{2FC09B15-07A9-40DF-948B-EE9632C21EC6}" srcOrd="1" destOrd="0" presId="urn:microsoft.com/office/officeart/2005/8/layout/orgChart1"/>
    <dgm:cxn modelId="{A09818F6-0436-4F16-8D78-F21DE00E22E5}" type="presParOf" srcId="{94BAC579-F119-40E0-B2A1-1C3CC04A5079}" destId="{ADFED899-4853-4EC4-9651-55B9C125CE3F}" srcOrd="2" destOrd="0" presId="urn:microsoft.com/office/officeart/2005/8/layout/orgChart1"/>
    <dgm:cxn modelId="{EB220D4B-3A48-47AF-8371-3D076B62E88E}" type="presParOf" srcId="{F2898A4A-6177-4E2A-8E41-FA8894AEBF71}" destId="{D2FC1B63-86F5-4D4B-8E7C-3581FC6B32BD}" srcOrd="2" destOrd="0" presId="urn:microsoft.com/office/officeart/2005/8/layout/orgChart1"/>
    <dgm:cxn modelId="{8C76A991-15E8-4D37-A92D-D68B8658DDF8}" type="presParOf" srcId="{F2898A4A-6177-4E2A-8E41-FA8894AEBF71}" destId="{81D36D3C-826A-44DA-A213-70034132CFF4}" srcOrd="3" destOrd="0" presId="urn:microsoft.com/office/officeart/2005/8/layout/orgChart1"/>
    <dgm:cxn modelId="{14B11357-DB71-495E-B664-A3103DB5AF32}" type="presParOf" srcId="{81D36D3C-826A-44DA-A213-70034132CFF4}" destId="{2668D154-5104-4163-BD4A-BB429A5D43E7}" srcOrd="0" destOrd="0" presId="urn:microsoft.com/office/officeart/2005/8/layout/orgChart1"/>
    <dgm:cxn modelId="{9B9DF921-BCBD-4B2C-A8C0-8DA44D62A277}" type="presParOf" srcId="{2668D154-5104-4163-BD4A-BB429A5D43E7}" destId="{87569D96-3ED6-465F-9785-B518B9560E0B}" srcOrd="0" destOrd="0" presId="urn:microsoft.com/office/officeart/2005/8/layout/orgChart1"/>
    <dgm:cxn modelId="{C8473D17-9C9A-4BA0-BF40-826328F8725B}" type="presParOf" srcId="{2668D154-5104-4163-BD4A-BB429A5D43E7}" destId="{1D697E3E-086A-462C-84EE-E60A1065A5BA}" srcOrd="1" destOrd="0" presId="urn:microsoft.com/office/officeart/2005/8/layout/orgChart1"/>
    <dgm:cxn modelId="{51909B85-1A85-4628-B39E-A506AE5F84A0}" type="presParOf" srcId="{81D36D3C-826A-44DA-A213-70034132CFF4}" destId="{4F0E1830-B25D-4987-9A74-3AC2A8061E18}" srcOrd="1" destOrd="0" presId="urn:microsoft.com/office/officeart/2005/8/layout/orgChart1"/>
    <dgm:cxn modelId="{F35317A7-9EE8-4C2D-9FD8-F35D9F078C62}" type="presParOf" srcId="{81D36D3C-826A-44DA-A213-70034132CFF4}" destId="{D41181F7-E162-42DE-962A-958BFA763DBA}" srcOrd="2" destOrd="0" presId="urn:microsoft.com/office/officeart/2005/8/layout/orgChart1"/>
    <dgm:cxn modelId="{A1C8C1C9-109C-43F0-B778-043ABC27CC29}" type="presParOf" srcId="{F2898A4A-6177-4E2A-8E41-FA8894AEBF71}" destId="{05034A61-9423-426A-BF55-36091F43DAC8}" srcOrd="4" destOrd="0" presId="urn:microsoft.com/office/officeart/2005/8/layout/orgChart1"/>
    <dgm:cxn modelId="{F7FDA145-6178-4731-9C7A-1F2CB5BBD081}" type="presParOf" srcId="{F2898A4A-6177-4E2A-8E41-FA8894AEBF71}" destId="{AB94AA18-B023-4B73-963C-1B1551F3D98C}" srcOrd="5" destOrd="0" presId="urn:microsoft.com/office/officeart/2005/8/layout/orgChart1"/>
    <dgm:cxn modelId="{D6B774C5-2BBB-48D0-A184-8BCEB457F582}" type="presParOf" srcId="{AB94AA18-B023-4B73-963C-1B1551F3D98C}" destId="{9489AB31-F21D-4A21-9249-31B74E4D45BA}" srcOrd="0" destOrd="0" presId="urn:microsoft.com/office/officeart/2005/8/layout/orgChart1"/>
    <dgm:cxn modelId="{3C2A8119-7B71-4435-8E8C-AF2974BE7687}" type="presParOf" srcId="{9489AB31-F21D-4A21-9249-31B74E4D45BA}" destId="{96677B5F-3A68-4E1D-9237-AA64DDEEC55E}" srcOrd="0" destOrd="0" presId="urn:microsoft.com/office/officeart/2005/8/layout/orgChart1"/>
    <dgm:cxn modelId="{FFDC9B87-4A0C-498B-9FEA-0370BA31014A}" type="presParOf" srcId="{9489AB31-F21D-4A21-9249-31B74E4D45BA}" destId="{2E7D91B2-7C9C-4CE5-9846-3DDFAEC6AC4C}" srcOrd="1" destOrd="0" presId="urn:microsoft.com/office/officeart/2005/8/layout/orgChart1"/>
    <dgm:cxn modelId="{4C7FABD8-6AFC-4DD7-8617-4E58BE1DF2B2}" type="presParOf" srcId="{AB94AA18-B023-4B73-963C-1B1551F3D98C}" destId="{1927ADB7-7901-4EE6-B8A1-07B14D9006D5}" srcOrd="1" destOrd="0" presId="urn:microsoft.com/office/officeart/2005/8/layout/orgChart1"/>
    <dgm:cxn modelId="{0A067DE4-ACFE-4109-BA99-226212C964D1}" type="presParOf" srcId="{AB94AA18-B023-4B73-963C-1B1551F3D98C}" destId="{BB669437-88F2-4B24-BD85-4392F22A802C}" srcOrd="2" destOrd="0" presId="urn:microsoft.com/office/officeart/2005/8/layout/orgChart1"/>
    <dgm:cxn modelId="{E4348270-1D04-4505-B2D8-8BDA9AD351F6}" type="presParOf" srcId="{F2898A4A-6177-4E2A-8E41-FA8894AEBF71}" destId="{E5F1D621-9EF1-4521-9AB8-786D97AF4CF7}" srcOrd="6" destOrd="0" presId="urn:microsoft.com/office/officeart/2005/8/layout/orgChart1"/>
    <dgm:cxn modelId="{3FD72294-A9D0-479C-946F-9CBF89713FE8}" type="presParOf" srcId="{F2898A4A-6177-4E2A-8E41-FA8894AEBF71}" destId="{60C5BCAF-BA11-4FBD-AB38-4390AC86A85A}" srcOrd="7" destOrd="0" presId="urn:microsoft.com/office/officeart/2005/8/layout/orgChart1"/>
    <dgm:cxn modelId="{6142F99A-B763-4F07-9C21-486AD801257A}" type="presParOf" srcId="{60C5BCAF-BA11-4FBD-AB38-4390AC86A85A}" destId="{0359A919-8E2C-45AF-9F48-FD80B59ABA88}" srcOrd="0" destOrd="0" presId="urn:microsoft.com/office/officeart/2005/8/layout/orgChart1"/>
    <dgm:cxn modelId="{EF8C5954-2F0A-4910-AC1C-D9151A9FA5F5}" type="presParOf" srcId="{0359A919-8E2C-45AF-9F48-FD80B59ABA88}" destId="{92C3057D-C29F-4912-B8DF-5A97D9EE541F}" srcOrd="0" destOrd="0" presId="urn:microsoft.com/office/officeart/2005/8/layout/orgChart1"/>
    <dgm:cxn modelId="{2498851B-E88F-4B20-A173-299B111C8874}" type="presParOf" srcId="{0359A919-8E2C-45AF-9F48-FD80B59ABA88}" destId="{7799C855-2280-4A5B-AD54-6163A8382F43}" srcOrd="1" destOrd="0" presId="urn:microsoft.com/office/officeart/2005/8/layout/orgChart1"/>
    <dgm:cxn modelId="{D08D6DB3-A6B3-4D39-88EA-32EBD6281D63}" type="presParOf" srcId="{60C5BCAF-BA11-4FBD-AB38-4390AC86A85A}" destId="{536CC8BD-A6A1-4804-B46F-D5FA3C9150C9}" srcOrd="1" destOrd="0" presId="urn:microsoft.com/office/officeart/2005/8/layout/orgChart1"/>
    <dgm:cxn modelId="{35B4046F-940C-4632-BD56-AA904DD77F9E}" type="presParOf" srcId="{60C5BCAF-BA11-4FBD-AB38-4390AC86A85A}" destId="{E5008991-EB97-4779-B102-1D5792664DB9}" srcOrd="2" destOrd="0" presId="urn:microsoft.com/office/officeart/2005/8/layout/orgChart1"/>
    <dgm:cxn modelId="{A235393A-3A3F-4F7C-8943-43A0423F412E}" type="presParOf" srcId="{F2898A4A-6177-4E2A-8E41-FA8894AEBF71}" destId="{4224B2D2-8553-411A-B616-C948305CF594}" srcOrd="8" destOrd="0" presId="urn:microsoft.com/office/officeart/2005/8/layout/orgChart1"/>
    <dgm:cxn modelId="{09B75273-2E4A-4898-B480-34E1F08BC6F8}" type="presParOf" srcId="{F2898A4A-6177-4E2A-8E41-FA8894AEBF71}" destId="{6800BD03-D1E0-4F1C-A1F2-C636FBCAD67E}" srcOrd="9" destOrd="0" presId="urn:microsoft.com/office/officeart/2005/8/layout/orgChart1"/>
    <dgm:cxn modelId="{6D604CC3-26BB-4B9C-973C-380B17CCDA66}" type="presParOf" srcId="{6800BD03-D1E0-4F1C-A1F2-C636FBCAD67E}" destId="{C20A64BA-1019-480C-AB24-FB52579AF91D}" srcOrd="0" destOrd="0" presId="urn:microsoft.com/office/officeart/2005/8/layout/orgChart1"/>
    <dgm:cxn modelId="{FE97A332-44F3-48C3-AEB3-9210F1503991}" type="presParOf" srcId="{C20A64BA-1019-480C-AB24-FB52579AF91D}" destId="{0AE37840-733C-49BC-9CE3-53477B09E260}" srcOrd="0" destOrd="0" presId="urn:microsoft.com/office/officeart/2005/8/layout/orgChart1"/>
    <dgm:cxn modelId="{924B5131-A0B5-4D4F-8D34-D58B491F7D87}" type="presParOf" srcId="{C20A64BA-1019-480C-AB24-FB52579AF91D}" destId="{A05B88C0-1D5E-4BF9-ACD3-66ACBE549F0D}" srcOrd="1" destOrd="0" presId="urn:microsoft.com/office/officeart/2005/8/layout/orgChart1"/>
    <dgm:cxn modelId="{3F3916CD-174C-4207-BC11-A8C5710D351B}" type="presParOf" srcId="{6800BD03-D1E0-4F1C-A1F2-C636FBCAD67E}" destId="{5EA37A5E-E048-4E5E-91C1-5900761B686C}" srcOrd="1" destOrd="0" presId="urn:microsoft.com/office/officeart/2005/8/layout/orgChart1"/>
    <dgm:cxn modelId="{E7D7B61D-AD8F-4E2F-BB80-57C2BF492860}" type="presParOf" srcId="{6800BD03-D1E0-4F1C-A1F2-C636FBCAD67E}" destId="{C9CBD783-A865-4051-8B51-584B7B44D55D}" srcOrd="2" destOrd="0" presId="urn:microsoft.com/office/officeart/2005/8/layout/orgChart1"/>
    <dgm:cxn modelId="{D9387665-D137-4DB9-A6BF-23E9C9E90B25}" type="presParOf" srcId="{FE3ED91E-8566-404C-92B9-4D1D039C643A}" destId="{1D810642-E891-4A3C-9CF1-506DE336A35C}" srcOrd="2" destOrd="0" presId="urn:microsoft.com/office/officeart/2005/8/layout/orgChart1"/>
    <dgm:cxn modelId="{46F8014D-B2AB-4C5D-B252-2B588B1302C2}" type="presParOf" srcId="{CD0BC9DD-4719-469F-9D62-4CE68ED6EA7B}" destId="{0002ECCB-5FCF-41D5-BB10-CF0941DC2B33}" srcOrd="2" destOrd="0" presId="urn:microsoft.com/office/officeart/2005/8/layout/orgChart1"/>
    <dgm:cxn modelId="{ADD900A1-7D96-42A5-8911-4A15FE2705D4}" type="presParOf" srcId="{CD0BC9DD-4719-469F-9D62-4CE68ED6EA7B}" destId="{2D57A4DE-4B2E-470C-9AB7-E14EF8F881A1}" srcOrd="3" destOrd="0" presId="urn:microsoft.com/office/officeart/2005/8/layout/orgChart1"/>
    <dgm:cxn modelId="{68DCF748-EF92-4ABC-91EC-3E54C8336340}" type="presParOf" srcId="{2D57A4DE-4B2E-470C-9AB7-E14EF8F881A1}" destId="{065E2A1A-2654-49B0-984B-CBB4B3A53217}" srcOrd="0" destOrd="0" presId="urn:microsoft.com/office/officeart/2005/8/layout/orgChart1"/>
    <dgm:cxn modelId="{EC2E7777-3ECD-4870-BF23-F2764C3C8647}" type="presParOf" srcId="{065E2A1A-2654-49B0-984B-CBB4B3A53217}" destId="{1DB342AB-02AF-40BE-B492-376D834AD65E}" srcOrd="0" destOrd="0" presId="urn:microsoft.com/office/officeart/2005/8/layout/orgChart1"/>
    <dgm:cxn modelId="{4816B295-1880-4F48-9601-04EEB303D143}" type="presParOf" srcId="{065E2A1A-2654-49B0-984B-CBB4B3A53217}" destId="{8244BA6F-2D85-4CD0-8AD2-2872CB3A79A6}" srcOrd="1" destOrd="0" presId="urn:microsoft.com/office/officeart/2005/8/layout/orgChart1"/>
    <dgm:cxn modelId="{BE01CEB8-268E-4594-8FB9-6596B7E673FF}" type="presParOf" srcId="{2D57A4DE-4B2E-470C-9AB7-E14EF8F881A1}" destId="{6CF052E4-5222-4238-9386-27675D16A645}" srcOrd="1" destOrd="0" presId="urn:microsoft.com/office/officeart/2005/8/layout/orgChart1"/>
    <dgm:cxn modelId="{30DFE38B-361C-4F5C-B8D6-FB60047C10FD}" type="presParOf" srcId="{6CF052E4-5222-4238-9386-27675D16A645}" destId="{C3F1D2A8-B81E-4652-89CC-E8AEB1BAC2BE}" srcOrd="0" destOrd="0" presId="urn:microsoft.com/office/officeart/2005/8/layout/orgChart1"/>
    <dgm:cxn modelId="{53D3C323-52CE-4DF1-98E4-C5F868EF57FD}" type="presParOf" srcId="{6CF052E4-5222-4238-9386-27675D16A645}" destId="{C550810F-849F-4DC0-957E-A88CFC305805}" srcOrd="1" destOrd="0" presId="urn:microsoft.com/office/officeart/2005/8/layout/orgChart1"/>
    <dgm:cxn modelId="{7C9AB1E6-998F-4972-9075-0C429E7DD080}" type="presParOf" srcId="{C550810F-849F-4DC0-957E-A88CFC305805}" destId="{087E7DB0-E8BA-4BB8-849C-22688A57283F}" srcOrd="0" destOrd="0" presId="urn:microsoft.com/office/officeart/2005/8/layout/orgChart1"/>
    <dgm:cxn modelId="{E7C25854-CACB-401C-9448-D2E7FAC72E3E}" type="presParOf" srcId="{087E7DB0-E8BA-4BB8-849C-22688A57283F}" destId="{03D03421-C6B3-413B-9AFB-85DB6A14DE40}" srcOrd="0" destOrd="0" presId="urn:microsoft.com/office/officeart/2005/8/layout/orgChart1"/>
    <dgm:cxn modelId="{9E771D17-F68F-4C46-867B-5ECCD631F6BD}" type="presParOf" srcId="{087E7DB0-E8BA-4BB8-849C-22688A57283F}" destId="{6CB7325C-BC08-4DB0-89E6-C41023583036}" srcOrd="1" destOrd="0" presId="urn:microsoft.com/office/officeart/2005/8/layout/orgChart1"/>
    <dgm:cxn modelId="{B574E41E-3DA6-47D3-87BB-39696B710FC8}" type="presParOf" srcId="{C550810F-849F-4DC0-957E-A88CFC305805}" destId="{C25A8CE6-E6C2-4C81-8C52-9E2B06B7B50B}" srcOrd="1" destOrd="0" presId="urn:microsoft.com/office/officeart/2005/8/layout/orgChart1"/>
    <dgm:cxn modelId="{F8498BDF-8886-46D1-A599-66ED8CCA34CE}" type="presParOf" srcId="{C550810F-849F-4DC0-957E-A88CFC305805}" destId="{3EE78745-6C06-416E-BCB4-08BC392FA6CC}" srcOrd="2" destOrd="0" presId="urn:microsoft.com/office/officeart/2005/8/layout/orgChart1"/>
    <dgm:cxn modelId="{20E5223E-056C-4332-9DAD-63B16DC188A9}" type="presParOf" srcId="{2D57A4DE-4B2E-470C-9AB7-E14EF8F881A1}" destId="{F0A13B0F-B023-4801-9853-A2F8D69AC480}" srcOrd="2" destOrd="0" presId="urn:microsoft.com/office/officeart/2005/8/layout/orgChart1"/>
    <dgm:cxn modelId="{43700DE6-A2B0-458A-96A7-BC5F6848C722}" type="presParOf" srcId="{CD0BC9DD-4719-469F-9D62-4CE68ED6EA7B}" destId="{A501D627-893E-447E-A8E6-52BB2D69FF4D}" srcOrd="4" destOrd="0" presId="urn:microsoft.com/office/officeart/2005/8/layout/orgChart1"/>
    <dgm:cxn modelId="{A3A9AE04-72A1-486D-9945-FF424E78B2E2}" type="presParOf" srcId="{CD0BC9DD-4719-469F-9D62-4CE68ED6EA7B}" destId="{020F611C-049D-45A1-B927-6B0B23CC6160}" srcOrd="5" destOrd="0" presId="urn:microsoft.com/office/officeart/2005/8/layout/orgChart1"/>
    <dgm:cxn modelId="{7D392E12-CA8F-4196-AE1D-A9C79FB3AA83}" type="presParOf" srcId="{020F611C-049D-45A1-B927-6B0B23CC6160}" destId="{93F050C3-1858-4639-A9F6-B21905E84D20}" srcOrd="0" destOrd="0" presId="urn:microsoft.com/office/officeart/2005/8/layout/orgChart1"/>
    <dgm:cxn modelId="{0F2FF4FB-5B34-4C8A-8BAD-B72A8DF95AFB}" type="presParOf" srcId="{93F050C3-1858-4639-A9F6-B21905E84D20}" destId="{B9CBA5CE-C1FD-4116-B805-DBB0A1BA55A0}" srcOrd="0" destOrd="0" presId="urn:microsoft.com/office/officeart/2005/8/layout/orgChart1"/>
    <dgm:cxn modelId="{84A36B8B-D8A8-45DC-9598-C30570EF6652}" type="presParOf" srcId="{93F050C3-1858-4639-A9F6-B21905E84D20}" destId="{79BDA8D0-5A24-4BEE-B6A6-5613BD1CDD4B}" srcOrd="1" destOrd="0" presId="urn:microsoft.com/office/officeart/2005/8/layout/orgChart1"/>
    <dgm:cxn modelId="{0E4D5E16-B6F1-4AB4-9049-EDFA7886B584}" type="presParOf" srcId="{020F611C-049D-45A1-B927-6B0B23CC6160}" destId="{004B796C-2A77-48A8-B9DE-20E239642E9D}" srcOrd="1" destOrd="0" presId="urn:microsoft.com/office/officeart/2005/8/layout/orgChart1"/>
    <dgm:cxn modelId="{BD0521C4-7204-4E24-908D-DA891DA0D89B}" type="presParOf" srcId="{004B796C-2A77-48A8-B9DE-20E239642E9D}" destId="{93CF2F05-AC90-4021-9A88-4B4D423F0427}" srcOrd="0" destOrd="0" presId="urn:microsoft.com/office/officeart/2005/8/layout/orgChart1"/>
    <dgm:cxn modelId="{F74C14E5-65A5-4E01-98AC-D08A0C4DC9AB}" type="presParOf" srcId="{004B796C-2A77-48A8-B9DE-20E239642E9D}" destId="{E1558A84-7586-45BB-B019-DB5296E8C87D}" srcOrd="1" destOrd="0" presId="urn:microsoft.com/office/officeart/2005/8/layout/orgChart1"/>
    <dgm:cxn modelId="{29C870C0-1CCB-4FD8-9E2E-926DA9957AC6}" type="presParOf" srcId="{E1558A84-7586-45BB-B019-DB5296E8C87D}" destId="{8A8451D7-BF42-46A2-B285-0667AFBFFAC8}" srcOrd="0" destOrd="0" presId="urn:microsoft.com/office/officeart/2005/8/layout/orgChart1"/>
    <dgm:cxn modelId="{0DFA8304-6A0D-4BD4-A0D4-C2A40D99972D}" type="presParOf" srcId="{8A8451D7-BF42-46A2-B285-0667AFBFFAC8}" destId="{139F82C6-9842-42C8-B2A8-3B4DB551DCD5}" srcOrd="0" destOrd="0" presId="urn:microsoft.com/office/officeart/2005/8/layout/orgChart1"/>
    <dgm:cxn modelId="{34F16ACD-207E-4A7F-AC0F-156D62EC8032}" type="presParOf" srcId="{8A8451D7-BF42-46A2-B285-0667AFBFFAC8}" destId="{370EB1A1-DA2A-44A2-914B-8E8A31477CF5}" srcOrd="1" destOrd="0" presId="urn:microsoft.com/office/officeart/2005/8/layout/orgChart1"/>
    <dgm:cxn modelId="{15117BAD-55A4-497A-9F2E-06E87465267A}" type="presParOf" srcId="{E1558A84-7586-45BB-B019-DB5296E8C87D}" destId="{48FC59B9-8921-4EFA-A7C9-A652E84CFB38}" srcOrd="1" destOrd="0" presId="urn:microsoft.com/office/officeart/2005/8/layout/orgChart1"/>
    <dgm:cxn modelId="{81F2E37F-F9BB-4FA5-BFD0-E7E07FF89F73}" type="presParOf" srcId="{E1558A84-7586-45BB-B019-DB5296E8C87D}" destId="{4E24E137-87EB-406F-88B8-BB44E0078BD9}" srcOrd="2" destOrd="0" presId="urn:microsoft.com/office/officeart/2005/8/layout/orgChart1"/>
    <dgm:cxn modelId="{4133AD0C-F76D-440F-8767-1F21FD09584E}" type="presParOf" srcId="{004B796C-2A77-48A8-B9DE-20E239642E9D}" destId="{C46268F7-20CE-4C8B-8253-E7F13B76997A}" srcOrd="2" destOrd="0" presId="urn:microsoft.com/office/officeart/2005/8/layout/orgChart1"/>
    <dgm:cxn modelId="{C1894DDF-6807-45A1-999E-78FBE608E3D9}" type="presParOf" srcId="{004B796C-2A77-48A8-B9DE-20E239642E9D}" destId="{B9ACF35A-379D-485C-B007-FEB0BBCE8FC0}" srcOrd="3" destOrd="0" presId="urn:microsoft.com/office/officeart/2005/8/layout/orgChart1"/>
    <dgm:cxn modelId="{CCB52D2C-47D0-4B3C-8F8E-ED4DFA5A8CF6}" type="presParOf" srcId="{B9ACF35A-379D-485C-B007-FEB0BBCE8FC0}" destId="{4DA8E3A3-C0F9-4662-A794-0973747384A7}" srcOrd="0" destOrd="0" presId="urn:microsoft.com/office/officeart/2005/8/layout/orgChart1"/>
    <dgm:cxn modelId="{EA8E9143-FADB-4BAB-BA2B-92FD48E4061F}" type="presParOf" srcId="{4DA8E3A3-C0F9-4662-A794-0973747384A7}" destId="{9EE08C28-E555-4774-8498-A97B28B3F7A7}" srcOrd="0" destOrd="0" presId="urn:microsoft.com/office/officeart/2005/8/layout/orgChart1"/>
    <dgm:cxn modelId="{95FF0373-1A25-4F4B-8CEC-79B7F80ADC11}" type="presParOf" srcId="{4DA8E3A3-C0F9-4662-A794-0973747384A7}" destId="{D71790E6-84F1-42E9-8E99-2AFD19378158}" srcOrd="1" destOrd="0" presId="urn:microsoft.com/office/officeart/2005/8/layout/orgChart1"/>
    <dgm:cxn modelId="{CA271BD8-3D00-456A-9E94-D2BA0E9C17E5}" type="presParOf" srcId="{B9ACF35A-379D-485C-B007-FEB0BBCE8FC0}" destId="{16BCF156-6B76-40D3-AFC3-AF18818C92B1}" srcOrd="1" destOrd="0" presId="urn:microsoft.com/office/officeart/2005/8/layout/orgChart1"/>
    <dgm:cxn modelId="{147088D8-5E7C-4B19-B78B-3A20CDAC9313}" type="presParOf" srcId="{B9ACF35A-379D-485C-B007-FEB0BBCE8FC0}" destId="{B8EF7EC1-24E3-415F-A6C2-0DC244FFCFD9}" srcOrd="2" destOrd="0" presId="urn:microsoft.com/office/officeart/2005/8/layout/orgChart1"/>
    <dgm:cxn modelId="{2B05610C-9960-4858-8875-565660390553}" type="presParOf" srcId="{004B796C-2A77-48A8-B9DE-20E239642E9D}" destId="{9125629D-313A-4D3D-B2C2-0F922707ACC9}" srcOrd="4" destOrd="0" presId="urn:microsoft.com/office/officeart/2005/8/layout/orgChart1"/>
    <dgm:cxn modelId="{31E96185-CCAA-407F-8F76-1ECF0A99EF93}" type="presParOf" srcId="{004B796C-2A77-48A8-B9DE-20E239642E9D}" destId="{3A97BDF1-2170-41C4-B888-34F0A114664C}" srcOrd="5" destOrd="0" presId="urn:microsoft.com/office/officeart/2005/8/layout/orgChart1"/>
    <dgm:cxn modelId="{8024C174-EE93-4BB6-BDAF-1F2241E0EDC8}" type="presParOf" srcId="{3A97BDF1-2170-41C4-B888-34F0A114664C}" destId="{35204E2F-E0F6-4752-9C3C-3F2CB5F9ACA2}" srcOrd="0" destOrd="0" presId="urn:microsoft.com/office/officeart/2005/8/layout/orgChart1"/>
    <dgm:cxn modelId="{34033268-9BC7-4BE8-B839-DD656C15C834}" type="presParOf" srcId="{35204E2F-E0F6-4752-9C3C-3F2CB5F9ACA2}" destId="{FAAFDECD-C496-4A87-A048-2DC85A99B43F}" srcOrd="0" destOrd="0" presId="urn:microsoft.com/office/officeart/2005/8/layout/orgChart1"/>
    <dgm:cxn modelId="{14A88054-03B0-43EE-9F99-5214EBBACF46}" type="presParOf" srcId="{35204E2F-E0F6-4752-9C3C-3F2CB5F9ACA2}" destId="{B480A521-388E-44D4-B52D-EDC70E58E0F0}" srcOrd="1" destOrd="0" presId="urn:microsoft.com/office/officeart/2005/8/layout/orgChart1"/>
    <dgm:cxn modelId="{90810AAE-88A7-438F-A945-953EAABB6EFA}" type="presParOf" srcId="{3A97BDF1-2170-41C4-B888-34F0A114664C}" destId="{4FCD0E96-4A27-415D-AE6D-08D97C142E30}" srcOrd="1" destOrd="0" presId="urn:microsoft.com/office/officeart/2005/8/layout/orgChart1"/>
    <dgm:cxn modelId="{23599B80-4C12-4A4E-B61F-DA0AB4ED7731}" type="presParOf" srcId="{3A97BDF1-2170-41C4-B888-34F0A114664C}" destId="{FA29BAD6-126A-4C84-80DF-9790D35EFB5F}" srcOrd="2" destOrd="0" presId="urn:microsoft.com/office/officeart/2005/8/layout/orgChart1"/>
    <dgm:cxn modelId="{F560A3B5-4F73-4963-B88A-251F87EAC02B}" type="presParOf" srcId="{020F611C-049D-45A1-B927-6B0B23CC6160}" destId="{3BBFAC4A-7840-45E1-BB09-20B6FFEEE9FE}" srcOrd="2" destOrd="0" presId="urn:microsoft.com/office/officeart/2005/8/layout/orgChart1"/>
    <dgm:cxn modelId="{D72A4CB1-B5A2-4CE9-9710-D79C293368A7}" type="presParOf" srcId="{D5E6DA7E-96B0-4134-BD38-EC129D368F10}" destId="{2ACCF13F-C932-49A2-9E9E-D97EA0A1C8B7}" srcOrd="2" destOrd="0" presId="urn:microsoft.com/office/officeart/2005/8/layout/orgChart1"/>
    <dgm:cxn modelId="{37DC6E5C-29AB-45AC-90E1-E346B9D9A16F}" type="presParOf" srcId="{050F7678-E176-4071-A6DD-50D324DB90BF}" destId="{62BEA5D7-C466-47BC-B373-59311BF14299}" srcOrd="2" destOrd="0" presId="urn:microsoft.com/office/officeart/2005/8/layout/orgChart1"/>
    <dgm:cxn modelId="{94164A1F-F6D7-43D6-BBFE-882FCDC049D6}" type="presParOf" srcId="{050F7678-E176-4071-A6DD-50D324DB90BF}" destId="{8D1803EC-B421-473F-A5D2-62EEE0F90082}" srcOrd="3" destOrd="0" presId="urn:microsoft.com/office/officeart/2005/8/layout/orgChart1"/>
    <dgm:cxn modelId="{31420E6E-FE07-48CB-954D-19B6219AF69D}" type="presParOf" srcId="{8D1803EC-B421-473F-A5D2-62EEE0F90082}" destId="{71634194-7FC3-4CD8-A894-ABC052C41F77}" srcOrd="0" destOrd="0" presId="urn:microsoft.com/office/officeart/2005/8/layout/orgChart1"/>
    <dgm:cxn modelId="{40AD369C-8E43-41EA-BEA7-8D5AA6D0755A}" type="presParOf" srcId="{71634194-7FC3-4CD8-A894-ABC052C41F77}" destId="{E366D32C-7682-4D63-A6F9-0249743E853F}" srcOrd="0" destOrd="0" presId="urn:microsoft.com/office/officeart/2005/8/layout/orgChart1"/>
    <dgm:cxn modelId="{0E46232A-4E09-4729-BF1A-E9BC945508C9}" type="presParOf" srcId="{71634194-7FC3-4CD8-A894-ABC052C41F77}" destId="{A6BD628D-92AA-4F4E-885C-BC3B73E9BABD}" srcOrd="1" destOrd="0" presId="urn:microsoft.com/office/officeart/2005/8/layout/orgChart1"/>
    <dgm:cxn modelId="{C43F8FE7-0A00-48B2-9AA3-6C97587272ED}" type="presParOf" srcId="{8D1803EC-B421-473F-A5D2-62EEE0F90082}" destId="{D6F274A6-D347-4596-80BE-50F61CE9A829}" srcOrd="1" destOrd="0" presId="urn:microsoft.com/office/officeart/2005/8/layout/orgChart1"/>
    <dgm:cxn modelId="{11FF2A4D-AFA2-4360-9D12-000FEC73F2CE}" type="presParOf" srcId="{D6F274A6-D347-4596-80BE-50F61CE9A829}" destId="{7C03FC17-512D-4470-B6C5-4056E20169E2}" srcOrd="0" destOrd="0" presId="urn:microsoft.com/office/officeart/2005/8/layout/orgChart1"/>
    <dgm:cxn modelId="{CC102B6B-2A3B-4033-B545-EF63ADCD1290}" type="presParOf" srcId="{D6F274A6-D347-4596-80BE-50F61CE9A829}" destId="{8B39FA74-8D9D-4E4B-AE73-09C236EEE0C9}" srcOrd="1" destOrd="0" presId="urn:microsoft.com/office/officeart/2005/8/layout/orgChart1"/>
    <dgm:cxn modelId="{DFF26681-26FF-4EAE-A369-DA44263A38E1}" type="presParOf" srcId="{8B39FA74-8D9D-4E4B-AE73-09C236EEE0C9}" destId="{398FE7ED-5CCC-40C8-83D1-2314C5FBB903}" srcOrd="0" destOrd="0" presId="urn:microsoft.com/office/officeart/2005/8/layout/orgChart1"/>
    <dgm:cxn modelId="{14CCB568-BE1D-4D47-BFCF-D14C16DB0D37}" type="presParOf" srcId="{398FE7ED-5CCC-40C8-83D1-2314C5FBB903}" destId="{903784FD-DEAD-4C1D-9273-046645B1F681}" srcOrd="0" destOrd="0" presId="urn:microsoft.com/office/officeart/2005/8/layout/orgChart1"/>
    <dgm:cxn modelId="{C272F78B-011C-4BC2-9271-ED3834A52D45}" type="presParOf" srcId="{398FE7ED-5CCC-40C8-83D1-2314C5FBB903}" destId="{20DCF516-9370-4D7D-8269-ECEC76375DEE}" srcOrd="1" destOrd="0" presId="urn:microsoft.com/office/officeart/2005/8/layout/orgChart1"/>
    <dgm:cxn modelId="{2CF20239-E503-483A-A4FF-19043F55BD72}" type="presParOf" srcId="{8B39FA74-8D9D-4E4B-AE73-09C236EEE0C9}" destId="{2B81440D-2AFE-4A50-93F9-8A8F989B6A64}" srcOrd="1" destOrd="0" presId="urn:microsoft.com/office/officeart/2005/8/layout/orgChart1"/>
    <dgm:cxn modelId="{AD536678-10F4-40E4-BB97-E99B1D544E59}" type="presParOf" srcId="{2B81440D-2AFE-4A50-93F9-8A8F989B6A64}" destId="{205EA958-0FA8-4269-A830-0AD92E01AC55}" srcOrd="0" destOrd="0" presId="urn:microsoft.com/office/officeart/2005/8/layout/orgChart1"/>
    <dgm:cxn modelId="{12D8A390-FA34-4B94-8AAA-E19DDF6AEC17}" type="presParOf" srcId="{2B81440D-2AFE-4A50-93F9-8A8F989B6A64}" destId="{607E6F76-0549-4BEB-BA41-FEAB70A756C0}" srcOrd="1" destOrd="0" presId="urn:microsoft.com/office/officeart/2005/8/layout/orgChart1"/>
    <dgm:cxn modelId="{E10F4554-2A92-474B-AA38-0DE89BA47EC6}" type="presParOf" srcId="{607E6F76-0549-4BEB-BA41-FEAB70A756C0}" destId="{AB0E237E-FD93-4759-8F2B-588BB18F5C03}" srcOrd="0" destOrd="0" presId="urn:microsoft.com/office/officeart/2005/8/layout/orgChart1"/>
    <dgm:cxn modelId="{AD5F4548-DAB7-4140-BD18-E71C67CC47F2}" type="presParOf" srcId="{AB0E237E-FD93-4759-8F2B-588BB18F5C03}" destId="{755E6B85-A7C8-4B64-BA98-A38D1C5CED6B}" srcOrd="0" destOrd="0" presId="urn:microsoft.com/office/officeart/2005/8/layout/orgChart1"/>
    <dgm:cxn modelId="{607428EA-BF3C-4893-822B-D399A5A79D54}" type="presParOf" srcId="{AB0E237E-FD93-4759-8F2B-588BB18F5C03}" destId="{D29C2180-B73D-42FA-8D68-0FBF4970B31C}" srcOrd="1" destOrd="0" presId="urn:microsoft.com/office/officeart/2005/8/layout/orgChart1"/>
    <dgm:cxn modelId="{BD666170-B6C7-4930-A6FF-D415C5D6838D}" type="presParOf" srcId="{607E6F76-0549-4BEB-BA41-FEAB70A756C0}" destId="{14AD27C3-ADCC-4B1A-9A1E-C19CE8B475BD}" srcOrd="1" destOrd="0" presId="urn:microsoft.com/office/officeart/2005/8/layout/orgChart1"/>
    <dgm:cxn modelId="{FC20FF33-8D38-49CC-A033-3E79050F103F}" type="presParOf" srcId="{607E6F76-0549-4BEB-BA41-FEAB70A756C0}" destId="{DD76280E-E506-430F-93CD-512BAE14ACDD}" srcOrd="2" destOrd="0" presId="urn:microsoft.com/office/officeart/2005/8/layout/orgChart1"/>
    <dgm:cxn modelId="{76D7407B-F41A-42DD-B308-484C3A6FBF18}" type="presParOf" srcId="{2B81440D-2AFE-4A50-93F9-8A8F989B6A64}" destId="{6B1C1C5B-1AA7-4E75-95A7-187E9EF727C2}" srcOrd="2" destOrd="0" presId="urn:microsoft.com/office/officeart/2005/8/layout/orgChart1"/>
    <dgm:cxn modelId="{A6E86E56-18F7-4C07-BFFD-3508D6E65EE8}" type="presParOf" srcId="{2B81440D-2AFE-4A50-93F9-8A8F989B6A64}" destId="{83EFDDC9-3505-467E-821E-E037940CE8A0}" srcOrd="3" destOrd="0" presId="urn:microsoft.com/office/officeart/2005/8/layout/orgChart1"/>
    <dgm:cxn modelId="{50FD7DB7-FDE2-44E1-9936-D0CB1B6C669E}" type="presParOf" srcId="{83EFDDC9-3505-467E-821E-E037940CE8A0}" destId="{44EDF2F7-612D-4054-AFC1-6DED38ED6F10}" srcOrd="0" destOrd="0" presId="urn:microsoft.com/office/officeart/2005/8/layout/orgChart1"/>
    <dgm:cxn modelId="{D56850E6-1C61-4ECB-8CF6-FA98E8867B69}" type="presParOf" srcId="{44EDF2F7-612D-4054-AFC1-6DED38ED6F10}" destId="{957DF178-D471-4FA0-8538-49F8174E51F9}" srcOrd="0" destOrd="0" presId="urn:microsoft.com/office/officeart/2005/8/layout/orgChart1"/>
    <dgm:cxn modelId="{ACCE0703-1A90-495A-9CB3-3ACAEADA84AD}" type="presParOf" srcId="{44EDF2F7-612D-4054-AFC1-6DED38ED6F10}" destId="{0B81FE35-44ED-4623-B994-D365BD5F93AD}" srcOrd="1" destOrd="0" presId="urn:microsoft.com/office/officeart/2005/8/layout/orgChart1"/>
    <dgm:cxn modelId="{786CF92C-E47F-41E6-8099-D2E1BB16DF32}" type="presParOf" srcId="{83EFDDC9-3505-467E-821E-E037940CE8A0}" destId="{6A6E2316-3F00-43D8-AAD8-119D9A95C30C}" srcOrd="1" destOrd="0" presId="urn:microsoft.com/office/officeart/2005/8/layout/orgChart1"/>
    <dgm:cxn modelId="{CBBC3ACC-594B-4B5E-BBD7-E42553FD6C06}" type="presParOf" srcId="{83EFDDC9-3505-467E-821E-E037940CE8A0}" destId="{5531DCB9-0E3E-4B27-8FB2-5DEFC5937861}" srcOrd="2" destOrd="0" presId="urn:microsoft.com/office/officeart/2005/8/layout/orgChart1"/>
    <dgm:cxn modelId="{B16372AA-7D98-4A9F-B206-3152A09C46A8}" type="presParOf" srcId="{2B81440D-2AFE-4A50-93F9-8A8F989B6A64}" destId="{EDB314DB-22DC-4146-BF7E-767513EA49EE}" srcOrd="4" destOrd="0" presId="urn:microsoft.com/office/officeart/2005/8/layout/orgChart1"/>
    <dgm:cxn modelId="{5AF37451-D128-4E01-A8F1-DC2A92B8DD8E}" type="presParOf" srcId="{2B81440D-2AFE-4A50-93F9-8A8F989B6A64}" destId="{707B9278-B998-43E7-B45B-3FC21B6C3288}" srcOrd="5" destOrd="0" presId="urn:microsoft.com/office/officeart/2005/8/layout/orgChart1"/>
    <dgm:cxn modelId="{CE051CF7-D5B6-4381-B413-E5D935EB3FAF}" type="presParOf" srcId="{707B9278-B998-43E7-B45B-3FC21B6C3288}" destId="{257B96B3-13A4-47CE-9502-0DBCF50F0530}" srcOrd="0" destOrd="0" presId="urn:microsoft.com/office/officeart/2005/8/layout/orgChart1"/>
    <dgm:cxn modelId="{3AF5310F-E99C-4C82-9698-A9695A638076}" type="presParOf" srcId="{257B96B3-13A4-47CE-9502-0DBCF50F0530}" destId="{F722B3E6-BA62-4D1A-A709-FCDFFEF4264A}" srcOrd="0" destOrd="0" presId="urn:microsoft.com/office/officeart/2005/8/layout/orgChart1"/>
    <dgm:cxn modelId="{D179A53C-3663-492F-8CF1-19FBCDF55023}" type="presParOf" srcId="{257B96B3-13A4-47CE-9502-0DBCF50F0530}" destId="{EFAE4A6A-0873-463A-8042-26A452002636}" srcOrd="1" destOrd="0" presId="urn:microsoft.com/office/officeart/2005/8/layout/orgChart1"/>
    <dgm:cxn modelId="{D53A546E-8E23-4858-88BA-B7EC1A490E81}" type="presParOf" srcId="{707B9278-B998-43E7-B45B-3FC21B6C3288}" destId="{2F4D8F96-6CD5-4BBA-850D-FDCDE039677F}" srcOrd="1" destOrd="0" presId="urn:microsoft.com/office/officeart/2005/8/layout/orgChart1"/>
    <dgm:cxn modelId="{CB482775-6A39-49C5-97BC-175C7542E427}" type="presParOf" srcId="{707B9278-B998-43E7-B45B-3FC21B6C3288}" destId="{7CCAA777-5B82-4675-8E63-F569105D14AA}" srcOrd="2" destOrd="0" presId="urn:microsoft.com/office/officeart/2005/8/layout/orgChart1"/>
    <dgm:cxn modelId="{65C06CD7-53B8-4EEF-BB4A-1085DEAD4700}" type="presParOf" srcId="{2B81440D-2AFE-4A50-93F9-8A8F989B6A64}" destId="{83261AD3-D99C-48BD-8481-EA60A808AB3E}" srcOrd="6" destOrd="0" presId="urn:microsoft.com/office/officeart/2005/8/layout/orgChart1"/>
    <dgm:cxn modelId="{F775EE06-193D-475B-9179-5703A6F711EE}" type="presParOf" srcId="{2B81440D-2AFE-4A50-93F9-8A8F989B6A64}" destId="{61CD86B9-77B9-416B-B3B2-0B39DD45BBE4}" srcOrd="7" destOrd="0" presId="urn:microsoft.com/office/officeart/2005/8/layout/orgChart1"/>
    <dgm:cxn modelId="{4CB37C1A-0652-4A97-8CEF-D91443CB9759}" type="presParOf" srcId="{61CD86B9-77B9-416B-B3B2-0B39DD45BBE4}" destId="{AD6D8121-12EE-4428-ADCD-F5E09D9B84B3}" srcOrd="0" destOrd="0" presId="urn:microsoft.com/office/officeart/2005/8/layout/orgChart1"/>
    <dgm:cxn modelId="{21916CD2-74AF-417F-A2C6-AE4D24CCEEB8}" type="presParOf" srcId="{AD6D8121-12EE-4428-ADCD-F5E09D9B84B3}" destId="{AEE914B5-0F90-4E7C-B43C-BC9C4CCD9E26}" srcOrd="0" destOrd="0" presId="urn:microsoft.com/office/officeart/2005/8/layout/orgChart1"/>
    <dgm:cxn modelId="{745928D4-0563-4BA4-A970-8E43A3C03963}" type="presParOf" srcId="{AD6D8121-12EE-4428-ADCD-F5E09D9B84B3}" destId="{DE94FFC4-77C1-4D74-85A2-503C6B8F72C6}" srcOrd="1" destOrd="0" presId="urn:microsoft.com/office/officeart/2005/8/layout/orgChart1"/>
    <dgm:cxn modelId="{46C0682B-914E-4B11-86EE-B74369840A8B}" type="presParOf" srcId="{61CD86B9-77B9-416B-B3B2-0B39DD45BBE4}" destId="{39CE15CD-A9AA-4A4E-9470-11B06B9C1226}" srcOrd="1" destOrd="0" presId="urn:microsoft.com/office/officeart/2005/8/layout/orgChart1"/>
    <dgm:cxn modelId="{E232C1A0-4369-41CD-BC2F-E20C4A2FF094}" type="presParOf" srcId="{61CD86B9-77B9-416B-B3B2-0B39DD45BBE4}" destId="{EB70D03D-7F02-4A63-9D84-F1001128E95E}" srcOrd="2" destOrd="0" presId="urn:microsoft.com/office/officeart/2005/8/layout/orgChart1"/>
    <dgm:cxn modelId="{E28C9AA5-D594-4048-A8FB-BB5F9BAA4253}" type="presParOf" srcId="{2B81440D-2AFE-4A50-93F9-8A8F989B6A64}" destId="{97880EF0-03BE-43E2-8BF4-2A06817BE45F}" srcOrd="8" destOrd="0" presId="urn:microsoft.com/office/officeart/2005/8/layout/orgChart1"/>
    <dgm:cxn modelId="{C8490BE4-77E6-4A5D-B1B0-580F0B595369}" type="presParOf" srcId="{2B81440D-2AFE-4A50-93F9-8A8F989B6A64}" destId="{C5D636EA-2E90-4CD2-852A-8E9496D10A44}" srcOrd="9" destOrd="0" presId="urn:microsoft.com/office/officeart/2005/8/layout/orgChart1"/>
    <dgm:cxn modelId="{A44515BA-FC4F-435F-BEE1-74E96C49007C}" type="presParOf" srcId="{C5D636EA-2E90-4CD2-852A-8E9496D10A44}" destId="{365A41D6-A15D-4706-9F60-192F7A92F9FC}" srcOrd="0" destOrd="0" presId="urn:microsoft.com/office/officeart/2005/8/layout/orgChart1"/>
    <dgm:cxn modelId="{9804A402-0F60-4C64-9F61-C3199D68F243}" type="presParOf" srcId="{365A41D6-A15D-4706-9F60-192F7A92F9FC}" destId="{C55E76E3-CED7-4035-84F9-66123E55D5ED}" srcOrd="0" destOrd="0" presId="urn:microsoft.com/office/officeart/2005/8/layout/orgChart1"/>
    <dgm:cxn modelId="{6E63A123-6139-41F9-A4FF-2DEF5B52A07B}" type="presParOf" srcId="{365A41D6-A15D-4706-9F60-192F7A92F9FC}" destId="{65616DF9-F2B0-428B-A06B-D6C16876A650}" srcOrd="1" destOrd="0" presId="urn:microsoft.com/office/officeart/2005/8/layout/orgChart1"/>
    <dgm:cxn modelId="{7095C4F5-B16E-4F82-A6A4-B748529D1CEC}" type="presParOf" srcId="{C5D636EA-2E90-4CD2-852A-8E9496D10A44}" destId="{F51EB159-9F09-4CB3-8D0C-5E70619C2FC6}" srcOrd="1" destOrd="0" presId="urn:microsoft.com/office/officeart/2005/8/layout/orgChart1"/>
    <dgm:cxn modelId="{7DE9646C-256B-4BC4-80A6-540B5043E9C3}" type="presParOf" srcId="{C5D636EA-2E90-4CD2-852A-8E9496D10A44}" destId="{7A4C54FD-D890-499E-9B33-583310C22FE2}" srcOrd="2" destOrd="0" presId="urn:microsoft.com/office/officeart/2005/8/layout/orgChart1"/>
    <dgm:cxn modelId="{B62C8F1D-A53C-4793-98F9-6FA9AA48896D}" type="presParOf" srcId="{8B39FA74-8D9D-4E4B-AE73-09C236EEE0C9}" destId="{BB939E4F-0E3F-4B59-8E4E-F7642CA8575E}" srcOrd="2" destOrd="0" presId="urn:microsoft.com/office/officeart/2005/8/layout/orgChart1"/>
    <dgm:cxn modelId="{BE01B95F-9383-4E2F-8DFC-331149B74E51}" type="presParOf" srcId="{D6F274A6-D347-4596-80BE-50F61CE9A829}" destId="{6536873A-043A-450D-B053-1601C5D9E93D}" srcOrd="2" destOrd="0" presId="urn:microsoft.com/office/officeart/2005/8/layout/orgChart1"/>
    <dgm:cxn modelId="{1615C78B-0619-4FF8-A088-8761F731DB3C}" type="presParOf" srcId="{D6F274A6-D347-4596-80BE-50F61CE9A829}" destId="{491145E2-F829-4D24-944C-E285297D5D3C}" srcOrd="3" destOrd="0" presId="urn:microsoft.com/office/officeart/2005/8/layout/orgChart1"/>
    <dgm:cxn modelId="{0DCE14DB-0561-4028-89BA-40C0010ECEE1}" type="presParOf" srcId="{491145E2-F829-4D24-944C-E285297D5D3C}" destId="{D1EBF1E8-500F-4403-A9C3-181EA39E199F}" srcOrd="0" destOrd="0" presId="urn:microsoft.com/office/officeart/2005/8/layout/orgChart1"/>
    <dgm:cxn modelId="{EAFFE8A5-BA0B-43DE-A951-7B4A4684ECAC}" type="presParOf" srcId="{D1EBF1E8-500F-4403-A9C3-181EA39E199F}" destId="{657A2CF4-56F8-4EB4-A0FD-962F77E3BC41}" srcOrd="0" destOrd="0" presId="urn:microsoft.com/office/officeart/2005/8/layout/orgChart1"/>
    <dgm:cxn modelId="{0C086020-962A-4048-9D8D-40D8C53A732C}" type="presParOf" srcId="{D1EBF1E8-500F-4403-A9C3-181EA39E199F}" destId="{FF6D7D82-DD9C-468F-B31B-DB3DA31269EF}" srcOrd="1" destOrd="0" presId="urn:microsoft.com/office/officeart/2005/8/layout/orgChart1"/>
    <dgm:cxn modelId="{33CFCC3D-6721-4532-B722-D3B399125F0B}" type="presParOf" srcId="{491145E2-F829-4D24-944C-E285297D5D3C}" destId="{99ED9B47-8534-459B-8824-E8F5E823C842}" srcOrd="1" destOrd="0" presId="urn:microsoft.com/office/officeart/2005/8/layout/orgChart1"/>
    <dgm:cxn modelId="{CBB34221-C295-4B94-A49C-A63627904CEF}" type="presParOf" srcId="{99ED9B47-8534-459B-8824-E8F5E823C842}" destId="{CD54C96F-F359-40B7-A2F6-329B2A656D76}" srcOrd="0" destOrd="0" presId="urn:microsoft.com/office/officeart/2005/8/layout/orgChart1"/>
    <dgm:cxn modelId="{C20EA1ED-9280-4032-B4E2-DE809479D75C}" type="presParOf" srcId="{99ED9B47-8534-459B-8824-E8F5E823C842}" destId="{95BD9C32-CD53-4F06-B3D8-6FE8ECA9B3D0}" srcOrd="1" destOrd="0" presId="urn:microsoft.com/office/officeart/2005/8/layout/orgChart1"/>
    <dgm:cxn modelId="{A9F22F08-EA94-4854-A8C3-93AF8E2194F3}" type="presParOf" srcId="{95BD9C32-CD53-4F06-B3D8-6FE8ECA9B3D0}" destId="{132057F9-CC80-471E-9B39-6AB92A1EA3F1}" srcOrd="0" destOrd="0" presId="urn:microsoft.com/office/officeart/2005/8/layout/orgChart1"/>
    <dgm:cxn modelId="{5E78A232-599A-440D-AA02-C2F3B850CE45}" type="presParOf" srcId="{132057F9-CC80-471E-9B39-6AB92A1EA3F1}" destId="{D8F673FB-B4D8-45D1-8E67-7D41874BCC06}" srcOrd="0" destOrd="0" presId="urn:microsoft.com/office/officeart/2005/8/layout/orgChart1"/>
    <dgm:cxn modelId="{C9499ED4-DFD1-44F1-82B1-7280C13C8D41}" type="presParOf" srcId="{132057F9-CC80-471E-9B39-6AB92A1EA3F1}" destId="{12C24872-8E83-4E63-A420-D3269440B99C}" srcOrd="1" destOrd="0" presId="urn:microsoft.com/office/officeart/2005/8/layout/orgChart1"/>
    <dgm:cxn modelId="{98FD805A-8F8F-4A19-90FA-77FC13CEDE84}" type="presParOf" srcId="{95BD9C32-CD53-4F06-B3D8-6FE8ECA9B3D0}" destId="{9445BEA2-D35A-4775-A69D-12139BA00FF3}" srcOrd="1" destOrd="0" presId="urn:microsoft.com/office/officeart/2005/8/layout/orgChart1"/>
    <dgm:cxn modelId="{3C596921-D053-499F-A4AE-A6E0FB472145}" type="presParOf" srcId="{95BD9C32-CD53-4F06-B3D8-6FE8ECA9B3D0}" destId="{751BFB61-3EAE-4408-A886-F01399AC936B}" srcOrd="2" destOrd="0" presId="urn:microsoft.com/office/officeart/2005/8/layout/orgChart1"/>
    <dgm:cxn modelId="{3E33F38D-C56E-4431-80BA-52B66DE65D0B}" type="presParOf" srcId="{99ED9B47-8534-459B-8824-E8F5E823C842}" destId="{716C3EA5-9302-4B8A-8D5C-A4AD31BBE312}" srcOrd="2" destOrd="0" presId="urn:microsoft.com/office/officeart/2005/8/layout/orgChart1"/>
    <dgm:cxn modelId="{440F40CA-4FDD-4B79-8962-9B76E9483768}" type="presParOf" srcId="{99ED9B47-8534-459B-8824-E8F5E823C842}" destId="{DE248B47-4B42-4724-A8A2-D11DA0CD5B66}" srcOrd="3" destOrd="0" presId="urn:microsoft.com/office/officeart/2005/8/layout/orgChart1"/>
    <dgm:cxn modelId="{943F27A2-38A7-4278-9B5B-B8F0EDCD5177}" type="presParOf" srcId="{DE248B47-4B42-4724-A8A2-D11DA0CD5B66}" destId="{5513C827-CDC2-4E11-A850-B564AE755347}" srcOrd="0" destOrd="0" presId="urn:microsoft.com/office/officeart/2005/8/layout/orgChart1"/>
    <dgm:cxn modelId="{8E2E370C-2688-4A48-8957-5F889EEC2355}" type="presParOf" srcId="{5513C827-CDC2-4E11-A850-B564AE755347}" destId="{E1F7A31D-2F9C-4865-8306-E0773D94D2ED}" srcOrd="0" destOrd="0" presId="urn:microsoft.com/office/officeart/2005/8/layout/orgChart1"/>
    <dgm:cxn modelId="{483F090E-5D3B-4A28-A6A9-C0023267D431}" type="presParOf" srcId="{5513C827-CDC2-4E11-A850-B564AE755347}" destId="{A8839716-401E-4DB5-9876-A8228735E8B9}" srcOrd="1" destOrd="0" presId="urn:microsoft.com/office/officeart/2005/8/layout/orgChart1"/>
    <dgm:cxn modelId="{42F12985-2868-4044-B982-AB9B39E0A111}" type="presParOf" srcId="{DE248B47-4B42-4724-A8A2-D11DA0CD5B66}" destId="{1CDD3EDC-8C21-4D44-957C-CE524C8503AC}" srcOrd="1" destOrd="0" presId="urn:microsoft.com/office/officeart/2005/8/layout/orgChart1"/>
    <dgm:cxn modelId="{7A0541F3-7C50-4259-9F1D-A111CDB706FA}" type="presParOf" srcId="{DE248B47-4B42-4724-A8A2-D11DA0CD5B66}" destId="{A7ABC108-FE22-4363-99E0-BED69DF78CCE}" srcOrd="2" destOrd="0" presId="urn:microsoft.com/office/officeart/2005/8/layout/orgChart1"/>
    <dgm:cxn modelId="{BB151293-12B0-4C0B-8995-0773D2A27CBA}" type="presParOf" srcId="{491145E2-F829-4D24-944C-E285297D5D3C}" destId="{85C7F70D-5BEC-4D61-808E-A7E47AF4E1EC}" srcOrd="2" destOrd="0" presId="urn:microsoft.com/office/officeart/2005/8/layout/orgChart1"/>
    <dgm:cxn modelId="{1C32A73D-A1A7-410D-B952-706DB74472AB}" type="presParOf" srcId="{8D1803EC-B421-473F-A5D2-62EEE0F90082}" destId="{02CC5A8C-EE67-4AF6-A1BD-EED128323BCD}" srcOrd="2" destOrd="0" presId="urn:microsoft.com/office/officeart/2005/8/layout/orgChart1"/>
    <dgm:cxn modelId="{0E2CD657-3CEB-4DA1-9FF5-3CA823DAF45D}" type="presParOf" srcId="{E2D4833B-E994-40E8-B104-B0F5BBFB52B1}" destId="{4CFAF526-310A-45DD-8AE2-5F07FE1CF1E2}" srcOrd="2" destOrd="0" presId="urn:microsoft.com/office/officeart/2005/8/layout/orgChart1"/>
    <dgm:cxn modelId="{8F1F0700-E333-4DC3-AECC-CF1CDD5EA01D}" type="presParOf" srcId="{D4C33AC8-481D-4BD8-95A0-B79BD5BF425E}" destId="{99F0F1EC-BED5-4FC3-9450-FA6DBF4920D9}" srcOrd="2" destOrd="0" presId="urn:microsoft.com/office/officeart/2005/8/layout/orgChart1"/>
    <dgm:cxn modelId="{2CA01670-030C-4734-93C9-FA87D88516EC}" type="presParOf" srcId="{99F0F1EC-BED5-4FC3-9450-FA6DBF4920D9}" destId="{C7AF2807-F92B-4138-868B-BDA4EF1B6837}" srcOrd="0" destOrd="0" presId="urn:microsoft.com/office/officeart/2005/8/layout/orgChart1"/>
    <dgm:cxn modelId="{B00B3710-78AB-4A1C-872F-5A5A3B9A145C}" type="presParOf" srcId="{99F0F1EC-BED5-4FC3-9450-FA6DBF4920D9}" destId="{7B0C94FB-2D9E-4630-8B10-482B151DB67B}" srcOrd="1" destOrd="0" presId="urn:microsoft.com/office/officeart/2005/8/layout/orgChart1"/>
    <dgm:cxn modelId="{B282CA02-3FBE-4F0E-A631-0F5722D9F4BB}" type="presParOf" srcId="{7B0C94FB-2D9E-4630-8B10-482B151DB67B}" destId="{185475DF-9674-4AFD-8206-683BEB5E216F}" srcOrd="0" destOrd="0" presId="urn:microsoft.com/office/officeart/2005/8/layout/orgChart1"/>
    <dgm:cxn modelId="{141392D6-9A23-4876-ABE2-D306A7219428}" type="presParOf" srcId="{185475DF-9674-4AFD-8206-683BEB5E216F}" destId="{D0B3D19B-B91C-4B40-861A-CDBFBB091015}" srcOrd="0" destOrd="0" presId="urn:microsoft.com/office/officeart/2005/8/layout/orgChart1"/>
    <dgm:cxn modelId="{25B4B3DA-0D50-4333-8992-AEA63215F28A}" type="presParOf" srcId="{185475DF-9674-4AFD-8206-683BEB5E216F}" destId="{181968E2-5C7E-4126-A94F-C14094EEF625}" srcOrd="1" destOrd="0" presId="urn:microsoft.com/office/officeart/2005/8/layout/orgChart1"/>
    <dgm:cxn modelId="{F6189081-4C61-438E-A4A6-CB79D3BDE962}" type="presParOf" srcId="{7B0C94FB-2D9E-4630-8B10-482B151DB67B}" destId="{AE0E2A03-F1B4-4A19-937E-5AEE0DA73D5B}" srcOrd="1" destOrd="0" presId="urn:microsoft.com/office/officeart/2005/8/layout/orgChart1"/>
    <dgm:cxn modelId="{4E174707-453E-4464-9FDB-209F08D5FDE7}" type="presParOf" srcId="{7B0C94FB-2D9E-4630-8B10-482B151DB67B}" destId="{46B84F49-CE13-46FD-A370-A6EAED1A4262}" srcOrd="2" destOrd="0" presId="urn:microsoft.com/office/officeart/2005/8/layout/orgChart1"/>
    <dgm:cxn modelId="{41C0339A-0584-433F-9F86-80EE65B16A4B}" type="presParOf" srcId="{99F0F1EC-BED5-4FC3-9450-FA6DBF4920D9}" destId="{3A4CE5C8-5DFA-4493-8406-23511D5B84F1}" srcOrd="2" destOrd="0" presId="urn:microsoft.com/office/officeart/2005/8/layout/orgChart1"/>
    <dgm:cxn modelId="{7CD834A9-C5C9-49A3-A071-60DDA4178EC6}" type="presParOf" srcId="{99F0F1EC-BED5-4FC3-9450-FA6DBF4920D9}" destId="{C9B8D62A-CBC7-4B92-90E0-A4A0C3E343EA}" srcOrd="3" destOrd="0" presId="urn:microsoft.com/office/officeart/2005/8/layout/orgChart1"/>
    <dgm:cxn modelId="{E08DC941-4364-4BD7-9EC4-5051E6137BC2}" type="presParOf" srcId="{C9B8D62A-CBC7-4B92-90E0-A4A0C3E343EA}" destId="{D997DE46-196F-40D3-BF08-46A76C243DE7}" srcOrd="0" destOrd="0" presId="urn:microsoft.com/office/officeart/2005/8/layout/orgChart1"/>
    <dgm:cxn modelId="{3AC7978F-5B40-475C-B8F2-2C18579A0A3F}" type="presParOf" srcId="{D997DE46-196F-40D3-BF08-46A76C243DE7}" destId="{C235353C-E3F6-40CE-9BEC-F6304F5CA3F7}" srcOrd="0" destOrd="0" presId="urn:microsoft.com/office/officeart/2005/8/layout/orgChart1"/>
    <dgm:cxn modelId="{7953CF56-588B-438A-AAB8-E671A0317D93}" type="presParOf" srcId="{D997DE46-196F-40D3-BF08-46A76C243DE7}" destId="{524AA5A8-F81B-4F96-A087-0D5C310A0F9E}" srcOrd="1" destOrd="0" presId="urn:microsoft.com/office/officeart/2005/8/layout/orgChart1"/>
    <dgm:cxn modelId="{3B9A41DD-5119-4001-9C7D-CECFCF47FD62}" type="presParOf" srcId="{C9B8D62A-CBC7-4B92-90E0-A4A0C3E343EA}" destId="{7CC9ABB4-6029-4B4D-9A3D-DC7FB12D2704}" srcOrd="1" destOrd="0" presId="urn:microsoft.com/office/officeart/2005/8/layout/orgChart1"/>
    <dgm:cxn modelId="{A4C4E1D0-3C61-4E32-8DBF-DFA6F3701A66}" type="presParOf" srcId="{C9B8D62A-CBC7-4B92-90E0-A4A0C3E343EA}" destId="{32F02205-59CC-4F73-8871-346C1562D1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EBF20-FF4A-4974-A967-ACBAFA417BB5}">
      <dsp:nvSpPr>
        <dsp:cNvPr id="0" name=""/>
        <dsp:cNvSpPr/>
      </dsp:nvSpPr>
      <dsp:spPr>
        <a:xfrm>
          <a:off x="5659644" y="2341980"/>
          <a:ext cx="211068" cy="924680"/>
        </a:xfrm>
        <a:custGeom>
          <a:avLst/>
          <a:gdLst/>
          <a:ahLst/>
          <a:cxnLst/>
          <a:rect l="0" t="0" r="0" b="0"/>
          <a:pathLst>
            <a:path>
              <a:moveTo>
                <a:pt x="211068" y="0"/>
              </a:moveTo>
              <a:lnTo>
                <a:pt x="211068" y="924680"/>
              </a:lnTo>
              <a:lnTo>
                <a:pt x="0" y="9246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C3853-4944-492E-BC2B-B6ECA04C0516}">
      <dsp:nvSpPr>
        <dsp:cNvPr id="0" name=""/>
        <dsp:cNvSpPr/>
      </dsp:nvSpPr>
      <dsp:spPr>
        <a:xfrm>
          <a:off x="5870713" y="2341980"/>
          <a:ext cx="4864622" cy="1849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8292"/>
              </a:lnTo>
              <a:lnTo>
                <a:pt x="4864622" y="1638292"/>
              </a:lnTo>
              <a:lnTo>
                <a:pt x="4864622" y="18493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C714A-C520-450A-BEE5-81C73D5FBF5A}">
      <dsp:nvSpPr>
        <dsp:cNvPr id="0" name=""/>
        <dsp:cNvSpPr/>
      </dsp:nvSpPr>
      <dsp:spPr>
        <a:xfrm>
          <a:off x="5870713" y="2341980"/>
          <a:ext cx="2432311" cy="1849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8292"/>
              </a:lnTo>
              <a:lnTo>
                <a:pt x="2432311" y="1638292"/>
              </a:lnTo>
              <a:lnTo>
                <a:pt x="2432311" y="18493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21DB6-8DD5-4D25-9ECC-79844E34232A}">
      <dsp:nvSpPr>
        <dsp:cNvPr id="0" name=""/>
        <dsp:cNvSpPr/>
      </dsp:nvSpPr>
      <dsp:spPr>
        <a:xfrm>
          <a:off x="5824992" y="2341980"/>
          <a:ext cx="91440" cy="18493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93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234B8-9FD9-4098-B87C-CE258A73B747}">
      <dsp:nvSpPr>
        <dsp:cNvPr id="0" name=""/>
        <dsp:cNvSpPr/>
      </dsp:nvSpPr>
      <dsp:spPr>
        <a:xfrm>
          <a:off x="3438401" y="2341980"/>
          <a:ext cx="2432311" cy="1849360"/>
        </a:xfrm>
        <a:custGeom>
          <a:avLst/>
          <a:gdLst/>
          <a:ahLst/>
          <a:cxnLst/>
          <a:rect l="0" t="0" r="0" b="0"/>
          <a:pathLst>
            <a:path>
              <a:moveTo>
                <a:pt x="2432311" y="0"/>
              </a:moveTo>
              <a:lnTo>
                <a:pt x="2432311" y="1638292"/>
              </a:lnTo>
              <a:lnTo>
                <a:pt x="0" y="1638292"/>
              </a:lnTo>
              <a:lnTo>
                <a:pt x="0" y="18493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F545-C1BE-48DD-811B-658B3DE83EB3}">
      <dsp:nvSpPr>
        <dsp:cNvPr id="0" name=""/>
        <dsp:cNvSpPr/>
      </dsp:nvSpPr>
      <dsp:spPr>
        <a:xfrm>
          <a:off x="1006090" y="2341980"/>
          <a:ext cx="4864622" cy="1849360"/>
        </a:xfrm>
        <a:custGeom>
          <a:avLst/>
          <a:gdLst/>
          <a:ahLst/>
          <a:cxnLst/>
          <a:rect l="0" t="0" r="0" b="0"/>
          <a:pathLst>
            <a:path>
              <a:moveTo>
                <a:pt x="4864622" y="0"/>
              </a:moveTo>
              <a:lnTo>
                <a:pt x="4864622" y="1638292"/>
              </a:lnTo>
              <a:lnTo>
                <a:pt x="0" y="1638292"/>
              </a:lnTo>
              <a:lnTo>
                <a:pt x="0" y="18493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865625" y="1336893"/>
          <a:ext cx="2010174" cy="10050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GABINETE DO PREFEITO</a:t>
          </a:r>
          <a:endParaRPr lang="pt-BR" sz="2100" kern="1200" dirty="0"/>
        </a:p>
      </dsp:txBody>
      <dsp:txXfrm>
        <a:off x="4865625" y="1336893"/>
        <a:ext cx="2010174" cy="1005087"/>
      </dsp:txXfrm>
    </dsp:sp>
    <dsp:sp modelId="{6435A5CA-B262-4AFB-8F7E-1CCA23EC9FC0}">
      <dsp:nvSpPr>
        <dsp:cNvPr id="0" name=""/>
        <dsp:cNvSpPr/>
      </dsp:nvSpPr>
      <dsp:spPr>
        <a:xfrm>
          <a:off x="1003" y="4191341"/>
          <a:ext cx="2010174" cy="10050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DEPARTAMENTO ADMINISTRATIVO</a:t>
          </a:r>
          <a:endParaRPr lang="pt-BR" sz="2100" kern="1200" dirty="0"/>
        </a:p>
      </dsp:txBody>
      <dsp:txXfrm>
        <a:off x="1003" y="4191341"/>
        <a:ext cx="2010174" cy="1005087"/>
      </dsp:txXfrm>
    </dsp:sp>
    <dsp:sp modelId="{49CFAE48-50EE-4922-B818-9D2D1D18E884}">
      <dsp:nvSpPr>
        <dsp:cNvPr id="0" name=""/>
        <dsp:cNvSpPr/>
      </dsp:nvSpPr>
      <dsp:spPr>
        <a:xfrm>
          <a:off x="2433314" y="4191341"/>
          <a:ext cx="2010174" cy="10050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OUVIDORIA GERAL DO MUNICÍPIO</a:t>
          </a:r>
          <a:endParaRPr lang="pt-BR" sz="2100" kern="1200" dirty="0"/>
        </a:p>
      </dsp:txBody>
      <dsp:txXfrm>
        <a:off x="2433314" y="4191341"/>
        <a:ext cx="2010174" cy="1005087"/>
      </dsp:txXfrm>
    </dsp:sp>
    <dsp:sp modelId="{7F517C60-8409-42FB-9FC6-5F1708425815}">
      <dsp:nvSpPr>
        <dsp:cNvPr id="0" name=""/>
        <dsp:cNvSpPr/>
      </dsp:nvSpPr>
      <dsp:spPr>
        <a:xfrm>
          <a:off x="4865625" y="4191341"/>
          <a:ext cx="2010174" cy="10050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CONTROLADORIA GERAL DO MUNICÍPIO</a:t>
          </a:r>
          <a:endParaRPr lang="pt-BR" sz="2100" kern="1200" dirty="0"/>
        </a:p>
      </dsp:txBody>
      <dsp:txXfrm>
        <a:off x="4865625" y="4191341"/>
        <a:ext cx="2010174" cy="1005087"/>
      </dsp:txXfrm>
    </dsp:sp>
    <dsp:sp modelId="{A1289BCE-9470-4FA4-94D6-63189A465AE9}">
      <dsp:nvSpPr>
        <dsp:cNvPr id="0" name=""/>
        <dsp:cNvSpPr/>
      </dsp:nvSpPr>
      <dsp:spPr>
        <a:xfrm>
          <a:off x="7297936" y="4191341"/>
          <a:ext cx="2010174" cy="10050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JUNTA MILITAR</a:t>
          </a:r>
          <a:endParaRPr lang="pt-BR" sz="2100" kern="1200" dirty="0"/>
        </a:p>
      </dsp:txBody>
      <dsp:txXfrm>
        <a:off x="7297936" y="4191341"/>
        <a:ext cx="2010174" cy="1005087"/>
      </dsp:txXfrm>
    </dsp:sp>
    <dsp:sp modelId="{879DAA8C-15F7-4256-B453-C686B972B497}">
      <dsp:nvSpPr>
        <dsp:cNvPr id="0" name=""/>
        <dsp:cNvSpPr/>
      </dsp:nvSpPr>
      <dsp:spPr>
        <a:xfrm>
          <a:off x="9730248" y="4191341"/>
          <a:ext cx="2010174" cy="10050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FUNDO SOCIAL</a:t>
          </a:r>
          <a:endParaRPr lang="pt-BR" sz="2100" kern="1200" dirty="0"/>
        </a:p>
      </dsp:txBody>
      <dsp:txXfrm>
        <a:off x="9730248" y="4191341"/>
        <a:ext cx="2010174" cy="1005087"/>
      </dsp:txXfrm>
    </dsp:sp>
    <dsp:sp modelId="{97C33C14-1E3E-4C45-9CEC-582C63B91B78}">
      <dsp:nvSpPr>
        <dsp:cNvPr id="0" name=""/>
        <dsp:cNvSpPr/>
      </dsp:nvSpPr>
      <dsp:spPr>
        <a:xfrm>
          <a:off x="3649470" y="2764117"/>
          <a:ext cx="2010174" cy="100508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CHEFIA DE GABINETE</a:t>
          </a:r>
          <a:endParaRPr lang="pt-BR" sz="2100" kern="1200" dirty="0"/>
        </a:p>
      </dsp:txBody>
      <dsp:txXfrm>
        <a:off x="3649470" y="2764117"/>
        <a:ext cx="2010174" cy="100508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172A7-9EB6-46C1-9982-C68CF081E1B5}">
      <dsp:nvSpPr>
        <dsp:cNvPr id="0" name=""/>
        <dsp:cNvSpPr/>
      </dsp:nvSpPr>
      <dsp:spPr>
        <a:xfrm>
          <a:off x="5797826" y="682136"/>
          <a:ext cx="143238" cy="627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519"/>
              </a:lnTo>
              <a:lnTo>
                <a:pt x="143238" y="62751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8DC2F7-F916-4FED-89EB-C092938BD31F}">
      <dsp:nvSpPr>
        <dsp:cNvPr id="0" name=""/>
        <dsp:cNvSpPr/>
      </dsp:nvSpPr>
      <dsp:spPr>
        <a:xfrm>
          <a:off x="5654587" y="682136"/>
          <a:ext cx="143238" cy="627519"/>
        </a:xfrm>
        <a:custGeom>
          <a:avLst/>
          <a:gdLst/>
          <a:ahLst/>
          <a:cxnLst/>
          <a:rect l="0" t="0" r="0" b="0"/>
          <a:pathLst>
            <a:path>
              <a:moveTo>
                <a:pt x="143238" y="0"/>
              </a:moveTo>
              <a:lnTo>
                <a:pt x="143238" y="627519"/>
              </a:lnTo>
              <a:lnTo>
                <a:pt x="0" y="62751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A9E4C-6A7E-4524-AFD2-E3B23C50A081}">
      <dsp:nvSpPr>
        <dsp:cNvPr id="0" name=""/>
        <dsp:cNvSpPr/>
      </dsp:nvSpPr>
      <dsp:spPr>
        <a:xfrm>
          <a:off x="5797826" y="682136"/>
          <a:ext cx="3471821" cy="1255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1801"/>
              </a:lnTo>
              <a:lnTo>
                <a:pt x="3471821" y="1111801"/>
              </a:lnTo>
              <a:lnTo>
                <a:pt x="3471821" y="125503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AC80D-7509-4700-8124-ABE9173CBF0E}">
      <dsp:nvSpPr>
        <dsp:cNvPr id="0" name=""/>
        <dsp:cNvSpPr/>
      </dsp:nvSpPr>
      <dsp:spPr>
        <a:xfrm>
          <a:off x="7073328" y="2619262"/>
          <a:ext cx="204626" cy="1596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083"/>
              </a:lnTo>
              <a:lnTo>
                <a:pt x="204626" y="15960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F2DC2-B1A8-4797-8A33-2D962E5AB97E}">
      <dsp:nvSpPr>
        <dsp:cNvPr id="0" name=""/>
        <dsp:cNvSpPr/>
      </dsp:nvSpPr>
      <dsp:spPr>
        <a:xfrm>
          <a:off x="7073328" y="2619262"/>
          <a:ext cx="204626" cy="627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519"/>
              </a:lnTo>
              <a:lnTo>
                <a:pt x="204626" y="6275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2A80C-E88D-419B-96F1-9BD4363D2749}">
      <dsp:nvSpPr>
        <dsp:cNvPr id="0" name=""/>
        <dsp:cNvSpPr/>
      </dsp:nvSpPr>
      <dsp:spPr>
        <a:xfrm>
          <a:off x="5797826" y="682136"/>
          <a:ext cx="1821171" cy="1255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1801"/>
              </a:lnTo>
              <a:lnTo>
                <a:pt x="1821171" y="1111801"/>
              </a:lnTo>
              <a:lnTo>
                <a:pt x="1821171" y="125503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79CD8-4D57-4FF1-9A9C-802295888D6C}">
      <dsp:nvSpPr>
        <dsp:cNvPr id="0" name=""/>
        <dsp:cNvSpPr/>
      </dsp:nvSpPr>
      <dsp:spPr>
        <a:xfrm>
          <a:off x="5422678" y="3587825"/>
          <a:ext cx="204626" cy="2564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4646"/>
              </a:lnTo>
              <a:lnTo>
                <a:pt x="204626" y="256464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CEA5E-1B2E-4552-8D2E-130AACE88D77}">
      <dsp:nvSpPr>
        <dsp:cNvPr id="0" name=""/>
        <dsp:cNvSpPr/>
      </dsp:nvSpPr>
      <dsp:spPr>
        <a:xfrm>
          <a:off x="5422678" y="3587825"/>
          <a:ext cx="204626" cy="1596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083"/>
              </a:lnTo>
              <a:lnTo>
                <a:pt x="204626" y="159608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35F7F-D580-4C06-AB20-1EB33FE42E18}">
      <dsp:nvSpPr>
        <dsp:cNvPr id="0" name=""/>
        <dsp:cNvSpPr/>
      </dsp:nvSpPr>
      <dsp:spPr>
        <a:xfrm>
          <a:off x="5422678" y="3587825"/>
          <a:ext cx="204626" cy="627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519"/>
              </a:lnTo>
              <a:lnTo>
                <a:pt x="204626" y="6275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FE25F-3BD8-4A70-8757-91B7742A2295}">
      <dsp:nvSpPr>
        <dsp:cNvPr id="0" name=""/>
        <dsp:cNvSpPr/>
      </dsp:nvSpPr>
      <dsp:spPr>
        <a:xfrm>
          <a:off x="5143022" y="2619262"/>
          <a:ext cx="825324" cy="286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238"/>
              </a:lnTo>
              <a:lnTo>
                <a:pt x="825324" y="143238"/>
              </a:lnTo>
              <a:lnTo>
                <a:pt x="825324" y="28647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A7CBD-4D7B-4025-A410-B3166ECAF397}">
      <dsp:nvSpPr>
        <dsp:cNvPr id="0" name=""/>
        <dsp:cNvSpPr/>
      </dsp:nvSpPr>
      <dsp:spPr>
        <a:xfrm>
          <a:off x="3772028" y="3587825"/>
          <a:ext cx="204626" cy="1596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083"/>
              </a:lnTo>
              <a:lnTo>
                <a:pt x="204626" y="159608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BCC7E4-EC81-41A7-92F1-2F1E9F4D4049}">
      <dsp:nvSpPr>
        <dsp:cNvPr id="0" name=""/>
        <dsp:cNvSpPr/>
      </dsp:nvSpPr>
      <dsp:spPr>
        <a:xfrm>
          <a:off x="3772028" y="3587825"/>
          <a:ext cx="204626" cy="627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519"/>
              </a:lnTo>
              <a:lnTo>
                <a:pt x="204626" y="62751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5FE92-2FF7-4984-A5D8-A6EC18B7C11C}">
      <dsp:nvSpPr>
        <dsp:cNvPr id="0" name=""/>
        <dsp:cNvSpPr/>
      </dsp:nvSpPr>
      <dsp:spPr>
        <a:xfrm>
          <a:off x="4317697" y="2619262"/>
          <a:ext cx="825324" cy="286476"/>
        </a:xfrm>
        <a:custGeom>
          <a:avLst/>
          <a:gdLst/>
          <a:ahLst/>
          <a:cxnLst/>
          <a:rect l="0" t="0" r="0" b="0"/>
          <a:pathLst>
            <a:path>
              <a:moveTo>
                <a:pt x="825324" y="0"/>
              </a:moveTo>
              <a:lnTo>
                <a:pt x="825324" y="143238"/>
              </a:lnTo>
              <a:lnTo>
                <a:pt x="0" y="143238"/>
              </a:lnTo>
              <a:lnTo>
                <a:pt x="0" y="28647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5595F-CC73-4B10-ADFA-6E78D69DCBE2}">
      <dsp:nvSpPr>
        <dsp:cNvPr id="0" name=""/>
        <dsp:cNvSpPr/>
      </dsp:nvSpPr>
      <dsp:spPr>
        <a:xfrm>
          <a:off x="5143022" y="682136"/>
          <a:ext cx="654803" cy="1255039"/>
        </a:xfrm>
        <a:custGeom>
          <a:avLst/>
          <a:gdLst/>
          <a:ahLst/>
          <a:cxnLst/>
          <a:rect l="0" t="0" r="0" b="0"/>
          <a:pathLst>
            <a:path>
              <a:moveTo>
                <a:pt x="654803" y="0"/>
              </a:moveTo>
              <a:lnTo>
                <a:pt x="654803" y="1111801"/>
              </a:lnTo>
              <a:lnTo>
                <a:pt x="0" y="1111801"/>
              </a:lnTo>
              <a:lnTo>
                <a:pt x="0" y="125503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9E422-4818-42D2-98F2-F5D6274BF9D0}">
      <dsp:nvSpPr>
        <dsp:cNvPr id="0" name=""/>
        <dsp:cNvSpPr/>
      </dsp:nvSpPr>
      <dsp:spPr>
        <a:xfrm>
          <a:off x="1780334" y="2619262"/>
          <a:ext cx="204626" cy="3533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3209"/>
              </a:lnTo>
              <a:lnTo>
                <a:pt x="204626" y="353320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210C4-022B-4E84-A60E-6343CF5FEC69}">
      <dsp:nvSpPr>
        <dsp:cNvPr id="0" name=""/>
        <dsp:cNvSpPr/>
      </dsp:nvSpPr>
      <dsp:spPr>
        <a:xfrm>
          <a:off x="1780334" y="2619262"/>
          <a:ext cx="204626" cy="2564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4646"/>
              </a:lnTo>
              <a:lnTo>
                <a:pt x="204626" y="25646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70FD0-02DF-4B1B-A2A6-29B6CBB8498F}">
      <dsp:nvSpPr>
        <dsp:cNvPr id="0" name=""/>
        <dsp:cNvSpPr/>
      </dsp:nvSpPr>
      <dsp:spPr>
        <a:xfrm>
          <a:off x="1780334" y="2619262"/>
          <a:ext cx="204626" cy="1596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083"/>
              </a:lnTo>
              <a:lnTo>
                <a:pt x="204626" y="15960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BDFC92-4237-4DE2-8BA9-68E1B0EF0EB6}">
      <dsp:nvSpPr>
        <dsp:cNvPr id="0" name=""/>
        <dsp:cNvSpPr/>
      </dsp:nvSpPr>
      <dsp:spPr>
        <a:xfrm>
          <a:off x="1780334" y="2619262"/>
          <a:ext cx="204626" cy="627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519"/>
              </a:lnTo>
              <a:lnTo>
                <a:pt x="204626" y="6275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2326004" y="682136"/>
          <a:ext cx="3471821" cy="1255039"/>
        </a:xfrm>
        <a:custGeom>
          <a:avLst/>
          <a:gdLst/>
          <a:ahLst/>
          <a:cxnLst/>
          <a:rect l="0" t="0" r="0" b="0"/>
          <a:pathLst>
            <a:path>
              <a:moveTo>
                <a:pt x="3471821" y="0"/>
              </a:moveTo>
              <a:lnTo>
                <a:pt x="3471821" y="1111801"/>
              </a:lnTo>
              <a:lnTo>
                <a:pt x="0" y="1111801"/>
              </a:lnTo>
              <a:lnTo>
                <a:pt x="0" y="125503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5115739" y="49"/>
          <a:ext cx="1364173" cy="6820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SECRETARIA MUNICIPAL DE EDUCAÇÃO </a:t>
          </a:r>
          <a:endParaRPr lang="pt-BR" sz="900" kern="1200" dirty="0"/>
        </a:p>
      </dsp:txBody>
      <dsp:txXfrm>
        <a:off x="5115739" y="49"/>
        <a:ext cx="1364173" cy="682086"/>
      </dsp:txXfrm>
    </dsp:sp>
    <dsp:sp modelId="{226E36F3-23E3-4627-88CD-D7C2D43B92BA}">
      <dsp:nvSpPr>
        <dsp:cNvPr id="0" name=""/>
        <dsp:cNvSpPr/>
      </dsp:nvSpPr>
      <dsp:spPr>
        <a:xfrm>
          <a:off x="1643917" y="1937175"/>
          <a:ext cx="1364173" cy="6820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ADMINISTRATIVO E FINANCEIRO </a:t>
          </a:r>
          <a:endParaRPr lang="pt-BR" sz="900" kern="1200" dirty="0"/>
        </a:p>
      </dsp:txBody>
      <dsp:txXfrm>
        <a:off x="1643917" y="1937175"/>
        <a:ext cx="1364173" cy="682086"/>
      </dsp:txXfrm>
    </dsp:sp>
    <dsp:sp modelId="{DABB0056-7332-48FC-8B2C-8B0BDC5ED342}">
      <dsp:nvSpPr>
        <dsp:cNvPr id="0" name=""/>
        <dsp:cNvSpPr/>
      </dsp:nvSpPr>
      <dsp:spPr>
        <a:xfrm>
          <a:off x="1984960" y="2905739"/>
          <a:ext cx="1364173" cy="6820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MATERIAIS E ALMOXARIFADO</a:t>
          </a:r>
          <a:endParaRPr lang="pt-BR" sz="900" kern="1200" dirty="0"/>
        </a:p>
      </dsp:txBody>
      <dsp:txXfrm>
        <a:off x="1984960" y="2905739"/>
        <a:ext cx="1364173" cy="682086"/>
      </dsp:txXfrm>
    </dsp:sp>
    <dsp:sp modelId="{7992DE1F-8D6E-4349-9DE5-0C340DA83E89}">
      <dsp:nvSpPr>
        <dsp:cNvPr id="0" name=""/>
        <dsp:cNvSpPr/>
      </dsp:nvSpPr>
      <dsp:spPr>
        <a:xfrm>
          <a:off x="1984960" y="3874302"/>
          <a:ext cx="1364173" cy="6820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GESTÃO FINANCEIRA</a:t>
          </a:r>
          <a:endParaRPr lang="pt-BR" sz="900" kern="1200" dirty="0"/>
        </a:p>
      </dsp:txBody>
      <dsp:txXfrm>
        <a:off x="1984960" y="3874302"/>
        <a:ext cx="1364173" cy="682086"/>
      </dsp:txXfrm>
    </dsp:sp>
    <dsp:sp modelId="{E9F801B9-5DFF-4523-B44B-D455E4C78905}">
      <dsp:nvSpPr>
        <dsp:cNvPr id="0" name=""/>
        <dsp:cNvSpPr/>
      </dsp:nvSpPr>
      <dsp:spPr>
        <a:xfrm>
          <a:off x="1984960" y="4842865"/>
          <a:ext cx="1364173" cy="6820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ALIMENTAÇÃO E NUTRIÇÃO ESCOLAR</a:t>
          </a:r>
          <a:endParaRPr lang="pt-BR" sz="900" kern="1200" dirty="0"/>
        </a:p>
      </dsp:txBody>
      <dsp:txXfrm>
        <a:off x="1984960" y="4842865"/>
        <a:ext cx="1364173" cy="682086"/>
      </dsp:txXfrm>
    </dsp:sp>
    <dsp:sp modelId="{7165C4DC-4AE3-4593-BA59-0AA6F88EB6BC}">
      <dsp:nvSpPr>
        <dsp:cNvPr id="0" name=""/>
        <dsp:cNvSpPr/>
      </dsp:nvSpPr>
      <dsp:spPr>
        <a:xfrm>
          <a:off x="1984960" y="5811428"/>
          <a:ext cx="1364173" cy="6820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TRANSPORTE ESCOLAR</a:t>
          </a:r>
          <a:endParaRPr lang="pt-BR" sz="900" kern="1200" dirty="0"/>
        </a:p>
      </dsp:txBody>
      <dsp:txXfrm>
        <a:off x="1984960" y="5811428"/>
        <a:ext cx="1364173" cy="682086"/>
      </dsp:txXfrm>
    </dsp:sp>
    <dsp:sp modelId="{CA6917F1-96C5-4B17-89F6-E92D039DBD8A}">
      <dsp:nvSpPr>
        <dsp:cNvPr id="0" name=""/>
        <dsp:cNvSpPr/>
      </dsp:nvSpPr>
      <dsp:spPr>
        <a:xfrm>
          <a:off x="4460935" y="1937175"/>
          <a:ext cx="1364173" cy="6820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EDUCAÇÃO</a:t>
          </a:r>
          <a:endParaRPr lang="pt-BR" sz="900" kern="1200" dirty="0"/>
        </a:p>
      </dsp:txBody>
      <dsp:txXfrm>
        <a:off x="4460935" y="1937175"/>
        <a:ext cx="1364173" cy="682086"/>
      </dsp:txXfrm>
    </dsp:sp>
    <dsp:sp modelId="{319340D7-F13C-4643-9F7A-2ADF7BDA3F03}">
      <dsp:nvSpPr>
        <dsp:cNvPr id="0" name=""/>
        <dsp:cNvSpPr/>
      </dsp:nvSpPr>
      <dsp:spPr>
        <a:xfrm>
          <a:off x="3635610" y="2905739"/>
          <a:ext cx="1364173" cy="6820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GESTÃO ESCOLAR</a:t>
          </a:r>
          <a:endParaRPr lang="pt-BR" sz="900" kern="1200" dirty="0"/>
        </a:p>
      </dsp:txBody>
      <dsp:txXfrm>
        <a:off x="3635610" y="2905739"/>
        <a:ext cx="1364173" cy="682086"/>
      </dsp:txXfrm>
    </dsp:sp>
    <dsp:sp modelId="{5FB9CFA0-255F-4B2D-8E94-887D1ED4952E}">
      <dsp:nvSpPr>
        <dsp:cNvPr id="0" name=""/>
        <dsp:cNvSpPr/>
      </dsp:nvSpPr>
      <dsp:spPr>
        <a:xfrm>
          <a:off x="3976654" y="3874302"/>
          <a:ext cx="1364173" cy="68208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DESENVOLVIMENTO DO MAGISTÉRIO</a:t>
          </a:r>
          <a:endParaRPr lang="pt-BR" sz="900" kern="1200" dirty="0"/>
        </a:p>
      </dsp:txBody>
      <dsp:txXfrm>
        <a:off x="3976654" y="3874302"/>
        <a:ext cx="1364173" cy="682086"/>
      </dsp:txXfrm>
    </dsp:sp>
    <dsp:sp modelId="{9074029A-3CB6-447A-8B4D-9A1789B1832C}">
      <dsp:nvSpPr>
        <dsp:cNvPr id="0" name=""/>
        <dsp:cNvSpPr/>
      </dsp:nvSpPr>
      <dsp:spPr>
        <a:xfrm>
          <a:off x="3976654" y="4842865"/>
          <a:ext cx="1364173" cy="68208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MONITORAMENTO E INFORMAÇÕES</a:t>
          </a:r>
          <a:endParaRPr lang="pt-BR" sz="900" kern="1200" dirty="0"/>
        </a:p>
      </dsp:txBody>
      <dsp:txXfrm>
        <a:off x="3976654" y="4842865"/>
        <a:ext cx="1364173" cy="682086"/>
      </dsp:txXfrm>
    </dsp:sp>
    <dsp:sp modelId="{77C28560-B39C-4ACD-B3E5-80E20F8A3A80}">
      <dsp:nvSpPr>
        <dsp:cNvPr id="0" name=""/>
        <dsp:cNvSpPr/>
      </dsp:nvSpPr>
      <dsp:spPr>
        <a:xfrm>
          <a:off x="5286260" y="2905739"/>
          <a:ext cx="1364173" cy="6820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PEDAGÓGICA</a:t>
          </a:r>
          <a:endParaRPr lang="pt-BR" sz="900" kern="1200" dirty="0"/>
        </a:p>
      </dsp:txBody>
      <dsp:txXfrm>
        <a:off x="5286260" y="2905739"/>
        <a:ext cx="1364173" cy="682086"/>
      </dsp:txXfrm>
    </dsp:sp>
    <dsp:sp modelId="{A5DA3D0B-7A39-4401-A9BD-CE9B06E7EC24}">
      <dsp:nvSpPr>
        <dsp:cNvPr id="0" name=""/>
        <dsp:cNvSpPr/>
      </dsp:nvSpPr>
      <dsp:spPr>
        <a:xfrm>
          <a:off x="5627304" y="3874302"/>
          <a:ext cx="1364173" cy="68208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EDUCAÇÃO INFANTIL</a:t>
          </a:r>
          <a:endParaRPr lang="pt-BR" sz="900" kern="1200" dirty="0"/>
        </a:p>
      </dsp:txBody>
      <dsp:txXfrm>
        <a:off x="5627304" y="3874302"/>
        <a:ext cx="1364173" cy="682086"/>
      </dsp:txXfrm>
    </dsp:sp>
    <dsp:sp modelId="{258260D1-CEBF-4E12-B8F5-89E8033E2274}">
      <dsp:nvSpPr>
        <dsp:cNvPr id="0" name=""/>
        <dsp:cNvSpPr/>
      </dsp:nvSpPr>
      <dsp:spPr>
        <a:xfrm>
          <a:off x="5627304" y="4842865"/>
          <a:ext cx="1364173" cy="68208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ENSINO FUNDAMENTAL</a:t>
          </a:r>
          <a:endParaRPr lang="pt-BR" sz="900" kern="1200" dirty="0"/>
        </a:p>
      </dsp:txBody>
      <dsp:txXfrm>
        <a:off x="5627304" y="4842865"/>
        <a:ext cx="1364173" cy="682086"/>
      </dsp:txXfrm>
    </dsp:sp>
    <dsp:sp modelId="{4034860D-565F-432E-89B3-F778D528A908}">
      <dsp:nvSpPr>
        <dsp:cNvPr id="0" name=""/>
        <dsp:cNvSpPr/>
      </dsp:nvSpPr>
      <dsp:spPr>
        <a:xfrm>
          <a:off x="5627304" y="5811428"/>
          <a:ext cx="1364173" cy="68208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APOIO PEDAGÓGICO</a:t>
          </a:r>
          <a:endParaRPr lang="pt-BR" sz="900" kern="1200" dirty="0"/>
        </a:p>
      </dsp:txBody>
      <dsp:txXfrm>
        <a:off x="5627304" y="5811428"/>
        <a:ext cx="1364173" cy="682086"/>
      </dsp:txXfrm>
    </dsp:sp>
    <dsp:sp modelId="{308E704D-A5FA-4F64-B792-13E21F99E7CF}">
      <dsp:nvSpPr>
        <dsp:cNvPr id="0" name=""/>
        <dsp:cNvSpPr/>
      </dsp:nvSpPr>
      <dsp:spPr>
        <a:xfrm>
          <a:off x="6936910" y="1937175"/>
          <a:ext cx="1364173" cy="6820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RECURSOS HUMANOS DA EDUCAÇÃO</a:t>
          </a:r>
          <a:endParaRPr lang="pt-BR" sz="900" kern="1200" dirty="0"/>
        </a:p>
      </dsp:txBody>
      <dsp:txXfrm>
        <a:off x="6936910" y="1937175"/>
        <a:ext cx="1364173" cy="682086"/>
      </dsp:txXfrm>
    </dsp:sp>
    <dsp:sp modelId="{6D7CFCFF-012B-42CC-BB2D-8DF7FDF9715B}">
      <dsp:nvSpPr>
        <dsp:cNvPr id="0" name=""/>
        <dsp:cNvSpPr/>
      </dsp:nvSpPr>
      <dsp:spPr>
        <a:xfrm>
          <a:off x="7277954" y="2905739"/>
          <a:ext cx="1364173" cy="6820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DIVISAO DE PLANEJAMENTO E GESTÃO DE PESSOAS</a:t>
          </a:r>
          <a:endParaRPr lang="pt-BR" sz="900" kern="1200" dirty="0"/>
        </a:p>
      </dsp:txBody>
      <dsp:txXfrm>
        <a:off x="7277954" y="2905739"/>
        <a:ext cx="1364173" cy="682086"/>
      </dsp:txXfrm>
    </dsp:sp>
    <dsp:sp modelId="{ADB37BB6-EE77-4E27-AE7B-45D58ED0169A}">
      <dsp:nvSpPr>
        <dsp:cNvPr id="0" name=""/>
        <dsp:cNvSpPr/>
      </dsp:nvSpPr>
      <dsp:spPr>
        <a:xfrm>
          <a:off x="7277954" y="3874302"/>
          <a:ext cx="1364173" cy="6820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MOVIMENTAÇÃO DE PESSOAL E MONITORAMENTO FUNCIONAL</a:t>
          </a:r>
          <a:endParaRPr lang="pt-BR" sz="900" kern="1200" dirty="0"/>
        </a:p>
      </dsp:txBody>
      <dsp:txXfrm>
        <a:off x="7277954" y="3874302"/>
        <a:ext cx="1364173" cy="682086"/>
      </dsp:txXfrm>
    </dsp:sp>
    <dsp:sp modelId="{9211A067-4EA4-46B3-97E5-F06BB706EA10}">
      <dsp:nvSpPr>
        <dsp:cNvPr id="0" name=""/>
        <dsp:cNvSpPr/>
      </dsp:nvSpPr>
      <dsp:spPr>
        <a:xfrm>
          <a:off x="8587560" y="1937175"/>
          <a:ext cx="1364173" cy="6820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CIÊNCIA E TECNOLOGIA</a:t>
          </a:r>
          <a:endParaRPr lang="pt-BR" sz="900" kern="1200" dirty="0"/>
        </a:p>
      </dsp:txBody>
      <dsp:txXfrm>
        <a:off x="8587560" y="1937175"/>
        <a:ext cx="1364173" cy="682086"/>
      </dsp:txXfrm>
    </dsp:sp>
    <dsp:sp modelId="{4609BF8D-6234-41BF-BDB9-0ACC34BF01E0}">
      <dsp:nvSpPr>
        <dsp:cNvPr id="0" name=""/>
        <dsp:cNvSpPr/>
      </dsp:nvSpPr>
      <dsp:spPr>
        <a:xfrm>
          <a:off x="4290414" y="968612"/>
          <a:ext cx="1364173" cy="68208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CHEFIA DE GABINETE</a:t>
          </a:r>
          <a:endParaRPr lang="pt-BR" sz="900" kern="1200" dirty="0"/>
        </a:p>
      </dsp:txBody>
      <dsp:txXfrm>
        <a:off x="4290414" y="968612"/>
        <a:ext cx="1364173" cy="682086"/>
      </dsp:txXfrm>
    </dsp:sp>
    <dsp:sp modelId="{16AFDDDC-06DC-4D37-8169-290895CCC418}">
      <dsp:nvSpPr>
        <dsp:cNvPr id="0" name=""/>
        <dsp:cNvSpPr/>
      </dsp:nvSpPr>
      <dsp:spPr>
        <a:xfrm>
          <a:off x="5941064" y="968612"/>
          <a:ext cx="1364173" cy="68208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SECRETARIA EXECUTIVA</a:t>
          </a:r>
          <a:endParaRPr lang="pt-BR" sz="900" kern="1200" dirty="0"/>
        </a:p>
      </dsp:txBody>
      <dsp:txXfrm>
        <a:off x="5941064" y="968612"/>
        <a:ext cx="1364173" cy="68208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7BE3D-8024-4611-A13A-20A995FC82A1}">
      <dsp:nvSpPr>
        <dsp:cNvPr id="0" name=""/>
        <dsp:cNvSpPr/>
      </dsp:nvSpPr>
      <dsp:spPr>
        <a:xfrm>
          <a:off x="6377601" y="586752"/>
          <a:ext cx="122477" cy="536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568"/>
              </a:lnTo>
              <a:lnTo>
                <a:pt x="122477" y="5365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17B94-EB67-4210-9427-E5424412E87A}">
      <dsp:nvSpPr>
        <dsp:cNvPr id="0" name=""/>
        <dsp:cNvSpPr/>
      </dsp:nvSpPr>
      <dsp:spPr>
        <a:xfrm>
          <a:off x="6255123" y="586752"/>
          <a:ext cx="122477" cy="536568"/>
        </a:xfrm>
        <a:custGeom>
          <a:avLst/>
          <a:gdLst/>
          <a:ahLst/>
          <a:cxnLst/>
          <a:rect l="0" t="0" r="0" b="0"/>
          <a:pathLst>
            <a:path>
              <a:moveTo>
                <a:pt x="122477" y="0"/>
              </a:moveTo>
              <a:lnTo>
                <a:pt x="122477" y="536568"/>
              </a:lnTo>
              <a:lnTo>
                <a:pt x="0" y="5365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4BD3E-84D2-4804-91F8-F2B208F2828B}">
      <dsp:nvSpPr>
        <dsp:cNvPr id="0" name=""/>
        <dsp:cNvSpPr/>
      </dsp:nvSpPr>
      <dsp:spPr>
        <a:xfrm>
          <a:off x="7176621" y="2243115"/>
          <a:ext cx="174967" cy="3849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9293"/>
              </a:lnTo>
              <a:lnTo>
                <a:pt x="174967" y="384929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26EAF-CFDC-4B17-8997-8BBEA6C8E80E}">
      <dsp:nvSpPr>
        <dsp:cNvPr id="0" name=""/>
        <dsp:cNvSpPr/>
      </dsp:nvSpPr>
      <dsp:spPr>
        <a:xfrm>
          <a:off x="7176621" y="2243115"/>
          <a:ext cx="174967" cy="3021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1111"/>
              </a:lnTo>
              <a:lnTo>
                <a:pt x="174967" y="302111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48357-C156-4A56-B1D3-9A17F2E1FC3A}">
      <dsp:nvSpPr>
        <dsp:cNvPr id="0" name=""/>
        <dsp:cNvSpPr/>
      </dsp:nvSpPr>
      <dsp:spPr>
        <a:xfrm>
          <a:off x="7176621" y="2243115"/>
          <a:ext cx="174967" cy="2192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2930"/>
              </a:lnTo>
              <a:lnTo>
                <a:pt x="174967" y="219293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D7A98D-3AD2-44E4-B199-2F7C70301725}">
      <dsp:nvSpPr>
        <dsp:cNvPr id="0" name=""/>
        <dsp:cNvSpPr/>
      </dsp:nvSpPr>
      <dsp:spPr>
        <a:xfrm>
          <a:off x="7176621" y="2243115"/>
          <a:ext cx="174967" cy="1364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4749"/>
              </a:lnTo>
              <a:lnTo>
                <a:pt x="174967" y="136474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58996-C73D-4361-BEC2-2AE9928AB0B5}">
      <dsp:nvSpPr>
        <dsp:cNvPr id="0" name=""/>
        <dsp:cNvSpPr/>
      </dsp:nvSpPr>
      <dsp:spPr>
        <a:xfrm>
          <a:off x="7176621" y="2243115"/>
          <a:ext cx="174967" cy="536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568"/>
              </a:lnTo>
              <a:lnTo>
                <a:pt x="174967" y="53656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7FF7D-6698-4C4E-B013-024C3FE3430B}">
      <dsp:nvSpPr>
        <dsp:cNvPr id="0" name=""/>
        <dsp:cNvSpPr/>
      </dsp:nvSpPr>
      <dsp:spPr>
        <a:xfrm>
          <a:off x="6377601" y="586752"/>
          <a:ext cx="1265600" cy="1073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0658"/>
              </a:lnTo>
              <a:lnTo>
                <a:pt x="1265600" y="950658"/>
              </a:lnTo>
              <a:lnTo>
                <a:pt x="1265600" y="10731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80A6CF-F437-41AD-AB5C-AEAE525A9EAA}">
      <dsp:nvSpPr>
        <dsp:cNvPr id="0" name=""/>
        <dsp:cNvSpPr/>
      </dsp:nvSpPr>
      <dsp:spPr>
        <a:xfrm>
          <a:off x="5112000" y="2243115"/>
          <a:ext cx="1411407" cy="244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77"/>
              </a:lnTo>
              <a:lnTo>
                <a:pt x="1411407" y="122477"/>
              </a:lnTo>
              <a:lnTo>
                <a:pt x="1411407" y="2449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90ACF4-9746-469C-AE42-49862BA223CB}">
      <dsp:nvSpPr>
        <dsp:cNvPr id="0" name=""/>
        <dsp:cNvSpPr/>
      </dsp:nvSpPr>
      <dsp:spPr>
        <a:xfrm>
          <a:off x="5066280" y="2243115"/>
          <a:ext cx="91440" cy="2449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9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BEA3D-2BFB-4040-9A63-1237274F424F}">
      <dsp:nvSpPr>
        <dsp:cNvPr id="0" name=""/>
        <dsp:cNvSpPr/>
      </dsp:nvSpPr>
      <dsp:spPr>
        <a:xfrm>
          <a:off x="3234011" y="3071296"/>
          <a:ext cx="174967" cy="891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038"/>
              </a:lnTo>
              <a:lnTo>
                <a:pt x="174967" y="89103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BDFC92-4237-4DE2-8BA9-68E1B0EF0EB6}">
      <dsp:nvSpPr>
        <dsp:cNvPr id="0" name=""/>
        <dsp:cNvSpPr/>
      </dsp:nvSpPr>
      <dsp:spPr>
        <a:xfrm>
          <a:off x="3700592" y="2243115"/>
          <a:ext cx="1411407" cy="244955"/>
        </a:xfrm>
        <a:custGeom>
          <a:avLst/>
          <a:gdLst/>
          <a:ahLst/>
          <a:cxnLst/>
          <a:rect l="0" t="0" r="0" b="0"/>
          <a:pathLst>
            <a:path>
              <a:moveTo>
                <a:pt x="1411407" y="0"/>
              </a:moveTo>
              <a:lnTo>
                <a:pt x="1411407" y="122477"/>
              </a:lnTo>
              <a:lnTo>
                <a:pt x="0" y="122477"/>
              </a:lnTo>
              <a:lnTo>
                <a:pt x="0" y="2449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5112000" y="586752"/>
          <a:ext cx="1265600" cy="1073136"/>
        </a:xfrm>
        <a:custGeom>
          <a:avLst/>
          <a:gdLst/>
          <a:ahLst/>
          <a:cxnLst/>
          <a:rect l="0" t="0" r="0" b="0"/>
          <a:pathLst>
            <a:path>
              <a:moveTo>
                <a:pt x="1265600" y="0"/>
              </a:moveTo>
              <a:lnTo>
                <a:pt x="1265600" y="950658"/>
              </a:lnTo>
              <a:lnTo>
                <a:pt x="0" y="950658"/>
              </a:lnTo>
              <a:lnTo>
                <a:pt x="0" y="10731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5794374" y="3526"/>
          <a:ext cx="1166452" cy="5832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SECRETARIA MUNICIPAL DE ESPORTES E LAZER</a:t>
          </a:r>
          <a:endParaRPr lang="pt-BR" sz="1000" kern="1200" dirty="0"/>
        </a:p>
      </dsp:txBody>
      <dsp:txXfrm>
        <a:off x="5794374" y="3526"/>
        <a:ext cx="1166452" cy="583226"/>
      </dsp:txXfrm>
    </dsp:sp>
    <dsp:sp modelId="{226E36F3-23E3-4627-88CD-D7C2D43B92BA}">
      <dsp:nvSpPr>
        <dsp:cNvPr id="0" name=""/>
        <dsp:cNvSpPr/>
      </dsp:nvSpPr>
      <dsp:spPr>
        <a:xfrm>
          <a:off x="4528773" y="1659888"/>
          <a:ext cx="1166452" cy="5832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GESTÃO DE EQUIPAMENTOS E SUPORTE</a:t>
          </a:r>
          <a:endParaRPr lang="pt-BR" sz="1000" kern="1200" dirty="0"/>
        </a:p>
      </dsp:txBody>
      <dsp:txXfrm>
        <a:off x="4528773" y="1659888"/>
        <a:ext cx="1166452" cy="583226"/>
      </dsp:txXfrm>
    </dsp:sp>
    <dsp:sp modelId="{DABB0056-7332-48FC-8B2C-8B0BDC5ED342}">
      <dsp:nvSpPr>
        <dsp:cNvPr id="0" name=""/>
        <dsp:cNvSpPr/>
      </dsp:nvSpPr>
      <dsp:spPr>
        <a:xfrm>
          <a:off x="3117366" y="2488070"/>
          <a:ext cx="1166452" cy="5832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GESTÃO DE UNIDADES ESPORTIVAS</a:t>
          </a:r>
          <a:endParaRPr lang="pt-BR" sz="1000" kern="1200" dirty="0"/>
        </a:p>
      </dsp:txBody>
      <dsp:txXfrm>
        <a:off x="3117366" y="2488070"/>
        <a:ext cx="1166452" cy="583226"/>
      </dsp:txXfrm>
    </dsp:sp>
    <dsp:sp modelId="{7B27F657-6D8A-47CB-A1DE-4870EC18C49E}">
      <dsp:nvSpPr>
        <dsp:cNvPr id="0" name=""/>
        <dsp:cNvSpPr/>
      </dsp:nvSpPr>
      <dsp:spPr>
        <a:xfrm>
          <a:off x="3408979" y="3316251"/>
          <a:ext cx="1166452" cy="129216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CENTRO OLÍMPICO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ESTÁDIO MUNICIPAL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GINÁSIOS (2)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CAMPOS (10)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QUADRAS (15)</a:t>
          </a:r>
          <a:endParaRPr lang="pt-BR" sz="1000" kern="1200" dirty="0"/>
        </a:p>
      </dsp:txBody>
      <dsp:txXfrm>
        <a:off x="3408979" y="3316251"/>
        <a:ext cx="1166452" cy="1292166"/>
      </dsp:txXfrm>
    </dsp:sp>
    <dsp:sp modelId="{91119AC4-ECF8-4C86-8342-B1B12E522D25}">
      <dsp:nvSpPr>
        <dsp:cNvPr id="0" name=""/>
        <dsp:cNvSpPr/>
      </dsp:nvSpPr>
      <dsp:spPr>
        <a:xfrm>
          <a:off x="4528773" y="2488070"/>
          <a:ext cx="1166452" cy="5832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ALMOXARIFADO</a:t>
          </a:r>
          <a:endParaRPr lang="pt-BR" sz="1000" kern="1200" dirty="0"/>
        </a:p>
      </dsp:txBody>
      <dsp:txXfrm>
        <a:off x="4528773" y="2488070"/>
        <a:ext cx="1166452" cy="583226"/>
      </dsp:txXfrm>
    </dsp:sp>
    <dsp:sp modelId="{9273F1A9-BEA0-4260-B634-3EE81F9FDE0E}">
      <dsp:nvSpPr>
        <dsp:cNvPr id="0" name=""/>
        <dsp:cNvSpPr/>
      </dsp:nvSpPr>
      <dsp:spPr>
        <a:xfrm>
          <a:off x="5940181" y="2488070"/>
          <a:ext cx="1166452" cy="5832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SUPORTE ADMINISTRATIVO</a:t>
          </a:r>
          <a:endParaRPr lang="pt-BR" sz="1000" kern="1200" dirty="0"/>
        </a:p>
      </dsp:txBody>
      <dsp:txXfrm>
        <a:off x="5940181" y="2488070"/>
        <a:ext cx="1166452" cy="583226"/>
      </dsp:txXfrm>
    </dsp:sp>
    <dsp:sp modelId="{2D6A004A-EA7C-4441-9418-0DEDEAFCBE03}">
      <dsp:nvSpPr>
        <dsp:cNvPr id="0" name=""/>
        <dsp:cNvSpPr/>
      </dsp:nvSpPr>
      <dsp:spPr>
        <a:xfrm>
          <a:off x="7059975" y="1659888"/>
          <a:ext cx="1166452" cy="5832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ESPORTES E LAZER</a:t>
          </a:r>
          <a:endParaRPr lang="pt-BR" sz="1000" kern="1200" dirty="0"/>
        </a:p>
      </dsp:txBody>
      <dsp:txXfrm>
        <a:off x="7059975" y="1659888"/>
        <a:ext cx="1166452" cy="583226"/>
      </dsp:txXfrm>
    </dsp:sp>
    <dsp:sp modelId="{BEFFDD94-4136-46F5-A1F5-8C467C7BB50E}">
      <dsp:nvSpPr>
        <dsp:cNvPr id="0" name=""/>
        <dsp:cNvSpPr/>
      </dsp:nvSpPr>
      <dsp:spPr>
        <a:xfrm>
          <a:off x="7351589" y="2488070"/>
          <a:ext cx="1166452" cy="5832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COMPETIÇÕES MUNICIPAIS</a:t>
          </a:r>
          <a:endParaRPr lang="pt-BR" sz="1000" kern="1200" dirty="0"/>
        </a:p>
      </dsp:txBody>
      <dsp:txXfrm>
        <a:off x="7351589" y="2488070"/>
        <a:ext cx="1166452" cy="583226"/>
      </dsp:txXfrm>
    </dsp:sp>
    <dsp:sp modelId="{812B2FCA-FF31-4219-94F3-04E20A0892F5}">
      <dsp:nvSpPr>
        <dsp:cNvPr id="0" name=""/>
        <dsp:cNvSpPr/>
      </dsp:nvSpPr>
      <dsp:spPr>
        <a:xfrm>
          <a:off x="7351589" y="3316251"/>
          <a:ext cx="1166452" cy="5832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LAZER E RECREAÇÃO</a:t>
          </a:r>
          <a:endParaRPr lang="pt-BR" sz="1000" kern="1200" dirty="0"/>
        </a:p>
      </dsp:txBody>
      <dsp:txXfrm>
        <a:off x="7351589" y="3316251"/>
        <a:ext cx="1166452" cy="583226"/>
      </dsp:txXfrm>
    </dsp:sp>
    <dsp:sp modelId="{79905BDA-D9E8-4EC2-A3E1-9FBD257E7DB2}">
      <dsp:nvSpPr>
        <dsp:cNvPr id="0" name=""/>
        <dsp:cNvSpPr/>
      </dsp:nvSpPr>
      <dsp:spPr>
        <a:xfrm>
          <a:off x="7351589" y="4144432"/>
          <a:ext cx="1166452" cy="5832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ESPORTES DE ALTO RENDIMENTO</a:t>
          </a:r>
          <a:endParaRPr lang="pt-BR" sz="1000" kern="1200" dirty="0"/>
        </a:p>
      </dsp:txBody>
      <dsp:txXfrm>
        <a:off x="7351589" y="4144432"/>
        <a:ext cx="1166452" cy="583226"/>
      </dsp:txXfrm>
    </dsp:sp>
    <dsp:sp modelId="{0DDBABFC-C70B-4DEA-B43A-DEE331DE8F1C}">
      <dsp:nvSpPr>
        <dsp:cNvPr id="0" name=""/>
        <dsp:cNvSpPr/>
      </dsp:nvSpPr>
      <dsp:spPr>
        <a:xfrm>
          <a:off x="7351589" y="4972614"/>
          <a:ext cx="1166452" cy="5832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DESENVOLVIMENTO DE TALENTOS</a:t>
          </a:r>
          <a:endParaRPr lang="pt-BR" sz="1000" kern="1200" dirty="0"/>
        </a:p>
      </dsp:txBody>
      <dsp:txXfrm>
        <a:off x="7351589" y="4972614"/>
        <a:ext cx="1166452" cy="583226"/>
      </dsp:txXfrm>
    </dsp:sp>
    <dsp:sp modelId="{750AA7AB-A538-4B9C-A240-D20B1E0D169D}">
      <dsp:nvSpPr>
        <dsp:cNvPr id="0" name=""/>
        <dsp:cNvSpPr/>
      </dsp:nvSpPr>
      <dsp:spPr>
        <a:xfrm>
          <a:off x="7351589" y="5800795"/>
          <a:ext cx="1166452" cy="5832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ESPORTES INSTITUCIONAIS</a:t>
          </a:r>
          <a:endParaRPr lang="pt-BR" sz="1000" kern="1200" dirty="0"/>
        </a:p>
      </dsp:txBody>
      <dsp:txXfrm>
        <a:off x="7351589" y="5800795"/>
        <a:ext cx="1166452" cy="583226"/>
      </dsp:txXfrm>
    </dsp:sp>
    <dsp:sp modelId="{0269DC17-B4B7-47E0-8C14-000612AFBC57}">
      <dsp:nvSpPr>
        <dsp:cNvPr id="0" name=""/>
        <dsp:cNvSpPr/>
      </dsp:nvSpPr>
      <dsp:spPr>
        <a:xfrm>
          <a:off x="5088671" y="831707"/>
          <a:ext cx="1166452" cy="58322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CHEFIA DE GABINETE</a:t>
          </a:r>
          <a:endParaRPr lang="pt-BR" sz="1000" kern="1200" dirty="0"/>
        </a:p>
      </dsp:txBody>
      <dsp:txXfrm>
        <a:off x="5088671" y="831707"/>
        <a:ext cx="1166452" cy="583226"/>
      </dsp:txXfrm>
    </dsp:sp>
    <dsp:sp modelId="{755597BB-366B-45E0-9ADD-2A6E60752F94}">
      <dsp:nvSpPr>
        <dsp:cNvPr id="0" name=""/>
        <dsp:cNvSpPr/>
      </dsp:nvSpPr>
      <dsp:spPr>
        <a:xfrm>
          <a:off x="6500078" y="831707"/>
          <a:ext cx="1166452" cy="58322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smtClean="0"/>
            <a:t>SECRETARIA EXECUTIVA</a:t>
          </a:r>
          <a:endParaRPr lang="pt-BR" sz="1000" kern="1200" dirty="0"/>
        </a:p>
      </dsp:txBody>
      <dsp:txXfrm>
        <a:off x="6500078" y="831707"/>
        <a:ext cx="1166452" cy="5832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01333-B964-4870-93A8-BBD246C79996}">
      <dsp:nvSpPr>
        <dsp:cNvPr id="0" name=""/>
        <dsp:cNvSpPr/>
      </dsp:nvSpPr>
      <dsp:spPr>
        <a:xfrm>
          <a:off x="5042253" y="534840"/>
          <a:ext cx="111382" cy="1994284"/>
        </a:xfrm>
        <a:custGeom>
          <a:avLst/>
          <a:gdLst/>
          <a:ahLst/>
          <a:cxnLst/>
          <a:rect l="0" t="0" r="0" b="0"/>
          <a:pathLst>
            <a:path>
              <a:moveTo>
                <a:pt x="111382" y="0"/>
              </a:moveTo>
              <a:lnTo>
                <a:pt x="111382" y="1994284"/>
              </a:lnTo>
              <a:lnTo>
                <a:pt x="0" y="19942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C1ADF-1D92-4189-88AD-338EE831F710}">
      <dsp:nvSpPr>
        <dsp:cNvPr id="0" name=""/>
        <dsp:cNvSpPr/>
      </dsp:nvSpPr>
      <dsp:spPr>
        <a:xfrm>
          <a:off x="5153636" y="534840"/>
          <a:ext cx="111382" cy="1241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124"/>
              </a:lnTo>
              <a:lnTo>
                <a:pt x="111382" y="124112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FF608-5743-4539-A3F2-861018D2EDA5}">
      <dsp:nvSpPr>
        <dsp:cNvPr id="0" name=""/>
        <dsp:cNvSpPr/>
      </dsp:nvSpPr>
      <dsp:spPr>
        <a:xfrm>
          <a:off x="5042253" y="534840"/>
          <a:ext cx="111382" cy="1241124"/>
        </a:xfrm>
        <a:custGeom>
          <a:avLst/>
          <a:gdLst/>
          <a:ahLst/>
          <a:cxnLst/>
          <a:rect l="0" t="0" r="0" b="0"/>
          <a:pathLst>
            <a:path>
              <a:moveTo>
                <a:pt x="111382" y="0"/>
              </a:moveTo>
              <a:lnTo>
                <a:pt x="111382" y="1241124"/>
              </a:lnTo>
              <a:lnTo>
                <a:pt x="0" y="124112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BD720-0F5E-40ED-A3DC-E2DEEB20B572}">
      <dsp:nvSpPr>
        <dsp:cNvPr id="0" name=""/>
        <dsp:cNvSpPr/>
      </dsp:nvSpPr>
      <dsp:spPr>
        <a:xfrm>
          <a:off x="5153636" y="534840"/>
          <a:ext cx="111382" cy="48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963"/>
              </a:lnTo>
              <a:lnTo>
                <a:pt x="111382" y="4879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EFA7D-A539-4198-BA68-E334577ED1E4}">
      <dsp:nvSpPr>
        <dsp:cNvPr id="0" name=""/>
        <dsp:cNvSpPr/>
      </dsp:nvSpPr>
      <dsp:spPr>
        <a:xfrm>
          <a:off x="5042253" y="534840"/>
          <a:ext cx="111382" cy="487963"/>
        </a:xfrm>
        <a:custGeom>
          <a:avLst/>
          <a:gdLst/>
          <a:ahLst/>
          <a:cxnLst/>
          <a:rect l="0" t="0" r="0" b="0"/>
          <a:pathLst>
            <a:path>
              <a:moveTo>
                <a:pt x="111382" y="0"/>
              </a:moveTo>
              <a:lnTo>
                <a:pt x="111382" y="487963"/>
              </a:lnTo>
              <a:lnTo>
                <a:pt x="0" y="48796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1370F-9673-465C-9F10-537A2E37B846}">
      <dsp:nvSpPr>
        <dsp:cNvPr id="0" name=""/>
        <dsp:cNvSpPr/>
      </dsp:nvSpPr>
      <dsp:spPr>
        <a:xfrm>
          <a:off x="7871910" y="4300644"/>
          <a:ext cx="159118" cy="1994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4284"/>
              </a:lnTo>
              <a:lnTo>
                <a:pt x="159118" y="19942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83AD5-6690-408E-9BD4-654CD0253532}">
      <dsp:nvSpPr>
        <dsp:cNvPr id="0" name=""/>
        <dsp:cNvSpPr/>
      </dsp:nvSpPr>
      <dsp:spPr>
        <a:xfrm>
          <a:off x="7871910" y="4300644"/>
          <a:ext cx="159118" cy="1241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124"/>
              </a:lnTo>
              <a:lnTo>
                <a:pt x="159118" y="124112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F7E273-D582-4968-ABB6-7E0A40D9C8D4}">
      <dsp:nvSpPr>
        <dsp:cNvPr id="0" name=""/>
        <dsp:cNvSpPr/>
      </dsp:nvSpPr>
      <dsp:spPr>
        <a:xfrm>
          <a:off x="7871910" y="4300644"/>
          <a:ext cx="159118" cy="48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963"/>
              </a:lnTo>
              <a:lnTo>
                <a:pt x="159118" y="48796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0A08B-90F3-4D14-960F-FEBF766F517E}">
      <dsp:nvSpPr>
        <dsp:cNvPr id="0" name=""/>
        <dsp:cNvSpPr/>
      </dsp:nvSpPr>
      <dsp:spPr>
        <a:xfrm>
          <a:off x="7145269" y="3547483"/>
          <a:ext cx="1150956" cy="222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82"/>
              </a:lnTo>
              <a:lnTo>
                <a:pt x="1150956" y="111382"/>
              </a:lnTo>
              <a:lnTo>
                <a:pt x="1150956" y="22276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D564BA-3AB4-4C76-8FDA-FC965C2118B7}">
      <dsp:nvSpPr>
        <dsp:cNvPr id="0" name=""/>
        <dsp:cNvSpPr/>
      </dsp:nvSpPr>
      <dsp:spPr>
        <a:xfrm>
          <a:off x="5994312" y="4300644"/>
          <a:ext cx="1283555" cy="222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82"/>
              </a:lnTo>
              <a:lnTo>
                <a:pt x="1283555" y="111382"/>
              </a:lnTo>
              <a:lnTo>
                <a:pt x="1283555" y="22276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81BDA8-0F14-4F53-B75E-19D4CF4A6119}">
      <dsp:nvSpPr>
        <dsp:cNvPr id="0" name=""/>
        <dsp:cNvSpPr/>
      </dsp:nvSpPr>
      <dsp:spPr>
        <a:xfrm>
          <a:off x="5948592" y="4300644"/>
          <a:ext cx="91440" cy="2227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276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2E471-E8FD-40D9-A352-8D981E9DD7CD}">
      <dsp:nvSpPr>
        <dsp:cNvPr id="0" name=""/>
        <dsp:cNvSpPr/>
      </dsp:nvSpPr>
      <dsp:spPr>
        <a:xfrm>
          <a:off x="4286440" y="5053805"/>
          <a:ext cx="159118" cy="48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963"/>
              </a:lnTo>
              <a:lnTo>
                <a:pt x="159118" y="48796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5199D3-2943-4F2C-BF5C-C96ED0BF8A8A}">
      <dsp:nvSpPr>
        <dsp:cNvPr id="0" name=""/>
        <dsp:cNvSpPr/>
      </dsp:nvSpPr>
      <dsp:spPr>
        <a:xfrm>
          <a:off x="4710756" y="4300644"/>
          <a:ext cx="1283555" cy="222765"/>
        </a:xfrm>
        <a:custGeom>
          <a:avLst/>
          <a:gdLst/>
          <a:ahLst/>
          <a:cxnLst/>
          <a:rect l="0" t="0" r="0" b="0"/>
          <a:pathLst>
            <a:path>
              <a:moveTo>
                <a:pt x="1283555" y="0"/>
              </a:moveTo>
              <a:lnTo>
                <a:pt x="1283555" y="111382"/>
              </a:lnTo>
              <a:lnTo>
                <a:pt x="0" y="111382"/>
              </a:lnTo>
              <a:lnTo>
                <a:pt x="0" y="22276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D430D-4975-4650-940A-19AE086ECD2A}">
      <dsp:nvSpPr>
        <dsp:cNvPr id="0" name=""/>
        <dsp:cNvSpPr/>
      </dsp:nvSpPr>
      <dsp:spPr>
        <a:xfrm>
          <a:off x="5994312" y="3547483"/>
          <a:ext cx="1150956" cy="222765"/>
        </a:xfrm>
        <a:custGeom>
          <a:avLst/>
          <a:gdLst/>
          <a:ahLst/>
          <a:cxnLst/>
          <a:rect l="0" t="0" r="0" b="0"/>
          <a:pathLst>
            <a:path>
              <a:moveTo>
                <a:pt x="1150956" y="0"/>
              </a:moveTo>
              <a:lnTo>
                <a:pt x="1150956" y="111382"/>
              </a:lnTo>
              <a:lnTo>
                <a:pt x="0" y="111382"/>
              </a:lnTo>
              <a:lnTo>
                <a:pt x="0" y="22276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07AE2-0FCE-4245-9BE7-23710C4B132B}">
      <dsp:nvSpPr>
        <dsp:cNvPr id="0" name=""/>
        <dsp:cNvSpPr/>
      </dsp:nvSpPr>
      <dsp:spPr>
        <a:xfrm>
          <a:off x="5153636" y="534840"/>
          <a:ext cx="1991632" cy="2482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865"/>
              </a:lnTo>
              <a:lnTo>
                <a:pt x="1991632" y="2370865"/>
              </a:lnTo>
              <a:lnTo>
                <a:pt x="1991632" y="248224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58B39-8255-46F1-81F6-1F50A327E564}">
      <dsp:nvSpPr>
        <dsp:cNvPr id="0" name=""/>
        <dsp:cNvSpPr/>
      </dsp:nvSpPr>
      <dsp:spPr>
        <a:xfrm>
          <a:off x="2737687" y="3547483"/>
          <a:ext cx="159118" cy="274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7445"/>
              </a:lnTo>
              <a:lnTo>
                <a:pt x="159118" y="27474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8DA8F-CC69-46F9-8C9A-1B081432A1BD}">
      <dsp:nvSpPr>
        <dsp:cNvPr id="0" name=""/>
        <dsp:cNvSpPr/>
      </dsp:nvSpPr>
      <dsp:spPr>
        <a:xfrm>
          <a:off x="2737687" y="3547483"/>
          <a:ext cx="159118" cy="1994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4284"/>
              </a:lnTo>
              <a:lnTo>
                <a:pt x="159118" y="199428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A39E2-C501-4FAC-9426-187ACB1D04D5}">
      <dsp:nvSpPr>
        <dsp:cNvPr id="0" name=""/>
        <dsp:cNvSpPr/>
      </dsp:nvSpPr>
      <dsp:spPr>
        <a:xfrm>
          <a:off x="2737687" y="3547483"/>
          <a:ext cx="159118" cy="1241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1124"/>
              </a:lnTo>
              <a:lnTo>
                <a:pt x="159118" y="124112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9E6097-A6F9-4F39-A52A-5744C0769C8A}">
      <dsp:nvSpPr>
        <dsp:cNvPr id="0" name=""/>
        <dsp:cNvSpPr/>
      </dsp:nvSpPr>
      <dsp:spPr>
        <a:xfrm>
          <a:off x="2737687" y="3547483"/>
          <a:ext cx="159118" cy="48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963"/>
              </a:lnTo>
              <a:lnTo>
                <a:pt x="159118" y="48796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F545-C1BE-48DD-811B-658B3DE83EB3}">
      <dsp:nvSpPr>
        <dsp:cNvPr id="0" name=""/>
        <dsp:cNvSpPr/>
      </dsp:nvSpPr>
      <dsp:spPr>
        <a:xfrm>
          <a:off x="3162003" y="534840"/>
          <a:ext cx="1991632" cy="2482248"/>
        </a:xfrm>
        <a:custGeom>
          <a:avLst/>
          <a:gdLst/>
          <a:ahLst/>
          <a:cxnLst/>
          <a:rect l="0" t="0" r="0" b="0"/>
          <a:pathLst>
            <a:path>
              <a:moveTo>
                <a:pt x="1991632" y="0"/>
              </a:moveTo>
              <a:lnTo>
                <a:pt x="1991632" y="2370865"/>
              </a:lnTo>
              <a:lnTo>
                <a:pt x="0" y="2370865"/>
              </a:lnTo>
              <a:lnTo>
                <a:pt x="0" y="248224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623241" y="4445"/>
          <a:ext cx="1060789" cy="5303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SECRETARIA MUNICIPAL DE SAÚDE</a:t>
          </a:r>
          <a:endParaRPr lang="pt-BR" sz="1050" kern="1200" dirty="0"/>
        </a:p>
      </dsp:txBody>
      <dsp:txXfrm>
        <a:off x="4623241" y="4445"/>
        <a:ext cx="1060789" cy="530394"/>
      </dsp:txXfrm>
    </dsp:sp>
    <dsp:sp modelId="{6435A5CA-B262-4AFB-8F7E-1CCA23EC9FC0}">
      <dsp:nvSpPr>
        <dsp:cNvPr id="0" name=""/>
        <dsp:cNvSpPr/>
      </dsp:nvSpPr>
      <dsp:spPr>
        <a:xfrm>
          <a:off x="2631608" y="3017089"/>
          <a:ext cx="1060789" cy="530394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DEPARTAMENTO ADMINISTRATIVO E FINANCEIRO</a:t>
          </a:r>
          <a:endParaRPr lang="pt-BR" sz="1100" kern="1200" dirty="0"/>
        </a:p>
      </dsp:txBody>
      <dsp:txXfrm>
        <a:off x="2631608" y="3017089"/>
        <a:ext cx="1060789" cy="530394"/>
      </dsp:txXfrm>
    </dsp:sp>
    <dsp:sp modelId="{60D2D5DC-BC4D-426E-A29C-4D594DB990E6}">
      <dsp:nvSpPr>
        <dsp:cNvPr id="0" name=""/>
        <dsp:cNvSpPr/>
      </dsp:nvSpPr>
      <dsp:spPr>
        <a:xfrm>
          <a:off x="2896805" y="3770249"/>
          <a:ext cx="1060789" cy="53039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GESTÃO FINANCEIRA</a:t>
          </a:r>
          <a:endParaRPr lang="pt-BR" sz="1100" kern="1200" dirty="0"/>
        </a:p>
      </dsp:txBody>
      <dsp:txXfrm>
        <a:off x="2896805" y="3770249"/>
        <a:ext cx="1060789" cy="530394"/>
      </dsp:txXfrm>
    </dsp:sp>
    <dsp:sp modelId="{F63EBD53-2201-4DB4-BAAC-BF38055B27A1}">
      <dsp:nvSpPr>
        <dsp:cNvPr id="0" name=""/>
        <dsp:cNvSpPr/>
      </dsp:nvSpPr>
      <dsp:spPr>
        <a:xfrm>
          <a:off x="2896805" y="4523410"/>
          <a:ext cx="1060789" cy="53039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TRANSPORTE</a:t>
          </a:r>
          <a:endParaRPr lang="pt-BR" sz="1100" kern="1200" dirty="0"/>
        </a:p>
      </dsp:txBody>
      <dsp:txXfrm>
        <a:off x="2896805" y="4523410"/>
        <a:ext cx="1060789" cy="530394"/>
      </dsp:txXfrm>
    </dsp:sp>
    <dsp:sp modelId="{92946FF0-920C-4A3F-9D2E-8D235AA0F869}">
      <dsp:nvSpPr>
        <dsp:cNvPr id="0" name=""/>
        <dsp:cNvSpPr/>
      </dsp:nvSpPr>
      <dsp:spPr>
        <a:xfrm>
          <a:off x="2896805" y="5276571"/>
          <a:ext cx="1060789" cy="53039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VERIFICAÇÃO DE ÓBITOS</a:t>
          </a:r>
          <a:endParaRPr lang="pt-BR" sz="1100" kern="1200" dirty="0"/>
        </a:p>
      </dsp:txBody>
      <dsp:txXfrm>
        <a:off x="2896805" y="5276571"/>
        <a:ext cx="1060789" cy="530394"/>
      </dsp:txXfrm>
    </dsp:sp>
    <dsp:sp modelId="{47B48F58-1B25-4E7E-9B9C-B92DCA33032D}">
      <dsp:nvSpPr>
        <dsp:cNvPr id="0" name=""/>
        <dsp:cNvSpPr/>
      </dsp:nvSpPr>
      <dsp:spPr>
        <a:xfrm>
          <a:off x="2896805" y="6029732"/>
          <a:ext cx="1060789" cy="53039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APOIO E GESTÃO DE PESSOAS</a:t>
          </a:r>
          <a:endParaRPr lang="pt-BR" sz="1100" kern="1200" dirty="0"/>
        </a:p>
      </dsp:txBody>
      <dsp:txXfrm>
        <a:off x="2896805" y="6029732"/>
        <a:ext cx="1060789" cy="530394"/>
      </dsp:txXfrm>
    </dsp:sp>
    <dsp:sp modelId="{480C3D98-1E65-4EE5-AAEE-F475C063E18D}">
      <dsp:nvSpPr>
        <dsp:cNvPr id="0" name=""/>
        <dsp:cNvSpPr/>
      </dsp:nvSpPr>
      <dsp:spPr>
        <a:xfrm>
          <a:off x="6614874" y="3017089"/>
          <a:ext cx="1060789" cy="5303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SUBSECRETARIA DE VIGILÂNCIA E REGULAÇÃO</a:t>
          </a:r>
          <a:endParaRPr lang="pt-BR" sz="1050" kern="1200" dirty="0"/>
        </a:p>
      </dsp:txBody>
      <dsp:txXfrm>
        <a:off x="6614874" y="3017089"/>
        <a:ext cx="1060789" cy="530394"/>
      </dsp:txXfrm>
    </dsp:sp>
    <dsp:sp modelId="{F91DC8BE-8A6A-4541-803C-3B8C1D0FE0D4}">
      <dsp:nvSpPr>
        <dsp:cNvPr id="0" name=""/>
        <dsp:cNvSpPr/>
      </dsp:nvSpPr>
      <dsp:spPr>
        <a:xfrm>
          <a:off x="5463917" y="3770249"/>
          <a:ext cx="1060789" cy="5303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DEPARTAMENTO DE VIGILÂNCIA EM SAÚDE</a:t>
          </a:r>
          <a:endParaRPr lang="pt-BR" sz="1100" kern="1200" dirty="0"/>
        </a:p>
      </dsp:txBody>
      <dsp:txXfrm>
        <a:off x="5463917" y="3770249"/>
        <a:ext cx="1060789" cy="530394"/>
      </dsp:txXfrm>
    </dsp:sp>
    <dsp:sp modelId="{CCF77647-D6A5-43D0-BB22-79EF61802A83}">
      <dsp:nvSpPr>
        <dsp:cNvPr id="0" name=""/>
        <dsp:cNvSpPr/>
      </dsp:nvSpPr>
      <dsp:spPr>
        <a:xfrm>
          <a:off x="4180361" y="4523410"/>
          <a:ext cx="1060789" cy="5303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ZOONOSES</a:t>
          </a:r>
          <a:endParaRPr lang="pt-BR" sz="1100" kern="1200" dirty="0"/>
        </a:p>
      </dsp:txBody>
      <dsp:txXfrm>
        <a:off x="4180361" y="4523410"/>
        <a:ext cx="1060789" cy="530394"/>
      </dsp:txXfrm>
    </dsp:sp>
    <dsp:sp modelId="{BB3A66FE-5494-465D-9DD4-86BEE21D874F}">
      <dsp:nvSpPr>
        <dsp:cNvPr id="0" name=""/>
        <dsp:cNvSpPr/>
      </dsp:nvSpPr>
      <dsp:spPr>
        <a:xfrm>
          <a:off x="4445559" y="5276571"/>
          <a:ext cx="1060789" cy="53039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CENTRO DE CONTROLE DE ZOONOSES</a:t>
          </a:r>
          <a:endParaRPr lang="pt-BR" sz="1100" kern="1200" dirty="0"/>
        </a:p>
      </dsp:txBody>
      <dsp:txXfrm>
        <a:off x="4445559" y="5276571"/>
        <a:ext cx="1060789" cy="530394"/>
      </dsp:txXfrm>
    </dsp:sp>
    <dsp:sp modelId="{ED48A89C-643F-4954-ADF2-D1034B0E7BF2}">
      <dsp:nvSpPr>
        <dsp:cNvPr id="0" name=""/>
        <dsp:cNvSpPr/>
      </dsp:nvSpPr>
      <dsp:spPr>
        <a:xfrm>
          <a:off x="5463917" y="4523410"/>
          <a:ext cx="1060789" cy="5303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VIGILÂNCIA SANITÁRIA</a:t>
          </a:r>
          <a:endParaRPr lang="pt-BR" sz="1100" kern="1200" dirty="0"/>
        </a:p>
      </dsp:txBody>
      <dsp:txXfrm>
        <a:off x="5463917" y="4523410"/>
        <a:ext cx="1060789" cy="530394"/>
      </dsp:txXfrm>
    </dsp:sp>
    <dsp:sp modelId="{D8652438-E654-45DF-A47D-B2AC5FE93BB6}">
      <dsp:nvSpPr>
        <dsp:cNvPr id="0" name=""/>
        <dsp:cNvSpPr/>
      </dsp:nvSpPr>
      <dsp:spPr>
        <a:xfrm>
          <a:off x="6747473" y="4523410"/>
          <a:ext cx="1060789" cy="5303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VIGILÂNCIA EPIDEMIOLÓGICA</a:t>
          </a:r>
          <a:endParaRPr lang="pt-BR" sz="1100" kern="1200" dirty="0"/>
        </a:p>
      </dsp:txBody>
      <dsp:txXfrm>
        <a:off x="6747473" y="4523410"/>
        <a:ext cx="1060789" cy="530394"/>
      </dsp:txXfrm>
    </dsp:sp>
    <dsp:sp modelId="{04D61C30-2534-4D96-8DE6-AB0E6BC90F12}">
      <dsp:nvSpPr>
        <dsp:cNvPr id="0" name=""/>
        <dsp:cNvSpPr/>
      </dsp:nvSpPr>
      <dsp:spPr>
        <a:xfrm>
          <a:off x="7765831" y="3770249"/>
          <a:ext cx="1060789" cy="5303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DEPARTAMENTO DE REGULAÇÃO E CONTROLE</a:t>
          </a:r>
          <a:endParaRPr lang="pt-BR" sz="1100" kern="1200" dirty="0"/>
        </a:p>
      </dsp:txBody>
      <dsp:txXfrm>
        <a:off x="7765831" y="3770249"/>
        <a:ext cx="1060789" cy="530394"/>
      </dsp:txXfrm>
    </dsp:sp>
    <dsp:sp modelId="{6617156D-D688-4E66-A8F4-3E637CBF1C13}">
      <dsp:nvSpPr>
        <dsp:cNvPr id="0" name=""/>
        <dsp:cNvSpPr/>
      </dsp:nvSpPr>
      <dsp:spPr>
        <a:xfrm>
          <a:off x="8031028" y="4523410"/>
          <a:ext cx="1060789" cy="5303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CONTROLE E AVALIAÇÃO</a:t>
          </a:r>
          <a:endParaRPr lang="pt-BR" sz="1100" kern="1200" dirty="0"/>
        </a:p>
      </dsp:txBody>
      <dsp:txXfrm>
        <a:off x="8031028" y="4523410"/>
        <a:ext cx="1060789" cy="530394"/>
      </dsp:txXfrm>
    </dsp:sp>
    <dsp:sp modelId="{AFFB3CEA-A0FE-4593-B38B-C09D3256EDDC}">
      <dsp:nvSpPr>
        <dsp:cNvPr id="0" name=""/>
        <dsp:cNvSpPr/>
      </dsp:nvSpPr>
      <dsp:spPr>
        <a:xfrm>
          <a:off x="8031028" y="5276571"/>
          <a:ext cx="1060789" cy="5303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AUDITORIA</a:t>
          </a:r>
          <a:endParaRPr lang="pt-BR" sz="1100" kern="1200" dirty="0"/>
        </a:p>
      </dsp:txBody>
      <dsp:txXfrm>
        <a:off x="8031028" y="5276571"/>
        <a:ext cx="1060789" cy="530394"/>
      </dsp:txXfrm>
    </dsp:sp>
    <dsp:sp modelId="{EAE34837-5C1E-497D-B3A2-F866A4CE151C}">
      <dsp:nvSpPr>
        <dsp:cNvPr id="0" name=""/>
        <dsp:cNvSpPr/>
      </dsp:nvSpPr>
      <dsp:spPr>
        <a:xfrm>
          <a:off x="8031028" y="6029732"/>
          <a:ext cx="1060789" cy="5303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REGULAÇÃO</a:t>
          </a:r>
          <a:endParaRPr lang="pt-BR" sz="1100" kern="1200" dirty="0"/>
        </a:p>
      </dsp:txBody>
      <dsp:txXfrm>
        <a:off x="8031028" y="6029732"/>
        <a:ext cx="1060789" cy="530394"/>
      </dsp:txXfrm>
    </dsp:sp>
    <dsp:sp modelId="{13E2565D-B453-4340-8D4C-39CF563BEC3A}">
      <dsp:nvSpPr>
        <dsp:cNvPr id="0" name=""/>
        <dsp:cNvSpPr/>
      </dsp:nvSpPr>
      <dsp:spPr>
        <a:xfrm>
          <a:off x="3981463" y="757606"/>
          <a:ext cx="1060789" cy="53039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CHEFIA DE GABINETE</a:t>
          </a:r>
          <a:endParaRPr lang="pt-BR" sz="1100" kern="1200" dirty="0"/>
        </a:p>
      </dsp:txBody>
      <dsp:txXfrm>
        <a:off x="3981463" y="757606"/>
        <a:ext cx="1060789" cy="530394"/>
      </dsp:txXfrm>
    </dsp:sp>
    <dsp:sp modelId="{080C901B-5269-4756-B8BD-F0FE95964781}">
      <dsp:nvSpPr>
        <dsp:cNvPr id="0" name=""/>
        <dsp:cNvSpPr/>
      </dsp:nvSpPr>
      <dsp:spPr>
        <a:xfrm>
          <a:off x="5265019" y="757606"/>
          <a:ext cx="1060789" cy="53039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OUVIDORIA DA SAÚDE</a:t>
          </a:r>
          <a:endParaRPr lang="pt-BR" sz="1100" kern="1200" dirty="0"/>
        </a:p>
      </dsp:txBody>
      <dsp:txXfrm>
        <a:off x="5265019" y="757606"/>
        <a:ext cx="1060789" cy="530394"/>
      </dsp:txXfrm>
    </dsp:sp>
    <dsp:sp modelId="{DD3B916B-7BA1-4F01-BF18-50C5813F8607}">
      <dsp:nvSpPr>
        <dsp:cNvPr id="0" name=""/>
        <dsp:cNvSpPr/>
      </dsp:nvSpPr>
      <dsp:spPr>
        <a:xfrm>
          <a:off x="3981463" y="1510767"/>
          <a:ext cx="1060789" cy="53039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FUNDO MUNICIPAL DE SAÚDE</a:t>
          </a:r>
          <a:endParaRPr lang="pt-BR" sz="1100" kern="1200" dirty="0"/>
        </a:p>
      </dsp:txBody>
      <dsp:txXfrm>
        <a:off x="3981463" y="1510767"/>
        <a:ext cx="1060789" cy="530394"/>
      </dsp:txXfrm>
    </dsp:sp>
    <dsp:sp modelId="{FEA70BEA-5DB6-4D69-94F9-E7A9A3351AD7}">
      <dsp:nvSpPr>
        <dsp:cNvPr id="0" name=""/>
        <dsp:cNvSpPr/>
      </dsp:nvSpPr>
      <dsp:spPr>
        <a:xfrm>
          <a:off x="5265019" y="1510767"/>
          <a:ext cx="1060789" cy="53039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CONSELHO MUNICIPAL DE SAÚDE</a:t>
          </a:r>
          <a:endParaRPr lang="pt-BR" sz="1100" kern="1200" dirty="0"/>
        </a:p>
      </dsp:txBody>
      <dsp:txXfrm>
        <a:off x="5265019" y="1510767"/>
        <a:ext cx="1060789" cy="530394"/>
      </dsp:txXfrm>
    </dsp:sp>
    <dsp:sp modelId="{DD69E21C-6BAF-4903-8BE2-29F41BE985C0}">
      <dsp:nvSpPr>
        <dsp:cNvPr id="0" name=""/>
        <dsp:cNvSpPr/>
      </dsp:nvSpPr>
      <dsp:spPr>
        <a:xfrm>
          <a:off x="3981463" y="2263928"/>
          <a:ext cx="1060789" cy="53039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smtClean="0"/>
            <a:t>SECRETARIA EXECUTIVA</a:t>
          </a:r>
          <a:endParaRPr lang="pt-BR" sz="1100" kern="1200" dirty="0"/>
        </a:p>
      </dsp:txBody>
      <dsp:txXfrm>
        <a:off x="3981463" y="2263928"/>
        <a:ext cx="1060789" cy="53039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C1ADF-1D92-4189-88AD-338EE831F710}">
      <dsp:nvSpPr>
        <dsp:cNvPr id="0" name=""/>
        <dsp:cNvSpPr/>
      </dsp:nvSpPr>
      <dsp:spPr>
        <a:xfrm>
          <a:off x="5634344" y="395645"/>
          <a:ext cx="91440" cy="1484783"/>
        </a:xfrm>
        <a:custGeom>
          <a:avLst/>
          <a:gdLst/>
          <a:ahLst/>
          <a:cxnLst/>
          <a:rect l="0" t="0" r="0" b="0"/>
          <a:pathLst>
            <a:path>
              <a:moveTo>
                <a:pt x="128646" y="0"/>
              </a:moveTo>
              <a:lnTo>
                <a:pt x="128646" y="1484783"/>
              </a:lnTo>
              <a:lnTo>
                <a:pt x="45720" y="14847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2DA0F-6018-480F-AB64-6D89CC4A57E3}">
      <dsp:nvSpPr>
        <dsp:cNvPr id="0" name=""/>
        <dsp:cNvSpPr/>
      </dsp:nvSpPr>
      <dsp:spPr>
        <a:xfrm>
          <a:off x="5717271" y="395645"/>
          <a:ext cx="91440" cy="9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24040"/>
              </a:lnTo>
              <a:lnTo>
                <a:pt x="128646" y="92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FF608-5743-4539-A3F2-861018D2EDA5}">
      <dsp:nvSpPr>
        <dsp:cNvPr id="0" name=""/>
        <dsp:cNvSpPr/>
      </dsp:nvSpPr>
      <dsp:spPr>
        <a:xfrm>
          <a:off x="5634344" y="395645"/>
          <a:ext cx="91440" cy="924040"/>
        </a:xfrm>
        <a:custGeom>
          <a:avLst/>
          <a:gdLst/>
          <a:ahLst/>
          <a:cxnLst/>
          <a:rect l="0" t="0" r="0" b="0"/>
          <a:pathLst>
            <a:path>
              <a:moveTo>
                <a:pt x="128646" y="0"/>
              </a:moveTo>
              <a:lnTo>
                <a:pt x="128646" y="924040"/>
              </a:lnTo>
              <a:lnTo>
                <a:pt x="45720" y="92404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BD720-0F5E-40ED-A3DC-E2DEEB20B572}">
      <dsp:nvSpPr>
        <dsp:cNvPr id="0" name=""/>
        <dsp:cNvSpPr/>
      </dsp:nvSpPr>
      <dsp:spPr>
        <a:xfrm>
          <a:off x="5717271" y="395645"/>
          <a:ext cx="91440" cy="3632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298"/>
              </a:lnTo>
              <a:lnTo>
                <a:pt x="128646" y="36329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EFA7D-A539-4198-BA68-E334577ED1E4}">
      <dsp:nvSpPr>
        <dsp:cNvPr id="0" name=""/>
        <dsp:cNvSpPr/>
      </dsp:nvSpPr>
      <dsp:spPr>
        <a:xfrm>
          <a:off x="5634344" y="395645"/>
          <a:ext cx="91440" cy="363298"/>
        </a:xfrm>
        <a:custGeom>
          <a:avLst/>
          <a:gdLst/>
          <a:ahLst/>
          <a:cxnLst/>
          <a:rect l="0" t="0" r="0" b="0"/>
          <a:pathLst>
            <a:path>
              <a:moveTo>
                <a:pt x="128646" y="0"/>
              </a:moveTo>
              <a:lnTo>
                <a:pt x="128646" y="363298"/>
              </a:lnTo>
              <a:lnTo>
                <a:pt x="45720" y="36329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207B4-7F15-43A8-9C8C-C86F8B866900}">
      <dsp:nvSpPr>
        <dsp:cNvPr id="0" name=""/>
        <dsp:cNvSpPr/>
      </dsp:nvSpPr>
      <dsp:spPr>
        <a:xfrm>
          <a:off x="7836159" y="3760102"/>
          <a:ext cx="118466" cy="9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040"/>
              </a:lnTo>
              <a:lnTo>
                <a:pt x="118466" y="92404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B8184-8384-4B62-9D0E-DA51EFEE63FC}">
      <dsp:nvSpPr>
        <dsp:cNvPr id="0" name=""/>
        <dsp:cNvSpPr/>
      </dsp:nvSpPr>
      <dsp:spPr>
        <a:xfrm>
          <a:off x="7836159" y="3760102"/>
          <a:ext cx="118466" cy="363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298"/>
              </a:lnTo>
              <a:lnTo>
                <a:pt x="118466" y="36329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21227-0CFF-4F22-A6D2-B02B29676F02}">
      <dsp:nvSpPr>
        <dsp:cNvPr id="0" name=""/>
        <dsp:cNvSpPr/>
      </dsp:nvSpPr>
      <dsp:spPr>
        <a:xfrm>
          <a:off x="7196439" y="3199359"/>
          <a:ext cx="955632" cy="165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26"/>
              </a:lnTo>
              <a:lnTo>
                <a:pt x="955632" y="82926"/>
              </a:lnTo>
              <a:lnTo>
                <a:pt x="955632" y="1658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9B160-5D61-4911-BBE0-233ECD5011A0}">
      <dsp:nvSpPr>
        <dsp:cNvPr id="0" name=""/>
        <dsp:cNvSpPr/>
      </dsp:nvSpPr>
      <dsp:spPr>
        <a:xfrm>
          <a:off x="6880527" y="3760102"/>
          <a:ext cx="118466" cy="1484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783"/>
              </a:lnTo>
              <a:lnTo>
                <a:pt x="118466" y="148478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96DBD-40BF-4DED-B026-E4B1BA6B78F8}">
      <dsp:nvSpPr>
        <dsp:cNvPr id="0" name=""/>
        <dsp:cNvSpPr/>
      </dsp:nvSpPr>
      <dsp:spPr>
        <a:xfrm>
          <a:off x="6880527" y="3760102"/>
          <a:ext cx="118466" cy="9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040"/>
              </a:lnTo>
              <a:lnTo>
                <a:pt x="118466" y="92404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F4D40-1D12-42D8-A65F-D8EC2F314AEB}">
      <dsp:nvSpPr>
        <dsp:cNvPr id="0" name=""/>
        <dsp:cNvSpPr/>
      </dsp:nvSpPr>
      <dsp:spPr>
        <a:xfrm>
          <a:off x="6880527" y="3760102"/>
          <a:ext cx="118466" cy="363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298"/>
              </a:lnTo>
              <a:lnTo>
                <a:pt x="118466" y="36329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BE397-71F3-4FC2-919B-D9FB0E7BCE58}">
      <dsp:nvSpPr>
        <dsp:cNvPr id="0" name=""/>
        <dsp:cNvSpPr/>
      </dsp:nvSpPr>
      <dsp:spPr>
        <a:xfrm>
          <a:off x="7150719" y="3199359"/>
          <a:ext cx="91440" cy="1658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8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81097-56C4-41DC-9732-8FC7BCBB75CE}">
      <dsp:nvSpPr>
        <dsp:cNvPr id="0" name=""/>
        <dsp:cNvSpPr/>
      </dsp:nvSpPr>
      <dsp:spPr>
        <a:xfrm>
          <a:off x="5924895" y="3760102"/>
          <a:ext cx="118466" cy="363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298"/>
              </a:lnTo>
              <a:lnTo>
                <a:pt x="118466" y="36329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3DF17-1245-4FFF-A9A3-FEBA46C52F54}">
      <dsp:nvSpPr>
        <dsp:cNvPr id="0" name=""/>
        <dsp:cNvSpPr/>
      </dsp:nvSpPr>
      <dsp:spPr>
        <a:xfrm>
          <a:off x="6240807" y="3199359"/>
          <a:ext cx="955632" cy="165853"/>
        </a:xfrm>
        <a:custGeom>
          <a:avLst/>
          <a:gdLst/>
          <a:ahLst/>
          <a:cxnLst/>
          <a:rect l="0" t="0" r="0" b="0"/>
          <a:pathLst>
            <a:path>
              <a:moveTo>
                <a:pt x="955632" y="0"/>
              </a:moveTo>
              <a:lnTo>
                <a:pt x="955632" y="82926"/>
              </a:lnTo>
              <a:lnTo>
                <a:pt x="0" y="82926"/>
              </a:lnTo>
              <a:lnTo>
                <a:pt x="0" y="1658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4CA6E-14F7-4513-913D-D629FAA60DDD}">
      <dsp:nvSpPr>
        <dsp:cNvPr id="0" name=""/>
        <dsp:cNvSpPr/>
      </dsp:nvSpPr>
      <dsp:spPr>
        <a:xfrm>
          <a:off x="5762991" y="2638616"/>
          <a:ext cx="1433448" cy="165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26"/>
              </a:lnTo>
              <a:lnTo>
                <a:pt x="1433448" y="82926"/>
              </a:lnTo>
              <a:lnTo>
                <a:pt x="1433448" y="16585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AD5FB-8AA0-47CE-9CF7-546DA9461906}">
      <dsp:nvSpPr>
        <dsp:cNvPr id="0" name=""/>
        <dsp:cNvSpPr/>
      </dsp:nvSpPr>
      <dsp:spPr>
        <a:xfrm>
          <a:off x="4969263" y="3760102"/>
          <a:ext cx="118466" cy="204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5526"/>
              </a:lnTo>
              <a:lnTo>
                <a:pt x="118466" y="204552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D00C0-1956-42DE-B68B-FB2854F9BE84}">
      <dsp:nvSpPr>
        <dsp:cNvPr id="0" name=""/>
        <dsp:cNvSpPr/>
      </dsp:nvSpPr>
      <dsp:spPr>
        <a:xfrm>
          <a:off x="4969263" y="3760102"/>
          <a:ext cx="118466" cy="1484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783"/>
              </a:lnTo>
              <a:lnTo>
                <a:pt x="118466" y="148478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97891E-155F-4484-A5DE-D09E0D306FC1}">
      <dsp:nvSpPr>
        <dsp:cNvPr id="0" name=""/>
        <dsp:cNvSpPr/>
      </dsp:nvSpPr>
      <dsp:spPr>
        <a:xfrm>
          <a:off x="4969263" y="3760102"/>
          <a:ext cx="118466" cy="9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040"/>
              </a:lnTo>
              <a:lnTo>
                <a:pt x="118466" y="92404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608AD8-6D0E-4F75-B0C5-B82E76321678}">
      <dsp:nvSpPr>
        <dsp:cNvPr id="0" name=""/>
        <dsp:cNvSpPr/>
      </dsp:nvSpPr>
      <dsp:spPr>
        <a:xfrm>
          <a:off x="4969263" y="3760102"/>
          <a:ext cx="118466" cy="363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298"/>
              </a:lnTo>
              <a:lnTo>
                <a:pt x="118466" y="36329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747F44-E606-41C3-BAAD-EDEDBF3CE942}">
      <dsp:nvSpPr>
        <dsp:cNvPr id="0" name=""/>
        <dsp:cNvSpPr/>
      </dsp:nvSpPr>
      <dsp:spPr>
        <a:xfrm>
          <a:off x="4329543" y="3199359"/>
          <a:ext cx="955632" cy="165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26"/>
              </a:lnTo>
              <a:lnTo>
                <a:pt x="955632" y="82926"/>
              </a:lnTo>
              <a:lnTo>
                <a:pt x="955632" y="1658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0024-32D2-4FFA-8092-096E6F43C0D7}">
      <dsp:nvSpPr>
        <dsp:cNvPr id="0" name=""/>
        <dsp:cNvSpPr/>
      </dsp:nvSpPr>
      <dsp:spPr>
        <a:xfrm>
          <a:off x="4013631" y="3760102"/>
          <a:ext cx="118466" cy="2606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6269"/>
              </a:lnTo>
              <a:lnTo>
                <a:pt x="118466" y="260626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AB243-7AA7-49AC-A048-9FBEEFB99BA2}">
      <dsp:nvSpPr>
        <dsp:cNvPr id="0" name=""/>
        <dsp:cNvSpPr/>
      </dsp:nvSpPr>
      <dsp:spPr>
        <a:xfrm>
          <a:off x="4013631" y="3760102"/>
          <a:ext cx="118466" cy="204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5526"/>
              </a:lnTo>
              <a:lnTo>
                <a:pt x="118466" y="204552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A9347-48AF-4C2A-A202-12D10ED2C042}">
      <dsp:nvSpPr>
        <dsp:cNvPr id="0" name=""/>
        <dsp:cNvSpPr/>
      </dsp:nvSpPr>
      <dsp:spPr>
        <a:xfrm>
          <a:off x="4013631" y="3760102"/>
          <a:ext cx="118466" cy="1484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783"/>
              </a:lnTo>
              <a:lnTo>
                <a:pt x="118466" y="148478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3F34A-3467-4CBD-B237-0FD184561677}">
      <dsp:nvSpPr>
        <dsp:cNvPr id="0" name=""/>
        <dsp:cNvSpPr/>
      </dsp:nvSpPr>
      <dsp:spPr>
        <a:xfrm>
          <a:off x="4013631" y="3760102"/>
          <a:ext cx="118466" cy="9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040"/>
              </a:lnTo>
              <a:lnTo>
                <a:pt x="118466" y="92404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FE09A-AFEA-458D-8D9B-C58F0DB3B241}">
      <dsp:nvSpPr>
        <dsp:cNvPr id="0" name=""/>
        <dsp:cNvSpPr/>
      </dsp:nvSpPr>
      <dsp:spPr>
        <a:xfrm>
          <a:off x="4013631" y="3760102"/>
          <a:ext cx="118466" cy="363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298"/>
              </a:lnTo>
              <a:lnTo>
                <a:pt x="118466" y="36329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B7414-EDB6-404D-B90B-9C5C93A07538}">
      <dsp:nvSpPr>
        <dsp:cNvPr id="0" name=""/>
        <dsp:cNvSpPr/>
      </dsp:nvSpPr>
      <dsp:spPr>
        <a:xfrm>
          <a:off x="4283823" y="3199359"/>
          <a:ext cx="91440" cy="1658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58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57E05-5F71-4BAF-BD76-1BAC837BA2C4}">
      <dsp:nvSpPr>
        <dsp:cNvPr id="0" name=""/>
        <dsp:cNvSpPr/>
      </dsp:nvSpPr>
      <dsp:spPr>
        <a:xfrm>
          <a:off x="3057999" y="3760102"/>
          <a:ext cx="118466" cy="204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5526"/>
              </a:lnTo>
              <a:lnTo>
                <a:pt x="118466" y="204552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D0B1B-84F9-455F-A41D-8B01614598B3}">
      <dsp:nvSpPr>
        <dsp:cNvPr id="0" name=""/>
        <dsp:cNvSpPr/>
      </dsp:nvSpPr>
      <dsp:spPr>
        <a:xfrm>
          <a:off x="3057999" y="3760102"/>
          <a:ext cx="118466" cy="1484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783"/>
              </a:lnTo>
              <a:lnTo>
                <a:pt x="118466" y="148478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FDCD3-F346-41F1-8D68-D687D5198C92}">
      <dsp:nvSpPr>
        <dsp:cNvPr id="0" name=""/>
        <dsp:cNvSpPr/>
      </dsp:nvSpPr>
      <dsp:spPr>
        <a:xfrm>
          <a:off x="3057999" y="3760102"/>
          <a:ext cx="118466" cy="9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040"/>
              </a:lnTo>
              <a:lnTo>
                <a:pt x="118466" y="92404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B89B7-45B4-40B2-88AC-72B421CC0CB8}">
      <dsp:nvSpPr>
        <dsp:cNvPr id="0" name=""/>
        <dsp:cNvSpPr/>
      </dsp:nvSpPr>
      <dsp:spPr>
        <a:xfrm>
          <a:off x="3057999" y="3760102"/>
          <a:ext cx="118466" cy="363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298"/>
              </a:lnTo>
              <a:lnTo>
                <a:pt x="118466" y="36329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1130E-B0FE-4BF6-9E4B-730CD694FE77}">
      <dsp:nvSpPr>
        <dsp:cNvPr id="0" name=""/>
        <dsp:cNvSpPr/>
      </dsp:nvSpPr>
      <dsp:spPr>
        <a:xfrm>
          <a:off x="3373910" y="3199359"/>
          <a:ext cx="955632" cy="165853"/>
        </a:xfrm>
        <a:custGeom>
          <a:avLst/>
          <a:gdLst/>
          <a:ahLst/>
          <a:cxnLst/>
          <a:rect l="0" t="0" r="0" b="0"/>
          <a:pathLst>
            <a:path>
              <a:moveTo>
                <a:pt x="955632" y="0"/>
              </a:moveTo>
              <a:lnTo>
                <a:pt x="955632" y="82926"/>
              </a:lnTo>
              <a:lnTo>
                <a:pt x="0" y="82926"/>
              </a:lnTo>
              <a:lnTo>
                <a:pt x="0" y="1658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EDD27-B136-45FD-AA66-427F45D4DA10}">
      <dsp:nvSpPr>
        <dsp:cNvPr id="0" name=""/>
        <dsp:cNvSpPr/>
      </dsp:nvSpPr>
      <dsp:spPr>
        <a:xfrm>
          <a:off x="4329543" y="2638616"/>
          <a:ext cx="1433448" cy="165853"/>
        </a:xfrm>
        <a:custGeom>
          <a:avLst/>
          <a:gdLst/>
          <a:ahLst/>
          <a:cxnLst/>
          <a:rect l="0" t="0" r="0" b="0"/>
          <a:pathLst>
            <a:path>
              <a:moveTo>
                <a:pt x="1433448" y="0"/>
              </a:moveTo>
              <a:lnTo>
                <a:pt x="1433448" y="82926"/>
              </a:lnTo>
              <a:lnTo>
                <a:pt x="0" y="82926"/>
              </a:lnTo>
              <a:lnTo>
                <a:pt x="0" y="16585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5717271" y="395645"/>
          <a:ext cx="91440" cy="18480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4808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5368101" y="756"/>
          <a:ext cx="789778" cy="394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SECRETARIA MUNICIPAL DE SAÚDE</a:t>
          </a:r>
          <a:endParaRPr lang="pt-BR" sz="1050" kern="1200" dirty="0"/>
        </a:p>
      </dsp:txBody>
      <dsp:txXfrm>
        <a:off x="5368101" y="756"/>
        <a:ext cx="789778" cy="394889"/>
      </dsp:txXfrm>
    </dsp:sp>
    <dsp:sp modelId="{226E36F3-23E3-4627-88CD-D7C2D43B92BA}">
      <dsp:nvSpPr>
        <dsp:cNvPr id="0" name=""/>
        <dsp:cNvSpPr/>
      </dsp:nvSpPr>
      <dsp:spPr>
        <a:xfrm>
          <a:off x="5368101" y="2243727"/>
          <a:ext cx="789778" cy="3948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SUBSECRETARIA DE GESTÃO DA SAÚDE</a:t>
          </a:r>
          <a:endParaRPr lang="pt-BR" sz="900" kern="1200" dirty="0"/>
        </a:p>
      </dsp:txBody>
      <dsp:txXfrm>
        <a:off x="5368101" y="2243727"/>
        <a:ext cx="789778" cy="394889"/>
      </dsp:txXfrm>
    </dsp:sp>
    <dsp:sp modelId="{E1F2C5A4-AFB9-4FD2-B7EC-520D9845C087}">
      <dsp:nvSpPr>
        <dsp:cNvPr id="0" name=""/>
        <dsp:cNvSpPr/>
      </dsp:nvSpPr>
      <dsp:spPr>
        <a:xfrm>
          <a:off x="3934653" y="2804470"/>
          <a:ext cx="789778" cy="394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DEPARTAMENTO DE ATENÇÃO BÁSICA</a:t>
          </a:r>
          <a:endParaRPr lang="pt-BR" sz="700" kern="1200" dirty="0"/>
        </a:p>
      </dsp:txBody>
      <dsp:txXfrm>
        <a:off x="3934653" y="2804470"/>
        <a:ext cx="789778" cy="394889"/>
      </dsp:txXfrm>
    </dsp:sp>
    <dsp:sp modelId="{12A28285-54AB-4524-9965-B8B8202B2375}">
      <dsp:nvSpPr>
        <dsp:cNvPr id="0" name=""/>
        <dsp:cNvSpPr/>
      </dsp:nvSpPr>
      <dsp:spPr>
        <a:xfrm>
          <a:off x="2979021" y="3365213"/>
          <a:ext cx="789778" cy="394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DE UNIDADES BÁSICAS - DISTRITO I</a:t>
          </a:r>
          <a:endParaRPr lang="pt-BR" sz="700" kern="1200" dirty="0"/>
        </a:p>
      </dsp:txBody>
      <dsp:txXfrm>
        <a:off x="2979021" y="3365213"/>
        <a:ext cx="789778" cy="394889"/>
      </dsp:txXfrm>
    </dsp:sp>
    <dsp:sp modelId="{1AF0805B-9816-4926-90C9-56713206CFAF}">
      <dsp:nvSpPr>
        <dsp:cNvPr id="0" name=""/>
        <dsp:cNvSpPr/>
      </dsp:nvSpPr>
      <dsp:spPr>
        <a:xfrm>
          <a:off x="3176466" y="3925956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AKIRA TADA</a:t>
          </a:r>
          <a:endParaRPr lang="pt-BR" sz="700" kern="1200" dirty="0"/>
        </a:p>
      </dsp:txBody>
      <dsp:txXfrm>
        <a:off x="3176466" y="3925956"/>
        <a:ext cx="789778" cy="394889"/>
      </dsp:txXfrm>
    </dsp:sp>
    <dsp:sp modelId="{23346DF9-1141-4970-8AB2-1529D7FD563B}">
      <dsp:nvSpPr>
        <dsp:cNvPr id="0" name=""/>
        <dsp:cNvSpPr/>
      </dsp:nvSpPr>
      <dsp:spPr>
        <a:xfrm>
          <a:off x="3176466" y="4486698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JD. HELENA</a:t>
          </a:r>
          <a:endParaRPr lang="pt-BR" sz="700" kern="1200" dirty="0"/>
        </a:p>
      </dsp:txBody>
      <dsp:txXfrm>
        <a:off x="3176466" y="4486698"/>
        <a:ext cx="789778" cy="394889"/>
      </dsp:txXfrm>
    </dsp:sp>
    <dsp:sp modelId="{42B5F495-90B9-468D-A42B-828F97DD96B2}">
      <dsp:nvSpPr>
        <dsp:cNvPr id="0" name=""/>
        <dsp:cNvSpPr/>
      </dsp:nvSpPr>
      <dsp:spPr>
        <a:xfrm>
          <a:off x="3176466" y="5047441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STA. CECÍLIA</a:t>
          </a:r>
          <a:endParaRPr lang="pt-BR" sz="700" kern="1200" dirty="0"/>
        </a:p>
      </dsp:txBody>
      <dsp:txXfrm>
        <a:off x="3176466" y="5047441"/>
        <a:ext cx="789778" cy="394889"/>
      </dsp:txXfrm>
    </dsp:sp>
    <dsp:sp modelId="{F963003B-A804-455B-A3CF-824FB4CFDC96}">
      <dsp:nvSpPr>
        <dsp:cNvPr id="0" name=""/>
        <dsp:cNvSpPr/>
      </dsp:nvSpPr>
      <dsp:spPr>
        <a:xfrm>
          <a:off x="3176466" y="5608184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INTERCAP</a:t>
          </a:r>
          <a:endParaRPr lang="pt-BR" sz="700" kern="1200" dirty="0"/>
        </a:p>
      </dsp:txBody>
      <dsp:txXfrm>
        <a:off x="3176466" y="5608184"/>
        <a:ext cx="789778" cy="394889"/>
      </dsp:txXfrm>
    </dsp:sp>
    <dsp:sp modelId="{0170DA91-E426-4CFF-9878-FE92A7BB3C71}">
      <dsp:nvSpPr>
        <dsp:cNvPr id="0" name=""/>
        <dsp:cNvSpPr/>
      </dsp:nvSpPr>
      <dsp:spPr>
        <a:xfrm>
          <a:off x="3934653" y="3365213"/>
          <a:ext cx="789778" cy="394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DE UNIDADES BÁSICAS - DISTRITO II</a:t>
          </a:r>
          <a:endParaRPr lang="pt-BR" sz="700" kern="1200" dirty="0"/>
        </a:p>
      </dsp:txBody>
      <dsp:txXfrm>
        <a:off x="3934653" y="3365213"/>
        <a:ext cx="789778" cy="394889"/>
      </dsp:txXfrm>
    </dsp:sp>
    <dsp:sp modelId="{1994D04E-EE04-4E4C-97D5-D38542D878A3}">
      <dsp:nvSpPr>
        <dsp:cNvPr id="0" name=""/>
        <dsp:cNvSpPr/>
      </dsp:nvSpPr>
      <dsp:spPr>
        <a:xfrm>
          <a:off x="4132098" y="3925956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PQ. PINHEIRO</a:t>
          </a:r>
          <a:endParaRPr lang="pt-BR" sz="700" kern="1200" dirty="0"/>
        </a:p>
      </dsp:txBody>
      <dsp:txXfrm>
        <a:off x="4132098" y="3925956"/>
        <a:ext cx="789778" cy="394889"/>
      </dsp:txXfrm>
    </dsp:sp>
    <dsp:sp modelId="{92B2D54D-ED21-43FD-933F-EB12C809FFE6}">
      <dsp:nvSpPr>
        <dsp:cNvPr id="0" name=""/>
        <dsp:cNvSpPr/>
      </dsp:nvSpPr>
      <dsp:spPr>
        <a:xfrm>
          <a:off x="4132098" y="4486698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SUINÁ</a:t>
          </a:r>
          <a:endParaRPr lang="pt-BR" sz="700" kern="1200" dirty="0"/>
        </a:p>
      </dsp:txBody>
      <dsp:txXfrm>
        <a:off x="4132098" y="4486698"/>
        <a:ext cx="789778" cy="394889"/>
      </dsp:txXfrm>
    </dsp:sp>
    <dsp:sp modelId="{22628777-EBFD-40FD-A7E0-E867B1C2E14E}">
      <dsp:nvSpPr>
        <dsp:cNvPr id="0" name=""/>
        <dsp:cNvSpPr/>
      </dsp:nvSpPr>
      <dsp:spPr>
        <a:xfrm>
          <a:off x="4132098" y="5047441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SILVIO SAMPAIO</a:t>
          </a:r>
          <a:endParaRPr lang="pt-BR" sz="700" kern="1200" dirty="0"/>
        </a:p>
      </dsp:txBody>
      <dsp:txXfrm>
        <a:off x="4132098" y="5047441"/>
        <a:ext cx="789778" cy="394889"/>
      </dsp:txXfrm>
    </dsp:sp>
    <dsp:sp modelId="{E3D62F68-7C5A-4CA5-8DBE-46C671E7A71E}">
      <dsp:nvSpPr>
        <dsp:cNvPr id="0" name=""/>
        <dsp:cNvSpPr/>
      </dsp:nvSpPr>
      <dsp:spPr>
        <a:xfrm>
          <a:off x="4132098" y="5608184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SANTO ONOFRE</a:t>
          </a:r>
          <a:endParaRPr lang="pt-BR" sz="700" kern="1200" dirty="0"/>
        </a:p>
      </dsp:txBody>
      <dsp:txXfrm>
        <a:off x="4132098" y="5608184"/>
        <a:ext cx="789778" cy="394889"/>
      </dsp:txXfrm>
    </dsp:sp>
    <dsp:sp modelId="{3F8887DC-2E0A-465D-8A4B-255E32ABFE58}">
      <dsp:nvSpPr>
        <dsp:cNvPr id="0" name=""/>
        <dsp:cNvSpPr/>
      </dsp:nvSpPr>
      <dsp:spPr>
        <a:xfrm>
          <a:off x="4132098" y="6168927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</a:t>
          </a:r>
          <a:r>
            <a:rPr lang="pt-BR" sz="700" kern="1200" dirty="0" smtClean="0"/>
            <a:t>OLIVEIRAS MARABÁ</a:t>
          </a:r>
          <a:endParaRPr lang="pt-BR" sz="700" kern="1200" dirty="0"/>
        </a:p>
      </dsp:txBody>
      <dsp:txXfrm>
        <a:off x="4132098" y="6168927"/>
        <a:ext cx="789778" cy="394889"/>
      </dsp:txXfrm>
    </dsp:sp>
    <dsp:sp modelId="{CE87A40C-F780-45AE-822B-F86482F04114}">
      <dsp:nvSpPr>
        <dsp:cNvPr id="0" name=""/>
        <dsp:cNvSpPr/>
      </dsp:nvSpPr>
      <dsp:spPr>
        <a:xfrm>
          <a:off x="4890285" y="3365213"/>
          <a:ext cx="789778" cy="394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DE UNIDADES BÁSICAS - DISTRITO III</a:t>
          </a:r>
          <a:endParaRPr lang="pt-BR" sz="700" kern="1200" dirty="0"/>
        </a:p>
      </dsp:txBody>
      <dsp:txXfrm>
        <a:off x="4890285" y="3365213"/>
        <a:ext cx="789778" cy="394889"/>
      </dsp:txXfrm>
    </dsp:sp>
    <dsp:sp modelId="{EDDFB45E-BED4-4517-A216-3E9ADEF859B6}">
      <dsp:nvSpPr>
        <dsp:cNvPr id="0" name=""/>
        <dsp:cNvSpPr/>
      </dsp:nvSpPr>
      <dsp:spPr>
        <a:xfrm>
          <a:off x="5087730" y="3925956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JD. MARGARIDAS</a:t>
          </a:r>
          <a:endParaRPr lang="pt-BR" sz="700" kern="1200" dirty="0"/>
        </a:p>
      </dsp:txBody>
      <dsp:txXfrm>
        <a:off x="5087730" y="3925956"/>
        <a:ext cx="789778" cy="394889"/>
      </dsp:txXfrm>
    </dsp:sp>
    <dsp:sp modelId="{27508B9A-1F07-4CB2-9EF2-D671DBC380AB}">
      <dsp:nvSpPr>
        <dsp:cNvPr id="0" name=""/>
        <dsp:cNvSpPr/>
      </dsp:nvSpPr>
      <dsp:spPr>
        <a:xfrm>
          <a:off x="5087730" y="4486698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JD. SALETE</a:t>
          </a:r>
          <a:endParaRPr lang="pt-BR" sz="700" kern="1200" dirty="0"/>
        </a:p>
      </dsp:txBody>
      <dsp:txXfrm>
        <a:off x="5087730" y="4486698"/>
        <a:ext cx="789778" cy="394889"/>
      </dsp:txXfrm>
    </dsp:sp>
    <dsp:sp modelId="{31300BF1-58E9-4D9A-958B-00E38B55A734}">
      <dsp:nvSpPr>
        <dsp:cNvPr id="0" name=""/>
        <dsp:cNvSpPr/>
      </dsp:nvSpPr>
      <dsp:spPr>
        <a:xfrm>
          <a:off x="5087730" y="5047441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JD. RECORD</a:t>
          </a:r>
          <a:endParaRPr lang="pt-BR" sz="700" kern="1200" dirty="0"/>
        </a:p>
      </dsp:txBody>
      <dsp:txXfrm>
        <a:off x="5087730" y="5047441"/>
        <a:ext cx="789778" cy="394889"/>
      </dsp:txXfrm>
    </dsp:sp>
    <dsp:sp modelId="{24A695E6-691D-4465-9339-E198A0904847}">
      <dsp:nvSpPr>
        <dsp:cNvPr id="0" name=""/>
        <dsp:cNvSpPr/>
      </dsp:nvSpPr>
      <dsp:spPr>
        <a:xfrm>
          <a:off x="5087730" y="5608184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UBS JD. PANORAMA</a:t>
          </a:r>
          <a:endParaRPr lang="pt-BR" sz="700" kern="1200" dirty="0"/>
        </a:p>
      </dsp:txBody>
      <dsp:txXfrm>
        <a:off x="5087730" y="5608184"/>
        <a:ext cx="789778" cy="394889"/>
      </dsp:txXfrm>
    </dsp:sp>
    <dsp:sp modelId="{007CF18B-2B73-4516-AFA2-1AFC0378B654}">
      <dsp:nvSpPr>
        <dsp:cNvPr id="0" name=""/>
        <dsp:cNvSpPr/>
      </dsp:nvSpPr>
      <dsp:spPr>
        <a:xfrm>
          <a:off x="6801550" y="2804470"/>
          <a:ext cx="789778" cy="394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DEPARTAMENTO DE ATENÇÃO ESPECIALIZADA</a:t>
          </a:r>
          <a:endParaRPr lang="pt-BR" sz="700" kern="1200" dirty="0"/>
        </a:p>
      </dsp:txBody>
      <dsp:txXfrm>
        <a:off x="6801550" y="2804470"/>
        <a:ext cx="789778" cy="394889"/>
      </dsp:txXfrm>
    </dsp:sp>
    <dsp:sp modelId="{E124BE07-628D-4FC4-9B63-84C6D0A7F6B8}">
      <dsp:nvSpPr>
        <dsp:cNvPr id="0" name=""/>
        <dsp:cNvSpPr/>
      </dsp:nvSpPr>
      <dsp:spPr>
        <a:xfrm>
          <a:off x="5845917" y="3365213"/>
          <a:ext cx="789778" cy="394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DE SAÚDE BUCAL</a:t>
          </a:r>
          <a:endParaRPr lang="pt-BR" sz="700" kern="1200" dirty="0"/>
        </a:p>
      </dsp:txBody>
      <dsp:txXfrm>
        <a:off x="5845917" y="3365213"/>
        <a:ext cx="789778" cy="394889"/>
      </dsp:txXfrm>
    </dsp:sp>
    <dsp:sp modelId="{DB67195F-E266-4D67-9625-EFDB93E9AC00}">
      <dsp:nvSpPr>
        <dsp:cNvPr id="0" name=""/>
        <dsp:cNvSpPr/>
      </dsp:nvSpPr>
      <dsp:spPr>
        <a:xfrm>
          <a:off x="6043362" y="3925956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CEO</a:t>
          </a:r>
          <a:endParaRPr lang="pt-BR" sz="700" kern="1200" dirty="0"/>
        </a:p>
      </dsp:txBody>
      <dsp:txXfrm>
        <a:off x="6043362" y="3925956"/>
        <a:ext cx="789778" cy="394889"/>
      </dsp:txXfrm>
    </dsp:sp>
    <dsp:sp modelId="{7F9B8B31-2838-477F-ADCF-A5302E197655}">
      <dsp:nvSpPr>
        <dsp:cNvPr id="0" name=""/>
        <dsp:cNvSpPr/>
      </dsp:nvSpPr>
      <dsp:spPr>
        <a:xfrm>
          <a:off x="6801550" y="3365213"/>
          <a:ext cx="789778" cy="394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DVISÃO DE SAÚDE MENTAL</a:t>
          </a:r>
          <a:endParaRPr lang="pt-BR" sz="700" kern="1200" dirty="0"/>
        </a:p>
      </dsp:txBody>
      <dsp:txXfrm>
        <a:off x="6801550" y="3365213"/>
        <a:ext cx="789778" cy="394889"/>
      </dsp:txXfrm>
    </dsp:sp>
    <dsp:sp modelId="{56165EE5-BCC7-46C5-BB53-3441CF3DF887}">
      <dsp:nvSpPr>
        <dsp:cNvPr id="0" name=""/>
        <dsp:cNvSpPr/>
      </dsp:nvSpPr>
      <dsp:spPr>
        <a:xfrm>
          <a:off x="6998994" y="3925956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CAPS AD</a:t>
          </a:r>
          <a:endParaRPr lang="pt-BR" sz="700" kern="1200" dirty="0"/>
        </a:p>
      </dsp:txBody>
      <dsp:txXfrm>
        <a:off x="6998994" y="3925956"/>
        <a:ext cx="789778" cy="394889"/>
      </dsp:txXfrm>
    </dsp:sp>
    <dsp:sp modelId="{B89D3003-4E7D-42BB-960B-4D630140A9C3}">
      <dsp:nvSpPr>
        <dsp:cNvPr id="0" name=""/>
        <dsp:cNvSpPr/>
      </dsp:nvSpPr>
      <dsp:spPr>
        <a:xfrm>
          <a:off x="6998994" y="4486698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CAPS INFANTIL</a:t>
          </a:r>
          <a:endParaRPr lang="pt-BR" sz="700" kern="1200" dirty="0"/>
        </a:p>
      </dsp:txBody>
      <dsp:txXfrm>
        <a:off x="6998994" y="4486698"/>
        <a:ext cx="789778" cy="394889"/>
      </dsp:txXfrm>
    </dsp:sp>
    <dsp:sp modelId="{73EB11BD-37F0-4183-9610-14A0A2CDF209}">
      <dsp:nvSpPr>
        <dsp:cNvPr id="0" name=""/>
        <dsp:cNvSpPr/>
      </dsp:nvSpPr>
      <dsp:spPr>
        <a:xfrm>
          <a:off x="6998994" y="5047441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CAPS II</a:t>
          </a:r>
          <a:endParaRPr lang="pt-BR" sz="700" kern="1200" dirty="0"/>
        </a:p>
      </dsp:txBody>
      <dsp:txXfrm>
        <a:off x="6998994" y="5047441"/>
        <a:ext cx="789778" cy="394889"/>
      </dsp:txXfrm>
    </dsp:sp>
    <dsp:sp modelId="{9DC800E4-DDF4-4420-80CB-80AAF3650303}">
      <dsp:nvSpPr>
        <dsp:cNvPr id="0" name=""/>
        <dsp:cNvSpPr/>
      </dsp:nvSpPr>
      <dsp:spPr>
        <a:xfrm>
          <a:off x="7757182" y="3365213"/>
          <a:ext cx="789778" cy="394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DE ASSISTÊNCIA FARMACÊUTIVA</a:t>
          </a:r>
          <a:endParaRPr lang="pt-BR" sz="700" kern="1200" dirty="0"/>
        </a:p>
      </dsp:txBody>
      <dsp:txXfrm>
        <a:off x="7757182" y="3365213"/>
        <a:ext cx="789778" cy="394889"/>
      </dsp:txXfrm>
    </dsp:sp>
    <dsp:sp modelId="{F474CB99-FD88-48AC-8D5A-E0BC1D65E2CD}">
      <dsp:nvSpPr>
        <dsp:cNvPr id="0" name=""/>
        <dsp:cNvSpPr/>
      </dsp:nvSpPr>
      <dsp:spPr>
        <a:xfrm>
          <a:off x="7954626" y="3925956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ALMOXARIFADO</a:t>
          </a:r>
          <a:endParaRPr lang="pt-BR" sz="700" kern="1200" dirty="0"/>
        </a:p>
      </dsp:txBody>
      <dsp:txXfrm>
        <a:off x="7954626" y="3925956"/>
        <a:ext cx="789778" cy="394889"/>
      </dsp:txXfrm>
    </dsp:sp>
    <dsp:sp modelId="{4135A2D8-5599-4CD6-B768-2ACF7552915D}">
      <dsp:nvSpPr>
        <dsp:cNvPr id="0" name=""/>
        <dsp:cNvSpPr/>
      </dsp:nvSpPr>
      <dsp:spPr>
        <a:xfrm>
          <a:off x="7954626" y="4486698"/>
          <a:ext cx="789778" cy="394889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FARMÁCIA POPULAR</a:t>
          </a:r>
          <a:endParaRPr lang="pt-BR" sz="700" kern="1200" dirty="0"/>
        </a:p>
      </dsp:txBody>
      <dsp:txXfrm>
        <a:off x="7954626" y="4486698"/>
        <a:ext cx="789778" cy="394889"/>
      </dsp:txXfrm>
    </dsp:sp>
    <dsp:sp modelId="{13E2565D-B453-4340-8D4C-39CF563BEC3A}">
      <dsp:nvSpPr>
        <dsp:cNvPr id="0" name=""/>
        <dsp:cNvSpPr/>
      </dsp:nvSpPr>
      <dsp:spPr>
        <a:xfrm>
          <a:off x="4890285" y="561499"/>
          <a:ext cx="789778" cy="394889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CHEFIA DE GABINETE</a:t>
          </a:r>
          <a:endParaRPr lang="pt-BR" sz="700" kern="1200" dirty="0"/>
        </a:p>
      </dsp:txBody>
      <dsp:txXfrm>
        <a:off x="4890285" y="561499"/>
        <a:ext cx="789778" cy="394889"/>
      </dsp:txXfrm>
    </dsp:sp>
    <dsp:sp modelId="{080C901B-5269-4756-B8BD-F0FE95964781}">
      <dsp:nvSpPr>
        <dsp:cNvPr id="0" name=""/>
        <dsp:cNvSpPr/>
      </dsp:nvSpPr>
      <dsp:spPr>
        <a:xfrm>
          <a:off x="5845917" y="561499"/>
          <a:ext cx="789778" cy="394889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OUVIDORIA DA SAÚDE</a:t>
          </a:r>
          <a:endParaRPr lang="pt-BR" sz="700" kern="1200" dirty="0"/>
        </a:p>
      </dsp:txBody>
      <dsp:txXfrm>
        <a:off x="5845917" y="561499"/>
        <a:ext cx="789778" cy="394889"/>
      </dsp:txXfrm>
    </dsp:sp>
    <dsp:sp modelId="{DD3B916B-7BA1-4F01-BF18-50C5813F8607}">
      <dsp:nvSpPr>
        <dsp:cNvPr id="0" name=""/>
        <dsp:cNvSpPr/>
      </dsp:nvSpPr>
      <dsp:spPr>
        <a:xfrm>
          <a:off x="4890285" y="1122242"/>
          <a:ext cx="789778" cy="394889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FUNDO MUNICIPAL</a:t>
          </a:r>
          <a:endParaRPr lang="pt-BR" sz="700" kern="1200" dirty="0"/>
        </a:p>
      </dsp:txBody>
      <dsp:txXfrm>
        <a:off x="4890285" y="1122242"/>
        <a:ext cx="789778" cy="394889"/>
      </dsp:txXfrm>
    </dsp:sp>
    <dsp:sp modelId="{90E37F1B-5EF0-4318-8C0D-B50588F6C03B}">
      <dsp:nvSpPr>
        <dsp:cNvPr id="0" name=""/>
        <dsp:cNvSpPr/>
      </dsp:nvSpPr>
      <dsp:spPr>
        <a:xfrm>
          <a:off x="5845917" y="1122242"/>
          <a:ext cx="789778" cy="394889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smtClean="0"/>
            <a:t>SECRETARIA EXECUTIVA</a:t>
          </a:r>
          <a:endParaRPr lang="pt-BR" sz="700" kern="1200" dirty="0"/>
        </a:p>
      </dsp:txBody>
      <dsp:txXfrm>
        <a:off x="5845917" y="1122242"/>
        <a:ext cx="789778" cy="394889"/>
      </dsp:txXfrm>
    </dsp:sp>
    <dsp:sp modelId="{FEA70BEA-5DB6-4D69-94F9-E7A9A3351AD7}">
      <dsp:nvSpPr>
        <dsp:cNvPr id="0" name=""/>
        <dsp:cNvSpPr/>
      </dsp:nvSpPr>
      <dsp:spPr>
        <a:xfrm>
          <a:off x="4890285" y="1682984"/>
          <a:ext cx="789778" cy="394889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CONSELHO MUNICIPAL DE SAÚDE</a:t>
          </a:r>
          <a:endParaRPr lang="pt-BR" sz="700" kern="1200" dirty="0"/>
        </a:p>
      </dsp:txBody>
      <dsp:txXfrm>
        <a:off x="4890285" y="1682984"/>
        <a:ext cx="789778" cy="39488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C1ADF-1D92-4189-88AD-338EE831F710}">
      <dsp:nvSpPr>
        <dsp:cNvPr id="0" name=""/>
        <dsp:cNvSpPr/>
      </dsp:nvSpPr>
      <dsp:spPr>
        <a:xfrm>
          <a:off x="5725365" y="433985"/>
          <a:ext cx="91440" cy="1622668"/>
        </a:xfrm>
        <a:custGeom>
          <a:avLst/>
          <a:gdLst/>
          <a:ahLst/>
          <a:cxnLst/>
          <a:rect l="0" t="0" r="0" b="0"/>
          <a:pathLst>
            <a:path>
              <a:moveTo>
                <a:pt x="136347" y="0"/>
              </a:moveTo>
              <a:lnTo>
                <a:pt x="136347" y="1622668"/>
              </a:lnTo>
              <a:lnTo>
                <a:pt x="45720" y="16226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79B61-3D97-4C4D-BF22-2AAC4FCA3BF8}">
      <dsp:nvSpPr>
        <dsp:cNvPr id="0" name=""/>
        <dsp:cNvSpPr/>
      </dsp:nvSpPr>
      <dsp:spPr>
        <a:xfrm>
          <a:off x="5815993" y="433985"/>
          <a:ext cx="91440" cy="1009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9852"/>
              </a:lnTo>
              <a:lnTo>
                <a:pt x="136347" y="10098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3FF608-5743-4539-A3F2-861018D2EDA5}">
      <dsp:nvSpPr>
        <dsp:cNvPr id="0" name=""/>
        <dsp:cNvSpPr/>
      </dsp:nvSpPr>
      <dsp:spPr>
        <a:xfrm>
          <a:off x="5725365" y="433985"/>
          <a:ext cx="91440" cy="1009852"/>
        </a:xfrm>
        <a:custGeom>
          <a:avLst/>
          <a:gdLst/>
          <a:ahLst/>
          <a:cxnLst/>
          <a:rect l="0" t="0" r="0" b="0"/>
          <a:pathLst>
            <a:path>
              <a:moveTo>
                <a:pt x="136347" y="0"/>
              </a:moveTo>
              <a:lnTo>
                <a:pt x="136347" y="1009852"/>
              </a:lnTo>
              <a:lnTo>
                <a:pt x="45720" y="10098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BD720-0F5E-40ED-A3DC-E2DEEB20B572}">
      <dsp:nvSpPr>
        <dsp:cNvPr id="0" name=""/>
        <dsp:cNvSpPr/>
      </dsp:nvSpPr>
      <dsp:spPr>
        <a:xfrm>
          <a:off x="5815993" y="433985"/>
          <a:ext cx="91440" cy="3970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035"/>
              </a:lnTo>
              <a:lnTo>
                <a:pt x="136347" y="39703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EFA7D-A539-4198-BA68-E334577ED1E4}">
      <dsp:nvSpPr>
        <dsp:cNvPr id="0" name=""/>
        <dsp:cNvSpPr/>
      </dsp:nvSpPr>
      <dsp:spPr>
        <a:xfrm>
          <a:off x="5725365" y="433985"/>
          <a:ext cx="91440" cy="397035"/>
        </a:xfrm>
        <a:custGeom>
          <a:avLst/>
          <a:gdLst/>
          <a:ahLst/>
          <a:cxnLst/>
          <a:rect l="0" t="0" r="0" b="0"/>
          <a:pathLst>
            <a:path>
              <a:moveTo>
                <a:pt x="136347" y="0"/>
              </a:moveTo>
              <a:lnTo>
                <a:pt x="136347" y="397035"/>
              </a:lnTo>
              <a:lnTo>
                <a:pt x="45720" y="39703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747CC-7677-4BD0-A864-0AF9778310A4}">
      <dsp:nvSpPr>
        <dsp:cNvPr id="0" name=""/>
        <dsp:cNvSpPr/>
      </dsp:nvSpPr>
      <dsp:spPr>
        <a:xfrm>
          <a:off x="5815993" y="3498066"/>
          <a:ext cx="91440" cy="28483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8301"/>
              </a:lnTo>
              <a:lnTo>
                <a:pt x="136347" y="284830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FB9DD-B60E-470B-A5F4-C35FE2B7D4E2}">
      <dsp:nvSpPr>
        <dsp:cNvPr id="0" name=""/>
        <dsp:cNvSpPr/>
      </dsp:nvSpPr>
      <dsp:spPr>
        <a:xfrm>
          <a:off x="5725365" y="3498066"/>
          <a:ext cx="91440" cy="2848301"/>
        </a:xfrm>
        <a:custGeom>
          <a:avLst/>
          <a:gdLst/>
          <a:ahLst/>
          <a:cxnLst/>
          <a:rect l="0" t="0" r="0" b="0"/>
          <a:pathLst>
            <a:path>
              <a:moveTo>
                <a:pt x="136347" y="0"/>
              </a:moveTo>
              <a:lnTo>
                <a:pt x="136347" y="2848301"/>
              </a:lnTo>
              <a:lnTo>
                <a:pt x="45720" y="284830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F2626B-D0F4-4B2B-9004-F71F3132B84C}">
      <dsp:nvSpPr>
        <dsp:cNvPr id="0" name=""/>
        <dsp:cNvSpPr/>
      </dsp:nvSpPr>
      <dsp:spPr>
        <a:xfrm>
          <a:off x="5815993" y="3498066"/>
          <a:ext cx="91440" cy="22354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5484"/>
              </a:lnTo>
              <a:lnTo>
                <a:pt x="136347" y="22354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AD941-26D6-4365-9B1B-56E1D36002D1}">
      <dsp:nvSpPr>
        <dsp:cNvPr id="0" name=""/>
        <dsp:cNvSpPr/>
      </dsp:nvSpPr>
      <dsp:spPr>
        <a:xfrm>
          <a:off x="5725365" y="3498066"/>
          <a:ext cx="91440" cy="2235484"/>
        </a:xfrm>
        <a:custGeom>
          <a:avLst/>
          <a:gdLst/>
          <a:ahLst/>
          <a:cxnLst/>
          <a:rect l="0" t="0" r="0" b="0"/>
          <a:pathLst>
            <a:path>
              <a:moveTo>
                <a:pt x="136347" y="0"/>
              </a:moveTo>
              <a:lnTo>
                <a:pt x="136347" y="2235484"/>
              </a:lnTo>
              <a:lnTo>
                <a:pt x="45720" y="223548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E00A2-3E43-45CC-9948-3B32F956F738}">
      <dsp:nvSpPr>
        <dsp:cNvPr id="0" name=""/>
        <dsp:cNvSpPr/>
      </dsp:nvSpPr>
      <dsp:spPr>
        <a:xfrm>
          <a:off x="5815993" y="3498066"/>
          <a:ext cx="91440" cy="16226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22668"/>
              </a:lnTo>
              <a:lnTo>
                <a:pt x="136347" y="162266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5413D-1559-4D57-9A10-B6B5A1C84E62}">
      <dsp:nvSpPr>
        <dsp:cNvPr id="0" name=""/>
        <dsp:cNvSpPr/>
      </dsp:nvSpPr>
      <dsp:spPr>
        <a:xfrm>
          <a:off x="5725365" y="3498066"/>
          <a:ext cx="91440" cy="1622668"/>
        </a:xfrm>
        <a:custGeom>
          <a:avLst/>
          <a:gdLst/>
          <a:ahLst/>
          <a:cxnLst/>
          <a:rect l="0" t="0" r="0" b="0"/>
          <a:pathLst>
            <a:path>
              <a:moveTo>
                <a:pt x="136347" y="0"/>
              </a:moveTo>
              <a:lnTo>
                <a:pt x="136347" y="1622668"/>
              </a:lnTo>
              <a:lnTo>
                <a:pt x="45720" y="162266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ACD1D-427C-491B-8A79-38853B046E72}">
      <dsp:nvSpPr>
        <dsp:cNvPr id="0" name=""/>
        <dsp:cNvSpPr/>
      </dsp:nvSpPr>
      <dsp:spPr>
        <a:xfrm>
          <a:off x="5815993" y="3498066"/>
          <a:ext cx="91440" cy="10098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9852"/>
              </a:lnTo>
              <a:lnTo>
                <a:pt x="136347" y="100985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79916-A607-4D39-BFFD-4058499E772D}">
      <dsp:nvSpPr>
        <dsp:cNvPr id="0" name=""/>
        <dsp:cNvSpPr/>
      </dsp:nvSpPr>
      <dsp:spPr>
        <a:xfrm>
          <a:off x="5725365" y="3498066"/>
          <a:ext cx="91440" cy="1009852"/>
        </a:xfrm>
        <a:custGeom>
          <a:avLst/>
          <a:gdLst/>
          <a:ahLst/>
          <a:cxnLst/>
          <a:rect l="0" t="0" r="0" b="0"/>
          <a:pathLst>
            <a:path>
              <a:moveTo>
                <a:pt x="136347" y="0"/>
              </a:moveTo>
              <a:lnTo>
                <a:pt x="136347" y="1009852"/>
              </a:lnTo>
              <a:lnTo>
                <a:pt x="45720" y="100985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45D55C-E1E4-4786-9A4A-9E82446ECFCC}">
      <dsp:nvSpPr>
        <dsp:cNvPr id="0" name=""/>
        <dsp:cNvSpPr/>
      </dsp:nvSpPr>
      <dsp:spPr>
        <a:xfrm>
          <a:off x="5815993" y="3498066"/>
          <a:ext cx="91440" cy="3970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035"/>
              </a:lnTo>
              <a:lnTo>
                <a:pt x="136347" y="3970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8C23F-59F4-48E6-8B0E-49123AD7C38D}">
      <dsp:nvSpPr>
        <dsp:cNvPr id="0" name=""/>
        <dsp:cNvSpPr/>
      </dsp:nvSpPr>
      <dsp:spPr>
        <a:xfrm>
          <a:off x="5725365" y="3498066"/>
          <a:ext cx="91440" cy="397035"/>
        </a:xfrm>
        <a:custGeom>
          <a:avLst/>
          <a:gdLst/>
          <a:ahLst/>
          <a:cxnLst/>
          <a:rect l="0" t="0" r="0" b="0"/>
          <a:pathLst>
            <a:path>
              <a:moveTo>
                <a:pt x="136347" y="0"/>
              </a:moveTo>
              <a:lnTo>
                <a:pt x="136347" y="397035"/>
              </a:lnTo>
              <a:lnTo>
                <a:pt x="45720" y="3970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54CA6E-14F7-4513-913D-D629FAA60DDD}">
      <dsp:nvSpPr>
        <dsp:cNvPr id="0" name=""/>
        <dsp:cNvSpPr/>
      </dsp:nvSpPr>
      <dsp:spPr>
        <a:xfrm>
          <a:off x="5815993" y="2885250"/>
          <a:ext cx="91440" cy="1812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2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5815993" y="433985"/>
          <a:ext cx="91440" cy="20197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97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5430152" y="2424"/>
          <a:ext cx="863121" cy="431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50" kern="1200" dirty="0" smtClean="0"/>
            <a:t>SECRETARIA MUNICIPAL DE SAÚDE</a:t>
          </a:r>
          <a:endParaRPr lang="pt-BR" sz="1050" kern="1200" dirty="0"/>
        </a:p>
      </dsp:txBody>
      <dsp:txXfrm>
        <a:off x="5430152" y="2424"/>
        <a:ext cx="863121" cy="431560"/>
      </dsp:txXfrm>
    </dsp:sp>
    <dsp:sp modelId="{226E36F3-23E3-4627-88CD-D7C2D43B92BA}">
      <dsp:nvSpPr>
        <dsp:cNvPr id="0" name=""/>
        <dsp:cNvSpPr/>
      </dsp:nvSpPr>
      <dsp:spPr>
        <a:xfrm>
          <a:off x="5430152" y="2453689"/>
          <a:ext cx="863121" cy="4315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SUBSECRETARIA DE GESTÃO DA SAÚDE</a:t>
          </a:r>
          <a:endParaRPr lang="pt-BR" sz="1000" kern="1200" dirty="0"/>
        </a:p>
      </dsp:txBody>
      <dsp:txXfrm>
        <a:off x="5430152" y="2453689"/>
        <a:ext cx="863121" cy="431560"/>
      </dsp:txXfrm>
    </dsp:sp>
    <dsp:sp modelId="{007CF18B-2B73-4516-AFA2-1AFC0378B654}">
      <dsp:nvSpPr>
        <dsp:cNvPr id="0" name=""/>
        <dsp:cNvSpPr/>
      </dsp:nvSpPr>
      <dsp:spPr>
        <a:xfrm>
          <a:off x="5430152" y="3066506"/>
          <a:ext cx="863121" cy="4315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ATENÇÃO ESPECIALIZADA</a:t>
          </a:r>
          <a:endParaRPr lang="pt-BR" sz="900" kern="1200" dirty="0"/>
        </a:p>
      </dsp:txBody>
      <dsp:txXfrm>
        <a:off x="5430152" y="3066506"/>
        <a:ext cx="863121" cy="431560"/>
      </dsp:txXfrm>
    </dsp:sp>
    <dsp:sp modelId="{A3693CA5-AEF9-4881-9A95-916614E1636A}">
      <dsp:nvSpPr>
        <dsp:cNvPr id="0" name=""/>
        <dsp:cNvSpPr/>
      </dsp:nvSpPr>
      <dsp:spPr>
        <a:xfrm>
          <a:off x="4907964" y="3679322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CENTRO DE ESPECIALIDADES</a:t>
          </a:r>
          <a:endParaRPr lang="pt-BR" sz="900" kern="1200" dirty="0"/>
        </a:p>
      </dsp:txBody>
      <dsp:txXfrm>
        <a:off x="4907964" y="3679322"/>
        <a:ext cx="863121" cy="431560"/>
      </dsp:txXfrm>
    </dsp:sp>
    <dsp:sp modelId="{8FC059D5-3320-4F8E-8AF3-C92D93AE077A}">
      <dsp:nvSpPr>
        <dsp:cNvPr id="0" name=""/>
        <dsp:cNvSpPr/>
      </dsp:nvSpPr>
      <dsp:spPr>
        <a:xfrm>
          <a:off x="5952341" y="3679322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PSM</a:t>
          </a:r>
          <a:endParaRPr lang="pt-BR" sz="900" kern="1200" dirty="0"/>
        </a:p>
      </dsp:txBody>
      <dsp:txXfrm>
        <a:off x="5952341" y="3679322"/>
        <a:ext cx="863121" cy="431560"/>
      </dsp:txXfrm>
    </dsp:sp>
    <dsp:sp modelId="{D791640A-81C6-44FE-8B24-6E0C270ABFCE}">
      <dsp:nvSpPr>
        <dsp:cNvPr id="0" name=""/>
        <dsp:cNvSpPr/>
      </dsp:nvSpPr>
      <dsp:spPr>
        <a:xfrm>
          <a:off x="4907964" y="4292138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SER REABILITAÇÃO FÍSICA</a:t>
          </a:r>
          <a:endParaRPr lang="pt-BR" sz="900" kern="1200" dirty="0"/>
        </a:p>
      </dsp:txBody>
      <dsp:txXfrm>
        <a:off x="4907964" y="4292138"/>
        <a:ext cx="863121" cy="431560"/>
      </dsp:txXfrm>
    </dsp:sp>
    <dsp:sp modelId="{38ED1AE0-780C-402C-A0F4-E01B3B3450B0}">
      <dsp:nvSpPr>
        <dsp:cNvPr id="0" name=""/>
        <dsp:cNvSpPr/>
      </dsp:nvSpPr>
      <dsp:spPr>
        <a:xfrm>
          <a:off x="5952341" y="4292138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PS AKIRA TADA</a:t>
          </a:r>
          <a:endParaRPr lang="pt-BR" sz="900" kern="1200" dirty="0"/>
        </a:p>
      </dsp:txBody>
      <dsp:txXfrm>
        <a:off x="5952341" y="4292138"/>
        <a:ext cx="863121" cy="431560"/>
      </dsp:txXfrm>
    </dsp:sp>
    <dsp:sp modelId="{56279E65-348C-4BF3-BE27-C56FB1A81834}">
      <dsp:nvSpPr>
        <dsp:cNvPr id="0" name=""/>
        <dsp:cNvSpPr/>
      </dsp:nvSpPr>
      <dsp:spPr>
        <a:xfrm>
          <a:off x="4907964" y="4904955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CRSM CENTRO DE SAÚDE DA MULHER</a:t>
          </a:r>
          <a:endParaRPr lang="pt-BR" sz="900" kern="1200" dirty="0"/>
        </a:p>
      </dsp:txBody>
      <dsp:txXfrm>
        <a:off x="4907964" y="4904955"/>
        <a:ext cx="863121" cy="431560"/>
      </dsp:txXfrm>
    </dsp:sp>
    <dsp:sp modelId="{D2C58D4C-33FE-4148-B198-BB349904B1DA}">
      <dsp:nvSpPr>
        <dsp:cNvPr id="0" name=""/>
        <dsp:cNvSpPr/>
      </dsp:nvSpPr>
      <dsp:spPr>
        <a:xfrm>
          <a:off x="5952341" y="4904955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PSI</a:t>
          </a:r>
          <a:endParaRPr lang="pt-BR" sz="900" kern="1200" dirty="0"/>
        </a:p>
      </dsp:txBody>
      <dsp:txXfrm>
        <a:off x="5952341" y="4904955"/>
        <a:ext cx="863121" cy="431560"/>
      </dsp:txXfrm>
    </dsp:sp>
    <dsp:sp modelId="{93D06CB8-8B77-44E8-8747-52B39568E135}">
      <dsp:nvSpPr>
        <dsp:cNvPr id="0" name=""/>
        <dsp:cNvSpPr/>
      </dsp:nvSpPr>
      <dsp:spPr>
        <a:xfrm>
          <a:off x="4907964" y="5517771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SAMU</a:t>
          </a:r>
          <a:endParaRPr lang="pt-BR" sz="900" kern="1200" dirty="0"/>
        </a:p>
      </dsp:txBody>
      <dsp:txXfrm>
        <a:off x="4907964" y="5517771"/>
        <a:ext cx="863121" cy="431560"/>
      </dsp:txXfrm>
    </dsp:sp>
    <dsp:sp modelId="{7BFCCFB4-5D8A-4802-A6FC-B1B3817E8F77}">
      <dsp:nvSpPr>
        <dsp:cNvPr id="0" name=""/>
        <dsp:cNvSpPr/>
      </dsp:nvSpPr>
      <dsp:spPr>
        <a:xfrm>
          <a:off x="5952341" y="5517771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MATERNIDADE</a:t>
          </a:r>
          <a:endParaRPr lang="pt-BR" sz="900" kern="1200" dirty="0"/>
        </a:p>
      </dsp:txBody>
      <dsp:txXfrm>
        <a:off x="5952341" y="5517771"/>
        <a:ext cx="863121" cy="431560"/>
      </dsp:txXfrm>
    </dsp:sp>
    <dsp:sp modelId="{557828E1-B1B3-4F5A-A745-9B11514DCFF4}">
      <dsp:nvSpPr>
        <dsp:cNvPr id="0" name=""/>
        <dsp:cNvSpPr/>
      </dsp:nvSpPr>
      <dsp:spPr>
        <a:xfrm>
          <a:off x="4907964" y="6130587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SERVIÇO DE ATENDIMENTO DOMICILIAR - PAD</a:t>
          </a:r>
          <a:endParaRPr lang="pt-BR" sz="900" kern="1200" dirty="0"/>
        </a:p>
      </dsp:txBody>
      <dsp:txXfrm>
        <a:off x="4907964" y="6130587"/>
        <a:ext cx="863121" cy="431560"/>
      </dsp:txXfrm>
    </dsp:sp>
    <dsp:sp modelId="{C2ACE354-D8F7-43B8-AF6A-BE920F4D497C}">
      <dsp:nvSpPr>
        <dsp:cNvPr id="0" name=""/>
        <dsp:cNvSpPr/>
      </dsp:nvSpPr>
      <dsp:spPr>
        <a:xfrm>
          <a:off x="5952341" y="6130587"/>
          <a:ext cx="863121" cy="43156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SAE CENTRO DE REF. DST HEPATITES VIRAIS</a:t>
          </a:r>
          <a:endParaRPr lang="pt-BR" sz="900" kern="1200" dirty="0"/>
        </a:p>
      </dsp:txBody>
      <dsp:txXfrm>
        <a:off x="5952341" y="6130587"/>
        <a:ext cx="863121" cy="431560"/>
      </dsp:txXfrm>
    </dsp:sp>
    <dsp:sp modelId="{13E2565D-B453-4340-8D4C-39CF563BEC3A}">
      <dsp:nvSpPr>
        <dsp:cNvPr id="0" name=""/>
        <dsp:cNvSpPr/>
      </dsp:nvSpPr>
      <dsp:spPr>
        <a:xfrm>
          <a:off x="4907964" y="615240"/>
          <a:ext cx="863121" cy="43156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CHEFIA DE GABINETE</a:t>
          </a:r>
          <a:endParaRPr lang="pt-BR" sz="900" kern="1200" dirty="0"/>
        </a:p>
      </dsp:txBody>
      <dsp:txXfrm>
        <a:off x="4907964" y="615240"/>
        <a:ext cx="863121" cy="431560"/>
      </dsp:txXfrm>
    </dsp:sp>
    <dsp:sp modelId="{080C901B-5269-4756-B8BD-F0FE95964781}">
      <dsp:nvSpPr>
        <dsp:cNvPr id="0" name=""/>
        <dsp:cNvSpPr/>
      </dsp:nvSpPr>
      <dsp:spPr>
        <a:xfrm>
          <a:off x="5952341" y="615240"/>
          <a:ext cx="863121" cy="43156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OUVIDORIA DA SAÚDE</a:t>
          </a:r>
          <a:endParaRPr lang="pt-BR" sz="900" kern="1200" dirty="0"/>
        </a:p>
      </dsp:txBody>
      <dsp:txXfrm>
        <a:off x="5952341" y="615240"/>
        <a:ext cx="863121" cy="431560"/>
      </dsp:txXfrm>
    </dsp:sp>
    <dsp:sp modelId="{DD3B916B-7BA1-4F01-BF18-50C5813F8607}">
      <dsp:nvSpPr>
        <dsp:cNvPr id="0" name=""/>
        <dsp:cNvSpPr/>
      </dsp:nvSpPr>
      <dsp:spPr>
        <a:xfrm>
          <a:off x="4907964" y="1228057"/>
          <a:ext cx="863121" cy="43156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FUNDO MUNICIPAL</a:t>
          </a:r>
          <a:endParaRPr lang="pt-BR" sz="900" kern="1200" dirty="0"/>
        </a:p>
      </dsp:txBody>
      <dsp:txXfrm>
        <a:off x="4907964" y="1228057"/>
        <a:ext cx="863121" cy="431560"/>
      </dsp:txXfrm>
    </dsp:sp>
    <dsp:sp modelId="{E0C27452-5782-46F3-AF36-AFB89C490CE6}">
      <dsp:nvSpPr>
        <dsp:cNvPr id="0" name=""/>
        <dsp:cNvSpPr/>
      </dsp:nvSpPr>
      <dsp:spPr>
        <a:xfrm>
          <a:off x="5952341" y="1228057"/>
          <a:ext cx="863121" cy="43156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SECRETARIA EXECUTIVA</a:t>
          </a:r>
          <a:endParaRPr lang="pt-BR" sz="900" kern="1200" dirty="0"/>
        </a:p>
      </dsp:txBody>
      <dsp:txXfrm>
        <a:off x="5952341" y="1228057"/>
        <a:ext cx="863121" cy="431560"/>
      </dsp:txXfrm>
    </dsp:sp>
    <dsp:sp modelId="{FEA70BEA-5DB6-4D69-94F9-E7A9A3351AD7}">
      <dsp:nvSpPr>
        <dsp:cNvPr id="0" name=""/>
        <dsp:cNvSpPr/>
      </dsp:nvSpPr>
      <dsp:spPr>
        <a:xfrm>
          <a:off x="4907964" y="1840873"/>
          <a:ext cx="863121" cy="43156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CONSELHO MUNICIPAL DE SAÚDE</a:t>
          </a:r>
          <a:endParaRPr lang="pt-BR" sz="900" kern="1200" dirty="0"/>
        </a:p>
      </dsp:txBody>
      <dsp:txXfrm>
        <a:off x="4907964" y="1840873"/>
        <a:ext cx="863121" cy="43156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74A49-75B5-4355-8CA8-9CE2C5FB84CE}">
      <dsp:nvSpPr>
        <dsp:cNvPr id="0" name=""/>
        <dsp:cNvSpPr/>
      </dsp:nvSpPr>
      <dsp:spPr>
        <a:xfrm>
          <a:off x="5597223" y="785664"/>
          <a:ext cx="164850" cy="722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2204"/>
              </a:lnTo>
              <a:lnTo>
                <a:pt x="164850" y="7222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6BCD7-D557-40B5-86B7-20C25BED0C84}">
      <dsp:nvSpPr>
        <dsp:cNvPr id="0" name=""/>
        <dsp:cNvSpPr/>
      </dsp:nvSpPr>
      <dsp:spPr>
        <a:xfrm>
          <a:off x="5432372" y="785664"/>
          <a:ext cx="164850" cy="722204"/>
        </a:xfrm>
        <a:custGeom>
          <a:avLst/>
          <a:gdLst/>
          <a:ahLst/>
          <a:cxnLst/>
          <a:rect l="0" t="0" r="0" b="0"/>
          <a:pathLst>
            <a:path>
              <a:moveTo>
                <a:pt x="164850" y="0"/>
              </a:moveTo>
              <a:lnTo>
                <a:pt x="164850" y="722204"/>
              </a:lnTo>
              <a:lnTo>
                <a:pt x="0" y="7222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8A126-363F-4A03-8AA0-89BC197CE3D1}">
      <dsp:nvSpPr>
        <dsp:cNvPr id="0" name=""/>
        <dsp:cNvSpPr/>
      </dsp:nvSpPr>
      <dsp:spPr>
        <a:xfrm>
          <a:off x="6868931" y="3015077"/>
          <a:ext cx="235501" cy="1836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910"/>
              </a:lnTo>
              <a:lnTo>
                <a:pt x="235501" y="183691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790DBC-F218-4AF2-A46E-5C8ED0748A14}">
      <dsp:nvSpPr>
        <dsp:cNvPr id="0" name=""/>
        <dsp:cNvSpPr/>
      </dsp:nvSpPr>
      <dsp:spPr>
        <a:xfrm>
          <a:off x="6868931" y="3015077"/>
          <a:ext cx="235501" cy="722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2204"/>
              </a:lnTo>
              <a:lnTo>
                <a:pt x="235501" y="7222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A8E69-556F-414B-A002-F46DD5E810D9}">
      <dsp:nvSpPr>
        <dsp:cNvPr id="0" name=""/>
        <dsp:cNvSpPr/>
      </dsp:nvSpPr>
      <dsp:spPr>
        <a:xfrm>
          <a:off x="5597223" y="785664"/>
          <a:ext cx="1899711" cy="1444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557"/>
              </a:lnTo>
              <a:lnTo>
                <a:pt x="1899711" y="1279557"/>
              </a:lnTo>
              <a:lnTo>
                <a:pt x="1899711" y="14444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6B653-53A2-4D40-90A1-E851ADF5C3B3}">
      <dsp:nvSpPr>
        <dsp:cNvPr id="0" name=""/>
        <dsp:cNvSpPr/>
      </dsp:nvSpPr>
      <dsp:spPr>
        <a:xfrm>
          <a:off x="4969220" y="3015077"/>
          <a:ext cx="235501" cy="2951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1617"/>
              </a:lnTo>
              <a:lnTo>
                <a:pt x="235501" y="295161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2C71A-C8AC-4696-AC4F-8B9F1A76721C}">
      <dsp:nvSpPr>
        <dsp:cNvPr id="0" name=""/>
        <dsp:cNvSpPr/>
      </dsp:nvSpPr>
      <dsp:spPr>
        <a:xfrm>
          <a:off x="4969220" y="3015077"/>
          <a:ext cx="235501" cy="1836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910"/>
              </a:lnTo>
              <a:lnTo>
                <a:pt x="235501" y="183691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1B86E-25D3-4A95-A441-9F0F5CF870DE}">
      <dsp:nvSpPr>
        <dsp:cNvPr id="0" name=""/>
        <dsp:cNvSpPr/>
      </dsp:nvSpPr>
      <dsp:spPr>
        <a:xfrm>
          <a:off x="4969220" y="3015077"/>
          <a:ext cx="235501" cy="722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2204"/>
              </a:lnTo>
              <a:lnTo>
                <a:pt x="235501" y="7222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78C72E-8E5E-4409-8858-8420AA1E29AF}">
      <dsp:nvSpPr>
        <dsp:cNvPr id="0" name=""/>
        <dsp:cNvSpPr/>
      </dsp:nvSpPr>
      <dsp:spPr>
        <a:xfrm>
          <a:off x="5551503" y="785664"/>
          <a:ext cx="91440" cy="14444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44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3697512" y="785664"/>
          <a:ext cx="1899711" cy="1444408"/>
        </a:xfrm>
        <a:custGeom>
          <a:avLst/>
          <a:gdLst/>
          <a:ahLst/>
          <a:cxnLst/>
          <a:rect l="0" t="0" r="0" b="0"/>
          <a:pathLst>
            <a:path>
              <a:moveTo>
                <a:pt x="1899711" y="0"/>
              </a:moveTo>
              <a:lnTo>
                <a:pt x="1899711" y="1279557"/>
              </a:lnTo>
              <a:lnTo>
                <a:pt x="0" y="1279557"/>
              </a:lnTo>
              <a:lnTo>
                <a:pt x="0" y="14444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812219" y="660"/>
          <a:ext cx="1570009" cy="785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SECRETARIA MUNICIPAL DE SEGURANÇA PÚBLICA </a:t>
          </a:r>
          <a:endParaRPr lang="pt-BR" sz="1300" kern="1200" dirty="0"/>
        </a:p>
      </dsp:txBody>
      <dsp:txXfrm>
        <a:off x="4812219" y="660"/>
        <a:ext cx="1570009" cy="785004"/>
      </dsp:txXfrm>
    </dsp:sp>
    <dsp:sp modelId="{226E36F3-23E3-4627-88CD-D7C2D43B92BA}">
      <dsp:nvSpPr>
        <dsp:cNvPr id="0" name=""/>
        <dsp:cNvSpPr/>
      </dsp:nvSpPr>
      <dsp:spPr>
        <a:xfrm>
          <a:off x="2912508" y="2230072"/>
          <a:ext cx="1570009" cy="7850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DEPARTAMENTO ADMINISTRATIVO</a:t>
          </a:r>
          <a:endParaRPr lang="pt-BR" sz="1300" kern="1200" dirty="0"/>
        </a:p>
      </dsp:txBody>
      <dsp:txXfrm>
        <a:off x="2912508" y="2230072"/>
        <a:ext cx="1570009" cy="785004"/>
      </dsp:txXfrm>
    </dsp:sp>
    <dsp:sp modelId="{F0E37F8A-94FB-4C21-9AEF-B4CE91E6C269}">
      <dsp:nvSpPr>
        <dsp:cNvPr id="0" name=""/>
        <dsp:cNvSpPr/>
      </dsp:nvSpPr>
      <dsp:spPr>
        <a:xfrm>
          <a:off x="4812219" y="2230072"/>
          <a:ext cx="1570009" cy="7850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DEPARTAMENTO DE SEGURANÇA</a:t>
          </a:r>
          <a:endParaRPr lang="pt-BR" sz="1300" kern="1200" dirty="0"/>
        </a:p>
      </dsp:txBody>
      <dsp:txXfrm>
        <a:off x="4812219" y="2230072"/>
        <a:ext cx="1570009" cy="785004"/>
      </dsp:txXfrm>
    </dsp:sp>
    <dsp:sp modelId="{3AC4749E-E0B8-4AC6-88C8-3F96BE048BC0}">
      <dsp:nvSpPr>
        <dsp:cNvPr id="0" name=""/>
        <dsp:cNvSpPr/>
      </dsp:nvSpPr>
      <dsp:spPr>
        <a:xfrm>
          <a:off x="5204721" y="3344779"/>
          <a:ext cx="1570009" cy="7850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DIVISÃO DE VIGILÂNCIA</a:t>
          </a:r>
          <a:endParaRPr lang="pt-BR" sz="1300" kern="1200" dirty="0"/>
        </a:p>
      </dsp:txBody>
      <dsp:txXfrm>
        <a:off x="5204721" y="3344779"/>
        <a:ext cx="1570009" cy="785004"/>
      </dsp:txXfrm>
    </dsp:sp>
    <dsp:sp modelId="{8DB7A50B-D33B-44AC-9348-0A790952ABF9}">
      <dsp:nvSpPr>
        <dsp:cNvPr id="0" name=""/>
        <dsp:cNvSpPr/>
      </dsp:nvSpPr>
      <dsp:spPr>
        <a:xfrm>
          <a:off x="5204721" y="4459485"/>
          <a:ext cx="1570009" cy="7850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DIVISÃO DE OPERAÇÕES</a:t>
          </a:r>
          <a:endParaRPr lang="pt-BR" sz="1300" kern="1200" dirty="0"/>
        </a:p>
      </dsp:txBody>
      <dsp:txXfrm>
        <a:off x="5204721" y="4459485"/>
        <a:ext cx="1570009" cy="785004"/>
      </dsp:txXfrm>
    </dsp:sp>
    <dsp:sp modelId="{1EF019CB-7D78-4647-8EF7-EDD9CCC5D4EF}">
      <dsp:nvSpPr>
        <dsp:cNvPr id="0" name=""/>
        <dsp:cNvSpPr/>
      </dsp:nvSpPr>
      <dsp:spPr>
        <a:xfrm>
          <a:off x="5204721" y="5574192"/>
          <a:ext cx="1570009" cy="7850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DIVISÃO DE DESENVOLVIMENTO DE PROJETOS</a:t>
          </a:r>
          <a:endParaRPr lang="pt-BR" sz="1300" kern="1200" dirty="0"/>
        </a:p>
      </dsp:txBody>
      <dsp:txXfrm>
        <a:off x="5204721" y="5574192"/>
        <a:ext cx="1570009" cy="785004"/>
      </dsp:txXfrm>
    </dsp:sp>
    <dsp:sp modelId="{8371DA7E-481C-4A82-A266-3C22C3F554C3}">
      <dsp:nvSpPr>
        <dsp:cNvPr id="0" name=""/>
        <dsp:cNvSpPr/>
      </dsp:nvSpPr>
      <dsp:spPr>
        <a:xfrm>
          <a:off x="6711930" y="2230072"/>
          <a:ext cx="1570009" cy="7850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COMANDO DA GUARDA CIVIL MUNICIPAL – GCM</a:t>
          </a:r>
          <a:endParaRPr lang="pt-BR" sz="1300" kern="1200" dirty="0"/>
        </a:p>
      </dsp:txBody>
      <dsp:txXfrm>
        <a:off x="6711930" y="2230072"/>
        <a:ext cx="1570009" cy="785004"/>
      </dsp:txXfrm>
    </dsp:sp>
    <dsp:sp modelId="{8A427B2E-C7A3-445C-9BDC-D2B40DEBE807}">
      <dsp:nvSpPr>
        <dsp:cNvPr id="0" name=""/>
        <dsp:cNvSpPr/>
      </dsp:nvSpPr>
      <dsp:spPr>
        <a:xfrm>
          <a:off x="7104432" y="3344779"/>
          <a:ext cx="1570009" cy="7850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SUBCOMANDO DA GCM</a:t>
          </a:r>
          <a:endParaRPr lang="pt-BR" sz="1300" kern="1200" dirty="0"/>
        </a:p>
      </dsp:txBody>
      <dsp:txXfrm>
        <a:off x="7104432" y="3344779"/>
        <a:ext cx="1570009" cy="785004"/>
      </dsp:txXfrm>
    </dsp:sp>
    <dsp:sp modelId="{7241DE84-00BE-4E7F-A14A-24C267E29E40}">
      <dsp:nvSpPr>
        <dsp:cNvPr id="0" name=""/>
        <dsp:cNvSpPr/>
      </dsp:nvSpPr>
      <dsp:spPr>
        <a:xfrm>
          <a:off x="7104432" y="4459485"/>
          <a:ext cx="1570009" cy="7850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smtClean="0"/>
            <a:t>OUVIDORIA DA GCM</a:t>
          </a:r>
          <a:endParaRPr lang="pt-BR" sz="1300" kern="1200"/>
        </a:p>
      </dsp:txBody>
      <dsp:txXfrm>
        <a:off x="7104432" y="4459485"/>
        <a:ext cx="1570009" cy="785004"/>
      </dsp:txXfrm>
    </dsp:sp>
    <dsp:sp modelId="{768BD7CF-140F-4303-9E45-006749D2598D}">
      <dsp:nvSpPr>
        <dsp:cNvPr id="0" name=""/>
        <dsp:cNvSpPr/>
      </dsp:nvSpPr>
      <dsp:spPr>
        <a:xfrm>
          <a:off x="3862363" y="1115366"/>
          <a:ext cx="1570009" cy="78500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CHEFIA DE GABINETE</a:t>
          </a:r>
          <a:endParaRPr lang="pt-BR" sz="1300" kern="1200" dirty="0"/>
        </a:p>
      </dsp:txBody>
      <dsp:txXfrm>
        <a:off x="3862363" y="1115366"/>
        <a:ext cx="1570009" cy="785004"/>
      </dsp:txXfrm>
    </dsp:sp>
    <dsp:sp modelId="{0BE9973C-A9EA-481E-B450-15D4046B6ABC}">
      <dsp:nvSpPr>
        <dsp:cNvPr id="0" name=""/>
        <dsp:cNvSpPr/>
      </dsp:nvSpPr>
      <dsp:spPr>
        <a:xfrm>
          <a:off x="5762074" y="1115366"/>
          <a:ext cx="1570009" cy="78500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smtClean="0"/>
            <a:t>SECRETARIA EXECUTIVA</a:t>
          </a:r>
          <a:endParaRPr lang="pt-BR" sz="1300" kern="1200" dirty="0"/>
        </a:p>
      </dsp:txBody>
      <dsp:txXfrm>
        <a:off x="5762074" y="1115366"/>
        <a:ext cx="1570009" cy="7850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E89B39-BE67-4B99-84B2-B90860EE4300}">
      <dsp:nvSpPr>
        <dsp:cNvPr id="0" name=""/>
        <dsp:cNvSpPr/>
      </dsp:nvSpPr>
      <dsp:spPr>
        <a:xfrm>
          <a:off x="6324399" y="798767"/>
          <a:ext cx="167707" cy="734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718"/>
              </a:lnTo>
              <a:lnTo>
                <a:pt x="167707" y="7347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CA65C1-938D-4E78-8E05-1E244AD3961D}">
      <dsp:nvSpPr>
        <dsp:cNvPr id="0" name=""/>
        <dsp:cNvSpPr/>
      </dsp:nvSpPr>
      <dsp:spPr>
        <a:xfrm>
          <a:off x="6156691" y="798767"/>
          <a:ext cx="167707" cy="734718"/>
        </a:xfrm>
        <a:custGeom>
          <a:avLst/>
          <a:gdLst/>
          <a:ahLst/>
          <a:cxnLst/>
          <a:rect l="0" t="0" r="0" b="0"/>
          <a:pathLst>
            <a:path>
              <a:moveTo>
                <a:pt x="167707" y="0"/>
              </a:moveTo>
              <a:lnTo>
                <a:pt x="167707" y="734718"/>
              </a:lnTo>
              <a:lnTo>
                <a:pt x="0" y="7347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6BEB3-284B-466B-B0BF-F43219AED49B}">
      <dsp:nvSpPr>
        <dsp:cNvPr id="0" name=""/>
        <dsp:cNvSpPr/>
      </dsp:nvSpPr>
      <dsp:spPr>
        <a:xfrm>
          <a:off x="6324399" y="798767"/>
          <a:ext cx="2898944" cy="1469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1729"/>
              </a:lnTo>
              <a:lnTo>
                <a:pt x="2898944" y="1301729"/>
              </a:lnTo>
              <a:lnTo>
                <a:pt x="2898944" y="14694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851E1-BDAA-4863-885F-50E552AD24A7}">
      <dsp:nvSpPr>
        <dsp:cNvPr id="0" name=""/>
        <dsp:cNvSpPr/>
      </dsp:nvSpPr>
      <dsp:spPr>
        <a:xfrm>
          <a:off x="7618143" y="4200834"/>
          <a:ext cx="239582" cy="1868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741"/>
              </a:lnTo>
              <a:lnTo>
                <a:pt x="239582" y="186874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7A4A2-5E26-4DBC-B603-7960CD340C76}">
      <dsp:nvSpPr>
        <dsp:cNvPr id="0" name=""/>
        <dsp:cNvSpPr/>
      </dsp:nvSpPr>
      <dsp:spPr>
        <a:xfrm>
          <a:off x="7618143" y="4200834"/>
          <a:ext cx="239582" cy="734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718"/>
              </a:lnTo>
              <a:lnTo>
                <a:pt x="239582" y="7347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14A9D-0334-4B42-B8A4-46D10B98D145}">
      <dsp:nvSpPr>
        <dsp:cNvPr id="0" name=""/>
        <dsp:cNvSpPr/>
      </dsp:nvSpPr>
      <dsp:spPr>
        <a:xfrm>
          <a:off x="7290714" y="3066811"/>
          <a:ext cx="966314" cy="335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707"/>
              </a:lnTo>
              <a:lnTo>
                <a:pt x="966314" y="167707"/>
              </a:lnTo>
              <a:lnTo>
                <a:pt x="966314" y="33541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A8E69-556F-414B-A002-F46DD5E810D9}">
      <dsp:nvSpPr>
        <dsp:cNvPr id="0" name=""/>
        <dsp:cNvSpPr/>
      </dsp:nvSpPr>
      <dsp:spPr>
        <a:xfrm>
          <a:off x="6324399" y="3066811"/>
          <a:ext cx="966314" cy="335415"/>
        </a:xfrm>
        <a:custGeom>
          <a:avLst/>
          <a:gdLst/>
          <a:ahLst/>
          <a:cxnLst/>
          <a:rect l="0" t="0" r="0" b="0"/>
          <a:pathLst>
            <a:path>
              <a:moveTo>
                <a:pt x="966314" y="0"/>
              </a:moveTo>
              <a:lnTo>
                <a:pt x="966314" y="167707"/>
              </a:lnTo>
              <a:lnTo>
                <a:pt x="0" y="167707"/>
              </a:lnTo>
              <a:lnTo>
                <a:pt x="0" y="33541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76414-04F4-4DE2-A61B-1F039B20552F}">
      <dsp:nvSpPr>
        <dsp:cNvPr id="0" name=""/>
        <dsp:cNvSpPr/>
      </dsp:nvSpPr>
      <dsp:spPr>
        <a:xfrm>
          <a:off x="6324399" y="798767"/>
          <a:ext cx="966314" cy="1469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1729"/>
              </a:lnTo>
              <a:lnTo>
                <a:pt x="966314" y="1301729"/>
              </a:lnTo>
              <a:lnTo>
                <a:pt x="966314" y="14694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B1E378-49D6-4AD4-9CA9-32B992D59535}">
      <dsp:nvSpPr>
        <dsp:cNvPr id="0" name=""/>
        <dsp:cNvSpPr/>
      </dsp:nvSpPr>
      <dsp:spPr>
        <a:xfrm>
          <a:off x="3752883" y="4200834"/>
          <a:ext cx="239582" cy="1868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741"/>
              </a:lnTo>
              <a:lnTo>
                <a:pt x="239582" y="186874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951BA-9749-4F80-B08E-CD12CD8121A8}">
      <dsp:nvSpPr>
        <dsp:cNvPr id="0" name=""/>
        <dsp:cNvSpPr/>
      </dsp:nvSpPr>
      <dsp:spPr>
        <a:xfrm>
          <a:off x="3752883" y="4200834"/>
          <a:ext cx="239582" cy="734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718"/>
              </a:lnTo>
              <a:lnTo>
                <a:pt x="239582" y="7347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5E064A-812A-4DE1-A101-10EAD9FCEC78}">
      <dsp:nvSpPr>
        <dsp:cNvPr id="0" name=""/>
        <dsp:cNvSpPr/>
      </dsp:nvSpPr>
      <dsp:spPr>
        <a:xfrm>
          <a:off x="3425454" y="3066811"/>
          <a:ext cx="966314" cy="335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707"/>
              </a:lnTo>
              <a:lnTo>
                <a:pt x="966314" y="167707"/>
              </a:lnTo>
              <a:lnTo>
                <a:pt x="966314" y="33541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A4F84-5B95-41AA-9A60-E6604352242D}">
      <dsp:nvSpPr>
        <dsp:cNvPr id="0" name=""/>
        <dsp:cNvSpPr/>
      </dsp:nvSpPr>
      <dsp:spPr>
        <a:xfrm>
          <a:off x="1820254" y="4200834"/>
          <a:ext cx="239582" cy="1868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8741"/>
              </a:lnTo>
              <a:lnTo>
                <a:pt x="239582" y="186874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CFE07-7A87-43BE-B704-5D16C783D03C}">
      <dsp:nvSpPr>
        <dsp:cNvPr id="0" name=""/>
        <dsp:cNvSpPr/>
      </dsp:nvSpPr>
      <dsp:spPr>
        <a:xfrm>
          <a:off x="1820254" y="4200834"/>
          <a:ext cx="239582" cy="734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718"/>
              </a:lnTo>
              <a:lnTo>
                <a:pt x="239582" y="7347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2459140" y="3066811"/>
          <a:ext cx="966314" cy="335415"/>
        </a:xfrm>
        <a:custGeom>
          <a:avLst/>
          <a:gdLst/>
          <a:ahLst/>
          <a:cxnLst/>
          <a:rect l="0" t="0" r="0" b="0"/>
          <a:pathLst>
            <a:path>
              <a:moveTo>
                <a:pt x="966314" y="0"/>
              </a:moveTo>
              <a:lnTo>
                <a:pt x="966314" y="167707"/>
              </a:lnTo>
              <a:lnTo>
                <a:pt x="0" y="167707"/>
              </a:lnTo>
              <a:lnTo>
                <a:pt x="0" y="33541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04CE1-D845-442C-81A2-570D6A323C35}">
      <dsp:nvSpPr>
        <dsp:cNvPr id="0" name=""/>
        <dsp:cNvSpPr/>
      </dsp:nvSpPr>
      <dsp:spPr>
        <a:xfrm>
          <a:off x="3425454" y="798767"/>
          <a:ext cx="2898944" cy="1469437"/>
        </a:xfrm>
        <a:custGeom>
          <a:avLst/>
          <a:gdLst/>
          <a:ahLst/>
          <a:cxnLst/>
          <a:rect l="0" t="0" r="0" b="0"/>
          <a:pathLst>
            <a:path>
              <a:moveTo>
                <a:pt x="2898944" y="0"/>
              </a:moveTo>
              <a:lnTo>
                <a:pt x="2898944" y="1301729"/>
              </a:lnTo>
              <a:lnTo>
                <a:pt x="0" y="1301729"/>
              </a:lnTo>
              <a:lnTo>
                <a:pt x="0" y="14694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5525792" y="159"/>
          <a:ext cx="1597214" cy="798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SECRETARIA MUNICIPAL DE CULTURA E TURISMO</a:t>
          </a:r>
          <a:endParaRPr lang="pt-BR" sz="1400" kern="1200" dirty="0"/>
        </a:p>
      </dsp:txBody>
      <dsp:txXfrm>
        <a:off x="5525792" y="159"/>
        <a:ext cx="1597214" cy="798607"/>
      </dsp:txXfrm>
    </dsp:sp>
    <dsp:sp modelId="{188F8F6D-2190-4FE0-9FF9-0384DF1715BC}">
      <dsp:nvSpPr>
        <dsp:cNvPr id="0" name=""/>
        <dsp:cNvSpPr/>
      </dsp:nvSpPr>
      <dsp:spPr>
        <a:xfrm>
          <a:off x="2626847" y="2268204"/>
          <a:ext cx="1597214" cy="7986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SUBSECRETARIA DE CULTURA</a:t>
          </a:r>
          <a:endParaRPr lang="pt-BR" sz="1400" kern="1200" dirty="0"/>
        </a:p>
      </dsp:txBody>
      <dsp:txXfrm>
        <a:off x="2626847" y="2268204"/>
        <a:ext cx="1597214" cy="798607"/>
      </dsp:txXfrm>
    </dsp:sp>
    <dsp:sp modelId="{226E36F3-23E3-4627-88CD-D7C2D43B92BA}">
      <dsp:nvSpPr>
        <dsp:cNvPr id="0" name=""/>
        <dsp:cNvSpPr/>
      </dsp:nvSpPr>
      <dsp:spPr>
        <a:xfrm>
          <a:off x="1660532" y="3402227"/>
          <a:ext cx="1597214" cy="7986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DE NÚCLEOS CULTURAIS</a:t>
          </a:r>
          <a:endParaRPr lang="pt-BR" sz="1400" kern="1200" dirty="0"/>
        </a:p>
      </dsp:txBody>
      <dsp:txXfrm>
        <a:off x="1660532" y="3402227"/>
        <a:ext cx="1597214" cy="798607"/>
      </dsp:txXfrm>
    </dsp:sp>
    <dsp:sp modelId="{FDC585C0-4866-478B-932C-76B6A2B0307A}">
      <dsp:nvSpPr>
        <dsp:cNvPr id="0" name=""/>
        <dsp:cNvSpPr/>
      </dsp:nvSpPr>
      <dsp:spPr>
        <a:xfrm>
          <a:off x="2059836" y="4536249"/>
          <a:ext cx="1597214" cy="798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DIVISÃO DA ESCOLA MUNICIPAL DE ARTES</a:t>
          </a:r>
          <a:endParaRPr lang="pt-BR" sz="1400" kern="1200" dirty="0"/>
        </a:p>
      </dsp:txBody>
      <dsp:txXfrm>
        <a:off x="2059836" y="4536249"/>
        <a:ext cx="1597214" cy="798607"/>
      </dsp:txXfrm>
    </dsp:sp>
    <dsp:sp modelId="{F879D82A-6BC1-4643-91E4-73A8CC5767DF}">
      <dsp:nvSpPr>
        <dsp:cNvPr id="0" name=""/>
        <dsp:cNvSpPr/>
      </dsp:nvSpPr>
      <dsp:spPr>
        <a:xfrm>
          <a:off x="2059836" y="5670271"/>
          <a:ext cx="1597214" cy="798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BIBLIOTECA MUNICIPAL</a:t>
          </a:r>
          <a:endParaRPr lang="pt-BR" sz="1400" kern="1200" dirty="0"/>
        </a:p>
      </dsp:txBody>
      <dsp:txXfrm>
        <a:off x="2059836" y="5670271"/>
        <a:ext cx="1597214" cy="798607"/>
      </dsp:txXfrm>
    </dsp:sp>
    <dsp:sp modelId="{358CA3AD-2CE5-4143-97F4-C3D5A1AC0B65}">
      <dsp:nvSpPr>
        <dsp:cNvPr id="0" name=""/>
        <dsp:cNvSpPr/>
      </dsp:nvSpPr>
      <dsp:spPr>
        <a:xfrm>
          <a:off x="3593162" y="3402227"/>
          <a:ext cx="1597214" cy="7986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DE PROJETOS CULTURAIS</a:t>
          </a:r>
          <a:endParaRPr lang="pt-BR" sz="1400" kern="1200" dirty="0"/>
        </a:p>
      </dsp:txBody>
      <dsp:txXfrm>
        <a:off x="3593162" y="3402227"/>
        <a:ext cx="1597214" cy="798607"/>
      </dsp:txXfrm>
    </dsp:sp>
    <dsp:sp modelId="{55BF5403-00D6-4EAB-B668-A9114388BA47}">
      <dsp:nvSpPr>
        <dsp:cNvPr id="0" name=""/>
        <dsp:cNvSpPr/>
      </dsp:nvSpPr>
      <dsp:spPr>
        <a:xfrm>
          <a:off x="3992466" y="4536249"/>
          <a:ext cx="1597214" cy="798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DIVISÃO DE EVENTOS</a:t>
          </a:r>
          <a:endParaRPr lang="pt-BR" sz="1400" kern="1200" dirty="0"/>
        </a:p>
      </dsp:txBody>
      <dsp:txXfrm>
        <a:off x="3992466" y="4536249"/>
        <a:ext cx="1597214" cy="798607"/>
      </dsp:txXfrm>
    </dsp:sp>
    <dsp:sp modelId="{6120F009-3D21-4F8A-8777-33A5E0827007}">
      <dsp:nvSpPr>
        <dsp:cNvPr id="0" name=""/>
        <dsp:cNvSpPr/>
      </dsp:nvSpPr>
      <dsp:spPr>
        <a:xfrm>
          <a:off x="3992466" y="5670271"/>
          <a:ext cx="1597214" cy="798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DIVISÃO DE PROGRAMAS CULTURAIS</a:t>
          </a:r>
          <a:endParaRPr lang="pt-BR" sz="1400" kern="1200" dirty="0"/>
        </a:p>
      </dsp:txBody>
      <dsp:txXfrm>
        <a:off x="3992466" y="5670271"/>
        <a:ext cx="1597214" cy="798607"/>
      </dsp:txXfrm>
    </dsp:sp>
    <dsp:sp modelId="{93077A0B-0648-443F-A1FC-6A52791937D3}">
      <dsp:nvSpPr>
        <dsp:cNvPr id="0" name=""/>
        <dsp:cNvSpPr/>
      </dsp:nvSpPr>
      <dsp:spPr>
        <a:xfrm>
          <a:off x="6492106" y="2268204"/>
          <a:ext cx="1597214" cy="7986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SUBSECRETARIA DE TURISMO</a:t>
          </a:r>
          <a:endParaRPr lang="pt-BR" sz="1400" kern="1200" dirty="0"/>
        </a:p>
      </dsp:txBody>
      <dsp:txXfrm>
        <a:off x="6492106" y="2268204"/>
        <a:ext cx="1597214" cy="798607"/>
      </dsp:txXfrm>
    </dsp:sp>
    <dsp:sp modelId="{8371DA7E-481C-4A82-A266-3C22C3F554C3}">
      <dsp:nvSpPr>
        <dsp:cNvPr id="0" name=""/>
        <dsp:cNvSpPr/>
      </dsp:nvSpPr>
      <dsp:spPr>
        <a:xfrm>
          <a:off x="5525792" y="3402227"/>
          <a:ext cx="1597214" cy="7986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DE FOMENTO AO TURISMO</a:t>
          </a:r>
          <a:endParaRPr lang="pt-BR" sz="1400" kern="1200" dirty="0"/>
        </a:p>
      </dsp:txBody>
      <dsp:txXfrm>
        <a:off x="5525792" y="3402227"/>
        <a:ext cx="1597214" cy="798607"/>
      </dsp:txXfrm>
    </dsp:sp>
    <dsp:sp modelId="{9234DE33-A66A-42FC-AB0E-CA00A50735A7}">
      <dsp:nvSpPr>
        <dsp:cNvPr id="0" name=""/>
        <dsp:cNvSpPr/>
      </dsp:nvSpPr>
      <dsp:spPr>
        <a:xfrm>
          <a:off x="7458421" y="3402227"/>
          <a:ext cx="1597214" cy="7986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PARQUE DAS HORTÊNCIAS</a:t>
          </a:r>
          <a:endParaRPr lang="pt-BR" sz="1400" kern="1200" dirty="0"/>
        </a:p>
      </dsp:txBody>
      <dsp:txXfrm>
        <a:off x="7458421" y="3402227"/>
        <a:ext cx="1597214" cy="798607"/>
      </dsp:txXfrm>
    </dsp:sp>
    <dsp:sp modelId="{DA90C95A-15A7-44AC-AD21-ABDF1467A2BF}">
      <dsp:nvSpPr>
        <dsp:cNvPr id="0" name=""/>
        <dsp:cNvSpPr/>
      </dsp:nvSpPr>
      <dsp:spPr>
        <a:xfrm>
          <a:off x="7857725" y="4536249"/>
          <a:ext cx="1597214" cy="798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DIVISÃO ADMINISTRATIVA</a:t>
          </a:r>
          <a:endParaRPr lang="pt-BR" sz="1400" kern="1200" dirty="0"/>
        </a:p>
      </dsp:txBody>
      <dsp:txXfrm>
        <a:off x="7857725" y="4536249"/>
        <a:ext cx="1597214" cy="798607"/>
      </dsp:txXfrm>
    </dsp:sp>
    <dsp:sp modelId="{0120CB0F-7C41-4A42-BF11-49791D51D845}">
      <dsp:nvSpPr>
        <dsp:cNvPr id="0" name=""/>
        <dsp:cNvSpPr/>
      </dsp:nvSpPr>
      <dsp:spPr>
        <a:xfrm>
          <a:off x="7857725" y="5670271"/>
          <a:ext cx="1597214" cy="7986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DIVISÃO DE APOIO OPERACIONAL</a:t>
          </a:r>
          <a:endParaRPr lang="pt-BR" sz="1400" kern="1200" dirty="0"/>
        </a:p>
      </dsp:txBody>
      <dsp:txXfrm>
        <a:off x="7857725" y="5670271"/>
        <a:ext cx="1597214" cy="798607"/>
      </dsp:txXfrm>
    </dsp:sp>
    <dsp:sp modelId="{2DEA0166-2E17-4F3B-9C83-82A26D2CADD0}">
      <dsp:nvSpPr>
        <dsp:cNvPr id="0" name=""/>
        <dsp:cNvSpPr/>
      </dsp:nvSpPr>
      <dsp:spPr>
        <a:xfrm>
          <a:off x="8424736" y="2268204"/>
          <a:ext cx="1597214" cy="798607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ADMINISTRATIVO</a:t>
          </a:r>
          <a:endParaRPr lang="pt-BR" sz="1400" kern="1200" dirty="0"/>
        </a:p>
      </dsp:txBody>
      <dsp:txXfrm>
        <a:off x="8424736" y="2268204"/>
        <a:ext cx="1597214" cy="798607"/>
      </dsp:txXfrm>
    </dsp:sp>
    <dsp:sp modelId="{12F99B80-C91C-471D-9947-E4C787033DA2}">
      <dsp:nvSpPr>
        <dsp:cNvPr id="0" name=""/>
        <dsp:cNvSpPr/>
      </dsp:nvSpPr>
      <dsp:spPr>
        <a:xfrm>
          <a:off x="4559477" y="1134182"/>
          <a:ext cx="1597214" cy="79860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CHEFIA DE GABINETE</a:t>
          </a:r>
          <a:endParaRPr lang="pt-BR" sz="1400" kern="1200" dirty="0"/>
        </a:p>
      </dsp:txBody>
      <dsp:txXfrm>
        <a:off x="4559477" y="1134182"/>
        <a:ext cx="1597214" cy="798607"/>
      </dsp:txXfrm>
    </dsp:sp>
    <dsp:sp modelId="{F5792B91-FB85-4A35-9A0A-86A547CA856A}">
      <dsp:nvSpPr>
        <dsp:cNvPr id="0" name=""/>
        <dsp:cNvSpPr/>
      </dsp:nvSpPr>
      <dsp:spPr>
        <a:xfrm>
          <a:off x="6492106" y="1134182"/>
          <a:ext cx="1597214" cy="79860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smtClean="0"/>
            <a:t>SECRETARIA EXECUTIVA</a:t>
          </a:r>
          <a:endParaRPr lang="pt-BR" sz="1400" kern="1200" dirty="0"/>
        </a:p>
      </dsp:txBody>
      <dsp:txXfrm>
        <a:off x="6492106" y="1134182"/>
        <a:ext cx="1597214" cy="79860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E5CBA-0831-447A-9E99-9937CB9BC934}">
      <dsp:nvSpPr>
        <dsp:cNvPr id="0" name=""/>
        <dsp:cNvSpPr/>
      </dsp:nvSpPr>
      <dsp:spPr>
        <a:xfrm>
          <a:off x="5841241" y="684424"/>
          <a:ext cx="143187" cy="627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298"/>
              </a:lnTo>
              <a:lnTo>
                <a:pt x="143187" y="62729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AC1437-072C-4AAD-BC35-2131A0C1BF1F}">
      <dsp:nvSpPr>
        <dsp:cNvPr id="0" name=""/>
        <dsp:cNvSpPr/>
      </dsp:nvSpPr>
      <dsp:spPr>
        <a:xfrm>
          <a:off x="5698054" y="684424"/>
          <a:ext cx="143187" cy="627298"/>
        </a:xfrm>
        <a:custGeom>
          <a:avLst/>
          <a:gdLst/>
          <a:ahLst/>
          <a:cxnLst/>
          <a:rect l="0" t="0" r="0" b="0"/>
          <a:pathLst>
            <a:path>
              <a:moveTo>
                <a:pt x="143187" y="0"/>
              </a:moveTo>
              <a:lnTo>
                <a:pt x="143187" y="627298"/>
              </a:lnTo>
              <a:lnTo>
                <a:pt x="0" y="62729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8805E-1C35-4A55-B5DF-B0B2C52F6B24}">
      <dsp:nvSpPr>
        <dsp:cNvPr id="0" name=""/>
        <dsp:cNvSpPr/>
      </dsp:nvSpPr>
      <dsp:spPr>
        <a:xfrm>
          <a:off x="5841241" y="684424"/>
          <a:ext cx="825034" cy="1254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1410"/>
              </a:lnTo>
              <a:lnTo>
                <a:pt x="825034" y="1111410"/>
              </a:lnTo>
              <a:lnTo>
                <a:pt x="825034" y="12545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C3B81-39D3-4CC8-9545-2E8F9CFF9FD4}">
      <dsp:nvSpPr>
        <dsp:cNvPr id="0" name=""/>
        <dsp:cNvSpPr/>
      </dsp:nvSpPr>
      <dsp:spPr>
        <a:xfrm>
          <a:off x="4470730" y="2620868"/>
          <a:ext cx="204553" cy="3531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1965"/>
              </a:lnTo>
              <a:lnTo>
                <a:pt x="204553" y="353196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B4C17-0246-4BAC-8F71-DE860606773C}">
      <dsp:nvSpPr>
        <dsp:cNvPr id="0" name=""/>
        <dsp:cNvSpPr/>
      </dsp:nvSpPr>
      <dsp:spPr>
        <a:xfrm>
          <a:off x="4470730" y="2620868"/>
          <a:ext cx="204553" cy="25637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3743"/>
              </a:lnTo>
              <a:lnTo>
                <a:pt x="204553" y="256374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163E6-BF10-4308-8293-7F45AA35BE29}">
      <dsp:nvSpPr>
        <dsp:cNvPr id="0" name=""/>
        <dsp:cNvSpPr/>
      </dsp:nvSpPr>
      <dsp:spPr>
        <a:xfrm>
          <a:off x="4470730" y="2620868"/>
          <a:ext cx="204553" cy="1595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5521"/>
              </a:lnTo>
              <a:lnTo>
                <a:pt x="204553" y="159552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348BA-D856-4CD6-8550-82B520B879BA}">
      <dsp:nvSpPr>
        <dsp:cNvPr id="0" name=""/>
        <dsp:cNvSpPr/>
      </dsp:nvSpPr>
      <dsp:spPr>
        <a:xfrm>
          <a:off x="4470730" y="2620868"/>
          <a:ext cx="204553" cy="627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298"/>
              </a:lnTo>
              <a:lnTo>
                <a:pt x="204553" y="62729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A8E69-556F-414B-A002-F46DD5E810D9}">
      <dsp:nvSpPr>
        <dsp:cNvPr id="0" name=""/>
        <dsp:cNvSpPr/>
      </dsp:nvSpPr>
      <dsp:spPr>
        <a:xfrm>
          <a:off x="5016207" y="684424"/>
          <a:ext cx="825034" cy="1254597"/>
        </a:xfrm>
        <a:custGeom>
          <a:avLst/>
          <a:gdLst/>
          <a:ahLst/>
          <a:cxnLst/>
          <a:rect l="0" t="0" r="0" b="0"/>
          <a:pathLst>
            <a:path>
              <a:moveTo>
                <a:pt x="825034" y="0"/>
              </a:moveTo>
              <a:lnTo>
                <a:pt x="825034" y="1111410"/>
              </a:lnTo>
              <a:lnTo>
                <a:pt x="0" y="1111410"/>
              </a:lnTo>
              <a:lnTo>
                <a:pt x="0" y="125459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5159395" y="2577"/>
          <a:ext cx="1363693" cy="6818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SECRETARIA MUNICIPAL DE COMUNICAÇÃO</a:t>
          </a:r>
          <a:endParaRPr lang="pt-BR" sz="1100" kern="1200" dirty="0"/>
        </a:p>
      </dsp:txBody>
      <dsp:txXfrm>
        <a:off x="5159395" y="2577"/>
        <a:ext cx="1363693" cy="681846"/>
      </dsp:txXfrm>
    </dsp:sp>
    <dsp:sp modelId="{8371DA7E-481C-4A82-A266-3C22C3F554C3}">
      <dsp:nvSpPr>
        <dsp:cNvPr id="0" name=""/>
        <dsp:cNvSpPr/>
      </dsp:nvSpPr>
      <dsp:spPr>
        <a:xfrm>
          <a:off x="4334360" y="1939021"/>
          <a:ext cx="1363693" cy="6818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DEPARTAMENTO DE COMUNICAÇÃO SOCIAL</a:t>
          </a:r>
          <a:endParaRPr lang="pt-BR" sz="1100" kern="1200" dirty="0"/>
        </a:p>
      </dsp:txBody>
      <dsp:txXfrm>
        <a:off x="4334360" y="1939021"/>
        <a:ext cx="1363693" cy="681846"/>
      </dsp:txXfrm>
    </dsp:sp>
    <dsp:sp modelId="{77D501E0-6B94-468F-900A-28C1AEEACD71}">
      <dsp:nvSpPr>
        <dsp:cNvPr id="0" name=""/>
        <dsp:cNvSpPr/>
      </dsp:nvSpPr>
      <dsp:spPr>
        <a:xfrm>
          <a:off x="4675284" y="2907244"/>
          <a:ext cx="1363693" cy="6818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JORNALISMO, REDAÇÃO E IMPRENSA</a:t>
          </a:r>
          <a:endParaRPr lang="pt-BR" sz="1100" kern="1200" dirty="0"/>
        </a:p>
      </dsp:txBody>
      <dsp:txXfrm>
        <a:off x="4675284" y="2907244"/>
        <a:ext cx="1363693" cy="681846"/>
      </dsp:txXfrm>
    </dsp:sp>
    <dsp:sp modelId="{1F791020-9C41-4C49-B308-CEEA3254E4F2}">
      <dsp:nvSpPr>
        <dsp:cNvPr id="0" name=""/>
        <dsp:cNvSpPr/>
      </dsp:nvSpPr>
      <dsp:spPr>
        <a:xfrm>
          <a:off x="4675284" y="3875466"/>
          <a:ext cx="1363693" cy="6818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CRIAÇÃO</a:t>
          </a:r>
          <a:endParaRPr lang="pt-BR" sz="1100" kern="1200" dirty="0"/>
        </a:p>
      </dsp:txBody>
      <dsp:txXfrm>
        <a:off x="4675284" y="3875466"/>
        <a:ext cx="1363693" cy="681846"/>
      </dsp:txXfrm>
    </dsp:sp>
    <dsp:sp modelId="{68CA944B-D6BD-45D8-9148-E2EBBE222963}">
      <dsp:nvSpPr>
        <dsp:cNvPr id="0" name=""/>
        <dsp:cNvSpPr/>
      </dsp:nvSpPr>
      <dsp:spPr>
        <a:xfrm>
          <a:off x="4675284" y="4843688"/>
          <a:ext cx="1363693" cy="6818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CERIMONIAL</a:t>
          </a:r>
          <a:endParaRPr lang="pt-BR" sz="1100" kern="1200" dirty="0"/>
        </a:p>
      </dsp:txBody>
      <dsp:txXfrm>
        <a:off x="4675284" y="4843688"/>
        <a:ext cx="1363693" cy="681846"/>
      </dsp:txXfrm>
    </dsp:sp>
    <dsp:sp modelId="{F3D03A0C-3053-4387-B67A-60F6BA1A714D}">
      <dsp:nvSpPr>
        <dsp:cNvPr id="0" name=""/>
        <dsp:cNvSpPr/>
      </dsp:nvSpPr>
      <dsp:spPr>
        <a:xfrm>
          <a:off x="4675284" y="5811910"/>
          <a:ext cx="1363693" cy="6818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MÍDIAS SOCIAIS</a:t>
          </a:r>
          <a:endParaRPr lang="pt-BR" sz="1100" kern="1200" dirty="0"/>
        </a:p>
      </dsp:txBody>
      <dsp:txXfrm>
        <a:off x="4675284" y="5811910"/>
        <a:ext cx="1363693" cy="681846"/>
      </dsp:txXfrm>
    </dsp:sp>
    <dsp:sp modelId="{C372648C-6F43-4D7A-83A0-FF906AE4C75D}">
      <dsp:nvSpPr>
        <dsp:cNvPr id="0" name=""/>
        <dsp:cNvSpPr/>
      </dsp:nvSpPr>
      <dsp:spPr>
        <a:xfrm>
          <a:off x="5984429" y="1939021"/>
          <a:ext cx="1363693" cy="6818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DEPARTAMENTO ADMINISTRATIVO</a:t>
          </a:r>
          <a:endParaRPr lang="pt-BR" sz="1100" kern="1200" dirty="0"/>
        </a:p>
      </dsp:txBody>
      <dsp:txXfrm>
        <a:off x="5984429" y="1939021"/>
        <a:ext cx="1363693" cy="681846"/>
      </dsp:txXfrm>
    </dsp:sp>
    <dsp:sp modelId="{C609CF17-F991-4474-9CA6-085F95629677}">
      <dsp:nvSpPr>
        <dsp:cNvPr id="0" name=""/>
        <dsp:cNvSpPr/>
      </dsp:nvSpPr>
      <dsp:spPr>
        <a:xfrm>
          <a:off x="4334360" y="970799"/>
          <a:ext cx="1363693" cy="68184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CHEFIA DE GABINETE</a:t>
          </a:r>
          <a:endParaRPr lang="pt-BR" sz="1100" kern="1200" dirty="0"/>
        </a:p>
      </dsp:txBody>
      <dsp:txXfrm>
        <a:off x="4334360" y="970799"/>
        <a:ext cx="1363693" cy="681846"/>
      </dsp:txXfrm>
    </dsp:sp>
    <dsp:sp modelId="{E692F819-F91E-4CDE-9AF0-17D3016C0FF9}">
      <dsp:nvSpPr>
        <dsp:cNvPr id="0" name=""/>
        <dsp:cNvSpPr/>
      </dsp:nvSpPr>
      <dsp:spPr>
        <a:xfrm>
          <a:off x="5984429" y="970799"/>
          <a:ext cx="1363693" cy="681846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smtClean="0"/>
            <a:t>SECRETARIA EXECUTIVA</a:t>
          </a:r>
          <a:endParaRPr lang="pt-BR" sz="1100" kern="1200" dirty="0"/>
        </a:p>
      </dsp:txBody>
      <dsp:txXfrm>
        <a:off x="5984429" y="970799"/>
        <a:ext cx="1363693" cy="68184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E44BC-5C49-40EB-BD0C-259C9147A173}">
      <dsp:nvSpPr>
        <dsp:cNvPr id="0" name=""/>
        <dsp:cNvSpPr/>
      </dsp:nvSpPr>
      <dsp:spPr>
        <a:xfrm>
          <a:off x="5709044" y="585864"/>
          <a:ext cx="122509" cy="1365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5110"/>
              </a:lnTo>
              <a:lnTo>
                <a:pt x="122509" y="13651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7769D-5EEE-4973-B319-6443FE6303C2}">
      <dsp:nvSpPr>
        <dsp:cNvPr id="0" name=""/>
        <dsp:cNvSpPr/>
      </dsp:nvSpPr>
      <dsp:spPr>
        <a:xfrm>
          <a:off x="5586534" y="585864"/>
          <a:ext cx="122509" cy="1365110"/>
        </a:xfrm>
        <a:custGeom>
          <a:avLst/>
          <a:gdLst/>
          <a:ahLst/>
          <a:cxnLst/>
          <a:rect l="0" t="0" r="0" b="0"/>
          <a:pathLst>
            <a:path>
              <a:moveTo>
                <a:pt x="122509" y="0"/>
              </a:moveTo>
              <a:lnTo>
                <a:pt x="122509" y="1365110"/>
              </a:lnTo>
              <a:lnTo>
                <a:pt x="0" y="13651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98B5E-072F-4484-A8F6-BB64881C8B52}">
      <dsp:nvSpPr>
        <dsp:cNvPr id="0" name=""/>
        <dsp:cNvSpPr/>
      </dsp:nvSpPr>
      <dsp:spPr>
        <a:xfrm>
          <a:off x="5709044" y="585864"/>
          <a:ext cx="122509" cy="536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710"/>
              </a:lnTo>
              <a:lnTo>
                <a:pt x="122509" y="536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B241E-053E-4FFE-9B5C-2EC5A2CD7F00}">
      <dsp:nvSpPr>
        <dsp:cNvPr id="0" name=""/>
        <dsp:cNvSpPr/>
      </dsp:nvSpPr>
      <dsp:spPr>
        <a:xfrm>
          <a:off x="5586534" y="585864"/>
          <a:ext cx="122509" cy="536710"/>
        </a:xfrm>
        <a:custGeom>
          <a:avLst/>
          <a:gdLst/>
          <a:ahLst/>
          <a:cxnLst/>
          <a:rect l="0" t="0" r="0" b="0"/>
          <a:pathLst>
            <a:path>
              <a:moveTo>
                <a:pt x="122509" y="0"/>
              </a:moveTo>
              <a:lnTo>
                <a:pt x="122509" y="536710"/>
              </a:lnTo>
              <a:lnTo>
                <a:pt x="0" y="53671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CF806-642B-4657-8880-85BF81050E3B}">
      <dsp:nvSpPr>
        <dsp:cNvPr id="0" name=""/>
        <dsp:cNvSpPr/>
      </dsp:nvSpPr>
      <dsp:spPr>
        <a:xfrm>
          <a:off x="8771792" y="3899466"/>
          <a:ext cx="175014" cy="2193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3510"/>
              </a:lnTo>
              <a:lnTo>
                <a:pt x="175014" y="219351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71E64-BE4A-45EB-863E-CAC26F22F606}">
      <dsp:nvSpPr>
        <dsp:cNvPr id="0" name=""/>
        <dsp:cNvSpPr/>
      </dsp:nvSpPr>
      <dsp:spPr>
        <a:xfrm>
          <a:off x="8771792" y="3899466"/>
          <a:ext cx="175014" cy="1365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5110"/>
              </a:lnTo>
              <a:lnTo>
                <a:pt x="175014" y="136511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669AF-FA32-4E2C-AB30-6DD501E294DF}">
      <dsp:nvSpPr>
        <dsp:cNvPr id="0" name=""/>
        <dsp:cNvSpPr/>
      </dsp:nvSpPr>
      <dsp:spPr>
        <a:xfrm>
          <a:off x="8771792" y="3899466"/>
          <a:ext cx="175014" cy="536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710"/>
              </a:lnTo>
              <a:lnTo>
                <a:pt x="175014" y="53671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90B83-1D08-4DE5-88F8-209297165631}">
      <dsp:nvSpPr>
        <dsp:cNvPr id="0" name=""/>
        <dsp:cNvSpPr/>
      </dsp:nvSpPr>
      <dsp:spPr>
        <a:xfrm>
          <a:off x="8532606" y="3071066"/>
          <a:ext cx="705890" cy="245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509"/>
              </a:lnTo>
              <a:lnTo>
                <a:pt x="705890" y="122509"/>
              </a:lnTo>
              <a:lnTo>
                <a:pt x="705890" y="2450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54E82-2D72-4011-AAE5-A8297057CE5F}">
      <dsp:nvSpPr>
        <dsp:cNvPr id="0" name=""/>
        <dsp:cNvSpPr/>
      </dsp:nvSpPr>
      <dsp:spPr>
        <a:xfrm>
          <a:off x="7826715" y="3071066"/>
          <a:ext cx="705890" cy="245019"/>
        </a:xfrm>
        <a:custGeom>
          <a:avLst/>
          <a:gdLst/>
          <a:ahLst/>
          <a:cxnLst/>
          <a:rect l="0" t="0" r="0" b="0"/>
          <a:pathLst>
            <a:path>
              <a:moveTo>
                <a:pt x="705890" y="0"/>
              </a:moveTo>
              <a:lnTo>
                <a:pt x="705890" y="122509"/>
              </a:lnTo>
              <a:lnTo>
                <a:pt x="0" y="122509"/>
              </a:lnTo>
              <a:lnTo>
                <a:pt x="0" y="2450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F7FF9-C406-4F5E-9472-F54F867D1EB9}">
      <dsp:nvSpPr>
        <dsp:cNvPr id="0" name=""/>
        <dsp:cNvSpPr/>
      </dsp:nvSpPr>
      <dsp:spPr>
        <a:xfrm>
          <a:off x="5709044" y="585864"/>
          <a:ext cx="2823561" cy="1901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310"/>
              </a:lnTo>
              <a:lnTo>
                <a:pt x="2823561" y="1779310"/>
              </a:lnTo>
              <a:lnTo>
                <a:pt x="2823561" y="19018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69DAD-72C7-45EA-8C9F-12A498979E0F}">
      <dsp:nvSpPr>
        <dsp:cNvPr id="0" name=""/>
        <dsp:cNvSpPr/>
      </dsp:nvSpPr>
      <dsp:spPr>
        <a:xfrm>
          <a:off x="5948230" y="3899466"/>
          <a:ext cx="175014" cy="1365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5110"/>
              </a:lnTo>
              <a:lnTo>
                <a:pt x="175014" y="136511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AD2A7-5433-4DBC-A53B-11BD8A0A0395}">
      <dsp:nvSpPr>
        <dsp:cNvPr id="0" name=""/>
        <dsp:cNvSpPr/>
      </dsp:nvSpPr>
      <dsp:spPr>
        <a:xfrm>
          <a:off x="5948230" y="3899466"/>
          <a:ext cx="175014" cy="536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710"/>
              </a:lnTo>
              <a:lnTo>
                <a:pt x="175014" y="53671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2FFD09-C33D-44AA-A917-20DD5718CDFA}">
      <dsp:nvSpPr>
        <dsp:cNvPr id="0" name=""/>
        <dsp:cNvSpPr/>
      </dsp:nvSpPr>
      <dsp:spPr>
        <a:xfrm>
          <a:off x="4297263" y="3071066"/>
          <a:ext cx="2117671" cy="245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509"/>
              </a:lnTo>
              <a:lnTo>
                <a:pt x="2117671" y="122509"/>
              </a:lnTo>
              <a:lnTo>
                <a:pt x="2117671" y="2450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33CCA2-FAF3-434A-B615-0936784F84A9}">
      <dsp:nvSpPr>
        <dsp:cNvPr id="0" name=""/>
        <dsp:cNvSpPr/>
      </dsp:nvSpPr>
      <dsp:spPr>
        <a:xfrm>
          <a:off x="4536449" y="3899466"/>
          <a:ext cx="175014" cy="1365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5110"/>
              </a:lnTo>
              <a:lnTo>
                <a:pt x="175014" y="136511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E4835-EA9A-450B-92CE-AE198F2E7734}">
      <dsp:nvSpPr>
        <dsp:cNvPr id="0" name=""/>
        <dsp:cNvSpPr/>
      </dsp:nvSpPr>
      <dsp:spPr>
        <a:xfrm>
          <a:off x="4536449" y="3899466"/>
          <a:ext cx="175014" cy="536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710"/>
              </a:lnTo>
              <a:lnTo>
                <a:pt x="175014" y="53671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9F503-35A9-4FD4-8457-EAA1E1BAD942}">
      <dsp:nvSpPr>
        <dsp:cNvPr id="0" name=""/>
        <dsp:cNvSpPr/>
      </dsp:nvSpPr>
      <dsp:spPr>
        <a:xfrm>
          <a:off x="4297263" y="3071066"/>
          <a:ext cx="705890" cy="245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509"/>
              </a:lnTo>
              <a:lnTo>
                <a:pt x="705890" y="122509"/>
              </a:lnTo>
              <a:lnTo>
                <a:pt x="705890" y="2450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1273F-0DEA-4545-BE5D-B94EE24B6BE5}">
      <dsp:nvSpPr>
        <dsp:cNvPr id="0" name=""/>
        <dsp:cNvSpPr/>
      </dsp:nvSpPr>
      <dsp:spPr>
        <a:xfrm>
          <a:off x="3591372" y="3071066"/>
          <a:ext cx="705890" cy="245019"/>
        </a:xfrm>
        <a:custGeom>
          <a:avLst/>
          <a:gdLst/>
          <a:ahLst/>
          <a:cxnLst/>
          <a:rect l="0" t="0" r="0" b="0"/>
          <a:pathLst>
            <a:path>
              <a:moveTo>
                <a:pt x="705890" y="0"/>
              </a:moveTo>
              <a:lnTo>
                <a:pt x="705890" y="122509"/>
              </a:lnTo>
              <a:lnTo>
                <a:pt x="0" y="122509"/>
              </a:lnTo>
              <a:lnTo>
                <a:pt x="0" y="2450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CFE07-7A87-43BE-B704-5D16C783D03C}">
      <dsp:nvSpPr>
        <dsp:cNvPr id="0" name=""/>
        <dsp:cNvSpPr/>
      </dsp:nvSpPr>
      <dsp:spPr>
        <a:xfrm>
          <a:off x="2179591" y="3071066"/>
          <a:ext cx="2117671" cy="245019"/>
        </a:xfrm>
        <a:custGeom>
          <a:avLst/>
          <a:gdLst/>
          <a:ahLst/>
          <a:cxnLst/>
          <a:rect l="0" t="0" r="0" b="0"/>
          <a:pathLst>
            <a:path>
              <a:moveTo>
                <a:pt x="2117671" y="0"/>
              </a:moveTo>
              <a:lnTo>
                <a:pt x="2117671" y="122509"/>
              </a:lnTo>
              <a:lnTo>
                <a:pt x="0" y="122509"/>
              </a:lnTo>
              <a:lnTo>
                <a:pt x="0" y="2450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5FAAC8-F36B-45AB-956E-A71601C764E9}">
      <dsp:nvSpPr>
        <dsp:cNvPr id="0" name=""/>
        <dsp:cNvSpPr/>
      </dsp:nvSpPr>
      <dsp:spPr>
        <a:xfrm>
          <a:off x="4297263" y="585864"/>
          <a:ext cx="1411780" cy="1901820"/>
        </a:xfrm>
        <a:custGeom>
          <a:avLst/>
          <a:gdLst/>
          <a:ahLst/>
          <a:cxnLst/>
          <a:rect l="0" t="0" r="0" b="0"/>
          <a:pathLst>
            <a:path>
              <a:moveTo>
                <a:pt x="1411780" y="0"/>
              </a:moveTo>
              <a:lnTo>
                <a:pt x="1411780" y="1779310"/>
              </a:lnTo>
              <a:lnTo>
                <a:pt x="0" y="1779310"/>
              </a:lnTo>
              <a:lnTo>
                <a:pt x="0" y="19018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2885482" y="585864"/>
          <a:ext cx="2823561" cy="1901820"/>
        </a:xfrm>
        <a:custGeom>
          <a:avLst/>
          <a:gdLst/>
          <a:ahLst/>
          <a:cxnLst/>
          <a:rect l="0" t="0" r="0" b="0"/>
          <a:pathLst>
            <a:path>
              <a:moveTo>
                <a:pt x="2823561" y="0"/>
              </a:moveTo>
              <a:lnTo>
                <a:pt x="2823561" y="1779310"/>
              </a:lnTo>
              <a:lnTo>
                <a:pt x="0" y="1779310"/>
              </a:lnTo>
              <a:lnTo>
                <a:pt x="0" y="19018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5125663" y="2484"/>
          <a:ext cx="1166761" cy="583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SECRETARIA MUNICIPAL DE TRANSPORTES E MOBILIDADE URBANA </a:t>
          </a:r>
          <a:endParaRPr lang="pt-BR" sz="900" kern="1200" dirty="0"/>
        </a:p>
      </dsp:txBody>
      <dsp:txXfrm>
        <a:off x="5125663" y="2484"/>
        <a:ext cx="1166761" cy="583380"/>
      </dsp:txXfrm>
    </dsp:sp>
    <dsp:sp modelId="{226E36F3-23E3-4627-88CD-D7C2D43B92BA}">
      <dsp:nvSpPr>
        <dsp:cNvPr id="0" name=""/>
        <dsp:cNvSpPr/>
      </dsp:nvSpPr>
      <dsp:spPr>
        <a:xfrm>
          <a:off x="2302101" y="2487685"/>
          <a:ext cx="1166761" cy="5833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ADMINISTRATIVO</a:t>
          </a:r>
          <a:endParaRPr lang="pt-BR" sz="900" kern="1200" dirty="0"/>
        </a:p>
      </dsp:txBody>
      <dsp:txXfrm>
        <a:off x="2302101" y="2487685"/>
        <a:ext cx="1166761" cy="583380"/>
      </dsp:txXfrm>
    </dsp:sp>
    <dsp:sp modelId="{11D7B42B-0D18-4E8F-9170-3D0B6D2BCF04}">
      <dsp:nvSpPr>
        <dsp:cNvPr id="0" name=""/>
        <dsp:cNvSpPr/>
      </dsp:nvSpPr>
      <dsp:spPr>
        <a:xfrm>
          <a:off x="3713882" y="2487685"/>
          <a:ext cx="1166761" cy="5833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TRÂNSITO</a:t>
          </a:r>
          <a:endParaRPr lang="pt-BR" sz="900" kern="1200" dirty="0"/>
        </a:p>
      </dsp:txBody>
      <dsp:txXfrm>
        <a:off x="3713882" y="2487685"/>
        <a:ext cx="1166761" cy="583380"/>
      </dsp:txXfrm>
    </dsp:sp>
    <dsp:sp modelId="{FDC585C0-4866-478B-932C-76B6A2B0307A}">
      <dsp:nvSpPr>
        <dsp:cNvPr id="0" name=""/>
        <dsp:cNvSpPr/>
      </dsp:nvSpPr>
      <dsp:spPr>
        <a:xfrm>
          <a:off x="1596211" y="3316085"/>
          <a:ext cx="1166761" cy="5833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EDUCAÇÃO DE TRÂNSITO</a:t>
          </a:r>
          <a:endParaRPr lang="pt-BR" sz="900" kern="1200" dirty="0"/>
        </a:p>
      </dsp:txBody>
      <dsp:txXfrm>
        <a:off x="1596211" y="3316085"/>
        <a:ext cx="1166761" cy="583380"/>
      </dsp:txXfrm>
    </dsp:sp>
    <dsp:sp modelId="{147C9E23-EC3A-4004-8329-E3CB6D91EC80}">
      <dsp:nvSpPr>
        <dsp:cNvPr id="0" name=""/>
        <dsp:cNvSpPr/>
      </dsp:nvSpPr>
      <dsp:spPr>
        <a:xfrm>
          <a:off x="3007992" y="3316085"/>
          <a:ext cx="1166761" cy="5833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ESTUDOS TÉCNICOS E ANÁLISES</a:t>
          </a:r>
          <a:endParaRPr lang="pt-BR" sz="900" kern="1200" dirty="0"/>
        </a:p>
      </dsp:txBody>
      <dsp:txXfrm>
        <a:off x="3007992" y="3316085"/>
        <a:ext cx="1166761" cy="583380"/>
      </dsp:txXfrm>
    </dsp:sp>
    <dsp:sp modelId="{5187A9CD-F5B6-4D95-849A-1481AF6DC138}">
      <dsp:nvSpPr>
        <dsp:cNvPr id="0" name=""/>
        <dsp:cNvSpPr/>
      </dsp:nvSpPr>
      <dsp:spPr>
        <a:xfrm>
          <a:off x="4419773" y="3316085"/>
          <a:ext cx="1166761" cy="5833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FISCALIZAÇÃO</a:t>
          </a:r>
          <a:endParaRPr lang="pt-BR" sz="900" kern="1200" dirty="0"/>
        </a:p>
      </dsp:txBody>
      <dsp:txXfrm>
        <a:off x="4419773" y="3316085"/>
        <a:ext cx="1166761" cy="583380"/>
      </dsp:txXfrm>
    </dsp:sp>
    <dsp:sp modelId="{BF7A667D-234C-424F-BD35-EFB6EB6370C5}">
      <dsp:nvSpPr>
        <dsp:cNvPr id="0" name=""/>
        <dsp:cNvSpPr/>
      </dsp:nvSpPr>
      <dsp:spPr>
        <a:xfrm>
          <a:off x="4711463" y="4144486"/>
          <a:ext cx="1166761" cy="5833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SINALIZAÇÃO VIÁRIA</a:t>
          </a:r>
          <a:endParaRPr lang="pt-BR" sz="900" kern="1200" dirty="0"/>
        </a:p>
      </dsp:txBody>
      <dsp:txXfrm>
        <a:off x="4711463" y="4144486"/>
        <a:ext cx="1166761" cy="583380"/>
      </dsp:txXfrm>
    </dsp:sp>
    <dsp:sp modelId="{F5EC86AA-F9B4-4FE4-BBCB-793A985525F4}">
      <dsp:nvSpPr>
        <dsp:cNvPr id="0" name=""/>
        <dsp:cNvSpPr/>
      </dsp:nvSpPr>
      <dsp:spPr>
        <a:xfrm>
          <a:off x="4711463" y="4972886"/>
          <a:ext cx="1166761" cy="5833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GERENCIAMENTO DE COMPLEXOS SEMAFÓRICOS</a:t>
          </a:r>
          <a:endParaRPr lang="pt-BR" sz="900" kern="1200" dirty="0"/>
        </a:p>
      </dsp:txBody>
      <dsp:txXfrm>
        <a:off x="4711463" y="4972886"/>
        <a:ext cx="1166761" cy="583380"/>
      </dsp:txXfrm>
    </dsp:sp>
    <dsp:sp modelId="{1B93D611-5CA2-4D72-8285-07E5BB896D56}">
      <dsp:nvSpPr>
        <dsp:cNvPr id="0" name=""/>
        <dsp:cNvSpPr/>
      </dsp:nvSpPr>
      <dsp:spPr>
        <a:xfrm>
          <a:off x="5831554" y="3316085"/>
          <a:ext cx="1166761" cy="5833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ENGENHARIA VIÁRIA</a:t>
          </a:r>
          <a:endParaRPr lang="pt-BR" sz="900" kern="1200" dirty="0"/>
        </a:p>
      </dsp:txBody>
      <dsp:txXfrm>
        <a:off x="5831554" y="3316085"/>
        <a:ext cx="1166761" cy="583380"/>
      </dsp:txXfrm>
    </dsp:sp>
    <dsp:sp modelId="{FC3E436F-A8F9-4BC7-B246-3F1810E74382}">
      <dsp:nvSpPr>
        <dsp:cNvPr id="0" name=""/>
        <dsp:cNvSpPr/>
      </dsp:nvSpPr>
      <dsp:spPr>
        <a:xfrm>
          <a:off x="6123244" y="4144486"/>
          <a:ext cx="1166761" cy="5833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INFRAÇÕES DE TRÂNSITO</a:t>
          </a:r>
          <a:endParaRPr lang="pt-BR" sz="900" kern="1200" dirty="0"/>
        </a:p>
      </dsp:txBody>
      <dsp:txXfrm>
        <a:off x="6123244" y="4144486"/>
        <a:ext cx="1166761" cy="583380"/>
      </dsp:txXfrm>
    </dsp:sp>
    <dsp:sp modelId="{756B86A1-1BB2-42CB-869B-700984D316C9}">
      <dsp:nvSpPr>
        <dsp:cNvPr id="0" name=""/>
        <dsp:cNvSpPr/>
      </dsp:nvSpPr>
      <dsp:spPr>
        <a:xfrm>
          <a:off x="6123244" y="4972886"/>
          <a:ext cx="1166761" cy="5833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OPERAÇÃO E FISCALIZAÇÃO DE TRÂNSITO</a:t>
          </a:r>
          <a:endParaRPr lang="pt-BR" sz="900" kern="1200" dirty="0"/>
        </a:p>
      </dsp:txBody>
      <dsp:txXfrm>
        <a:off x="6123244" y="4972886"/>
        <a:ext cx="1166761" cy="583380"/>
      </dsp:txXfrm>
    </dsp:sp>
    <dsp:sp modelId="{05F0564D-0B24-4F71-BDFB-C696898F59B8}">
      <dsp:nvSpPr>
        <dsp:cNvPr id="0" name=""/>
        <dsp:cNvSpPr/>
      </dsp:nvSpPr>
      <dsp:spPr>
        <a:xfrm>
          <a:off x="7949225" y="2487685"/>
          <a:ext cx="1166761" cy="5833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TRANSPORTES</a:t>
          </a:r>
          <a:endParaRPr lang="pt-BR" sz="900" kern="1200" dirty="0"/>
        </a:p>
      </dsp:txBody>
      <dsp:txXfrm>
        <a:off x="7949225" y="2487685"/>
        <a:ext cx="1166761" cy="583380"/>
      </dsp:txXfrm>
    </dsp:sp>
    <dsp:sp modelId="{C0A37A5A-06C4-44EB-B7AB-87E09EFF8C8B}">
      <dsp:nvSpPr>
        <dsp:cNvPr id="0" name=""/>
        <dsp:cNvSpPr/>
      </dsp:nvSpPr>
      <dsp:spPr>
        <a:xfrm>
          <a:off x="7243335" y="3316085"/>
          <a:ext cx="1166761" cy="5833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PLANEJAMENTO E INTEGRAÇÃO</a:t>
          </a:r>
          <a:endParaRPr lang="pt-BR" sz="900" kern="1200" dirty="0"/>
        </a:p>
      </dsp:txBody>
      <dsp:txXfrm>
        <a:off x="7243335" y="3316085"/>
        <a:ext cx="1166761" cy="583380"/>
      </dsp:txXfrm>
    </dsp:sp>
    <dsp:sp modelId="{D30EDE04-ACD1-425D-A5F3-B136C358BF75}">
      <dsp:nvSpPr>
        <dsp:cNvPr id="0" name=""/>
        <dsp:cNvSpPr/>
      </dsp:nvSpPr>
      <dsp:spPr>
        <a:xfrm>
          <a:off x="8655116" y="3316085"/>
          <a:ext cx="1166761" cy="5833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OPERAÇÃO E FISCALIZAÇÃO</a:t>
          </a:r>
          <a:endParaRPr lang="pt-BR" sz="900" kern="1200" dirty="0"/>
        </a:p>
      </dsp:txBody>
      <dsp:txXfrm>
        <a:off x="8655116" y="3316085"/>
        <a:ext cx="1166761" cy="583380"/>
      </dsp:txXfrm>
    </dsp:sp>
    <dsp:sp modelId="{F3DCF370-207B-4D33-8D09-53591F4E8B08}">
      <dsp:nvSpPr>
        <dsp:cNvPr id="0" name=""/>
        <dsp:cNvSpPr/>
      </dsp:nvSpPr>
      <dsp:spPr>
        <a:xfrm>
          <a:off x="8946806" y="4144486"/>
          <a:ext cx="1166761" cy="5833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TRANSPORTE COLETIVO</a:t>
          </a:r>
          <a:endParaRPr lang="pt-BR" sz="900" kern="1200" dirty="0"/>
        </a:p>
      </dsp:txBody>
      <dsp:txXfrm>
        <a:off x="8946806" y="4144486"/>
        <a:ext cx="1166761" cy="583380"/>
      </dsp:txXfrm>
    </dsp:sp>
    <dsp:sp modelId="{C072DBD1-CD88-456E-AC85-D41D5B8D5408}">
      <dsp:nvSpPr>
        <dsp:cNvPr id="0" name=""/>
        <dsp:cNvSpPr/>
      </dsp:nvSpPr>
      <dsp:spPr>
        <a:xfrm>
          <a:off x="8946806" y="4972886"/>
          <a:ext cx="1166761" cy="5833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TRANSPORTE ESCOLAR, TAXI, FRETAMENTO E CARGAS</a:t>
          </a:r>
          <a:endParaRPr lang="pt-BR" sz="900" kern="1200" dirty="0"/>
        </a:p>
      </dsp:txBody>
      <dsp:txXfrm>
        <a:off x="8946806" y="4972886"/>
        <a:ext cx="1166761" cy="583380"/>
      </dsp:txXfrm>
    </dsp:sp>
    <dsp:sp modelId="{C166BB8F-5FE6-41A3-B9E2-C960A302A895}">
      <dsp:nvSpPr>
        <dsp:cNvPr id="0" name=""/>
        <dsp:cNvSpPr/>
      </dsp:nvSpPr>
      <dsp:spPr>
        <a:xfrm>
          <a:off x="8946806" y="5801287"/>
          <a:ext cx="1166761" cy="5833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SETOR DE FISCALIZAÇÃO E VISTORIA</a:t>
          </a:r>
          <a:endParaRPr lang="pt-BR" sz="900" kern="1200" dirty="0"/>
        </a:p>
      </dsp:txBody>
      <dsp:txXfrm>
        <a:off x="8946806" y="5801287"/>
        <a:ext cx="1166761" cy="583380"/>
      </dsp:txXfrm>
    </dsp:sp>
    <dsp:sp modelId="{2655CC21-84D2-4C65-84F1-EF94F33C48C5}">
      <dsp:nvSpPr>
        <dsp:cNvPr id="0" name=""/>
        <dsp:cNvSpPr/>
      </dsp:nvSpPr>
      <dsp:spPr>
        <a:xfrm>
          <a:off x="4419773" y="830884"/>
          <a:ext cx="1166761" cy="58338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CHEFIA DE GABINETE</a:t>
          </a:r>
          <a:endParaRPr lang="pt-BR" sz="900" kern="1200" dirty="0"/>
        </a:p>
      </dsp:txBody>
      <dsp:txXfrm>
        <a:off x="4419773" y="830884"/>
        <a:ext cx="1166761" cy="583380"/>
      </dsp:txXfrm>
    </dsp:sp>
    <dsp:sp modelId="{EE0F3771-6FC6-492D-8565-2811D0AE1383}">
      <dsp:nvSpPr>
        <dsp:cNvPr id="0" name=""/>
        <dsp:cNvSpPr/>
      </dsp:nvSpPr>
      <dsp:spPr>
        <a:xfrm>
          <a:off x="5831554" y="830884"/>
          <a:ext cx="1166761" cy="58338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JARI</a:t>
          </a:r>
          <a:endParaRPr lang="pt-BR" sz="900" kern="1200" dirty="0"/>
        </a:p>
      </dsp:txBody>
      <dsp:txXfrm>
        <a:off x="5831554" y="830884"/>
        <a:ext cx="1166761" cy="583380"/>
      </dsp:txXfrm>
    </dsp:sp>
    <dsp:sp modelId="{50AB440F-6E09-409B-9E06-87DAB9386198}">
      <dsp:nvSpPr>
        <dsp:cNvPr id="0" name=""/>
        <dsp:cNvSpPr/>
      </dsp:nvSpPr>
      <dsp:spPr>
        <a:xfrm>
          <a:off x="4419773" y="1659285"/>
          <a:ext cx="1166761" cy="58338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COMUTRANS</a:t>
          </a:r>
          <a:endParaRPr lang="pt-BR" sz="900" kern="1200" dirty="0"/>
        </a:p>
      </dsp:txBody>
      <dsp:txXfrm>
        <a:off x="4419773" y="1659285"/>
        <a:ext cx="1166761" cy="583380"/>
      </dsp:txXfrm>
    </dsp:sp>
    <dsp:sp modelId="{9ED1699C-DEA0-433F-8954-69AB0814DEC6}">
      <dsp:nvSpPr>
        <dsp:cNvPr id="0" name=""/>
        <dsp:cNvSpPr/>
      </dsp:nvSpPr>
      <dsp:spPr>
        <a:xfrm>
          <a:off x="5831554" y="1659285"/>
          <a:ext cx="1166761" cy="58338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smtClean="0"/>
            <a:t>SECRETARIA EXECUTIVA</a:t>
          </a:r>
          <a:endParaRPr lang="pt-BR" sz="900" kern="1200" dirty="0"/>
        </a:p>
      </dsp:txBody>
      <dsp:txXfrm>
        <a:off x="5831554" y="1659285"/>
        <a:ext cx="1166761" cy="58338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456A7-5339-4FB4-A6B6-35FA0C29C3CA}">
      <dsp:nvSpPr>
        <dsp:cNvPr id="0" name=""/>
        <dsp:cNvSpPr/>
      </dsp:nvSpPr>
      <dsp:spPr>
        <a:xfrm>
          <a:off x="4730790" y="800698"/>
          <a:ext cx="167574" cy="734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136"/>
              </a:lnTo>
              <a:lnTo>
                <a:pt x="167574" y="7341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5520C-AA7B-42B2-A1DB-D367D6781826}">
      <dsp:nvSpPr>
        <dsp:cNvPr id="0" name=""/>
        <dsp:cNvSpPr/>
      </dsp:nvSpPr>
      <dsp:spPr>
        <a:xfrm>
          <a:off x="4563216" y="800698"/>
          <a:ext cx="167574" cy="734136"/>
        </a:xfrm>
        <a:custGeom>
          <a:avLst/>
          <a:gdLst/>
          <a:ahLst/>
          <a:cxnLst/>
          <a:rect l="0" t="0" r="0" b="0"/>
          <a:pathLst>
            <a:path>
              <a:moveTo>
                <a:pt x="167574" y="0"/>
              </a:moveTo>
              <a:lnTo>
                <a:pt x="167574" y="734136"/>
              </a:lnTo>
              <a:lnTo>
                <a:pt x="0" y="7341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F2CEA-8DC2-4FCB-9A11-C942C59C86D6}">
      <dsp:nvSpPr>
        <dsp:cNvPr id="0" name=""/>
        <dsp:cNvSpPr/>
      </dsp:nvSpPr>
      <dsp:spPr>
        <a:xfrm>
          <a:off x="9119648" y="4200068"/>
          <a:ext cx="239392" cy="734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136"/>
              </a:lnTo>
              <a:lnTo>
                <a:pt x="239392" y="73413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5A2FD-0658-424D-ABD1-958751335F68}">
      <dsp:nvSpPr>
        <dsp:cNvPr id="0" name=""/>
        <dsp:cNvSpPr/>
      </dsp:nvSpPr>
      <dsp:spPr>
        <a:xfrm>
          <a:off x="7826930" y="3066944"/>
          <a:ext cx="1931097" cy="335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74"/>
              </a:lnTo>
              <a:lnTo>
                <a:pt x="1931097" y="167574"/>
              </a:lnTo>
              <a:lnTo>
                <a:pt x="1931097" y="33514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1D210-1B53-4E71-9BC3-861BE64DC816}">
      <dsp:nvSpPr>
        <dsp:cNvPr id="0" name=""/>
        <dsp:cNvSpPr/>
      </dsp:nvSpPr>
      <dsp:spPr>
        <a:xfrm>
          <a:off x="7781210" y="3066944"/>
          <a:ext cx="91440" cy="3351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14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5FF9C-5EEF-4D64-99E2-5330977B784B}">
      <dsp:nvSpPr>
        <dsp:cNvPr id="0" name=""/>
        <dsp:cNvSpPr/>
      </dsp:nvSpPr>
      <dsp:spPr>
        <a:xfrm>
          <a:off x="5257453" y="4200068"/>
          <a:ext cx="239392" cy="1867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7259"/>
              </a:lnTo>
              <a:lnTo>
                <a:pt x="239392" y="186725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317B5-55A1-4E9D-A2A5-C05B2943D555}">
      <dsp:nvSpPr>
        <dsp:cNvPr id="0" name=""/>
        <dsp:cNvSpPr/>
      </dsp:nvSpPr>
      <dsp:spPr>
        <a:xfrm>
          <a:off x="5257453" y="4200068"/>
          <a:ext cx="239392" cy="734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136"/>
              </a:lnTo>
              <a:lnTo>
                <a:pt x="239392" y="73413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279D6-BF6D-473B-B1AE-BDC3F71F8803}">
      <dsp:nvSpPr>
        <dsp:cNvPr id="0" name=""/>
        <dsp:cNvSpPr/>
      </dsp:nvSpPr>
      <dsp:spPr>
        <a:xfrm>
          <a:off x="5895833" y="3066944"/>
          <a:ext cx="1931097" cy="335149"/>
        </a:xfrm>
        <a:custGeom>
          <a:avLst/>
          <a:gdLst/>
          <a:ahLst/>
          <a:cxnLst/>
          <a:rect l="0" t="0" r="0" b="0"/>
          <a:pathLst>
            <a:path>
              <a:moveTo>
                <a:pt x="1931097" y="0"/>
              </a:moveTo>
              <a:lnTo>
                <a:pt x="1931097" y="167574"/>
              </a:lnTo>
              <a:lnTo>
                <a:pt x="0" y="167574"/>
              </a:lnTo>
              <a:lnTo>
                <a:pt x="0" y="33514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4730790" y="800698"/>
          <a:ext cx="3096139" cy="1468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0697"/>
              </a:lnTo>
              <a:lnTo>
                <a:pt x="3096139" y="1300697"/>
              </a:lnTo>
              <a:lnTo>
                <a:pt x="3096139" y="146827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464EF-ED96-4A8B-9045-F67C2DA1A47B}">
      <dsp:nvSpPr>
        <dsp:cNvPr id="0" name=""/>
        <dsp:cNvSpPr/>
      </dsp:nvSpPr>
      <dsp:spPr>
        <a:xfrm>
          <a:off x="2927368" y="3066944"/>
          <a:ext cx="239392" cy="3000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0383"/>
              </a:lnTo>
              <a:lnTo>
                <a:pt x="239392" y="30003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05C29-EFAF-47A6-B714-6D1D238A93DB}">
      <dsp:nvSpPr>
        <dsp:cNvPr id="0" name=""/>
        <dsp:cNvSpPr/>
      </dsp:nvSpPr>
      <dsp:spPr>
        <a:xfrm>
          <a:off x="2927368" y="3066944"/>
          <a:ext cx="239392" cy="1867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7259"/>
              </a:lnTo>
              <a:lnTo>
                <a:pt x="239392" y="186725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B7D20-7187-4461-8162-57CD01FE1FBD}">
      <dsp:nvSpPr>
        <dsp:cNvPr id="0" name=""/>
        <dsp:cNvSpPr/>
      </dsp:nvSpPr>
      <dsp:spPr>
        <a:xfrm>
          <a:off x="2927368" y="3066944"/>
          <a:ext cx="239392" cy="734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4136"/>
              </a:lnTo>
              <a:lnTo>
                <a:pt x="239392" y="73413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D0FDC-9AEA-4A79-8783-5370E3D8566E}">
      <dsp:nvSpPr>
        <dsp:cNvPr id="0" name=""/>
        <dsp:cNvSpPr/>
      </dsp:nvSpPr>
      <dsp:spPr>
        <a:xfrm>
          <a:off x="3565748" y="800698"/>
          <a:ext cx="1165042" cy="1468272"/>
        </a:xfrm>
        <a:custGeom>
          <a:avLst/>
          <a:gdLst/>
          <a:ahLst/>
          <a:cxnLst/>
          <a:rect l="0" t="0" r="0" b="0"/>
          <a:pathLst>
            <a:path>
              <a:moveTo>
                <a:pt x="1165042" y="0"/>
              </a:moveTo>
              <a:lnTo>
                <a:pt x="1165042" y="1300697"/>
              </a:lnTo>
              <a:lnTo>
                <a:pt x="0" y="1300697"/>
              </a:lnTo>
              <a:lnTo>
                <a:pt x="0" y="146827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F545-C1BE-48DD-811B-658B3DE83EB3}">
      <dsp:nvSpPr>
        <dsp:cNvPr id="0" name=""/>
        <dsp:cNvSpPr/>
      </dsp:nvSpPr>
      <dsp:spPr>
        <a:xfrm>
          <a:off x="1576478" y="800698"/>
          <a:ext cx="3154312" cy="1468272"/>
        </a:xfrm>
        <a:custGeom>
          <a:avLst/>
          <a:gdLst/>
          <a:ahLst/>
          <a:cxnLst/>
          <a:rect l="0" t="0" r="0" b="0"/>
          <a:pathLst>
            <a:path>
              <a:moveTo>
                <a:pt x="3154312" y="0"/>
              </a:moveTo>
              <a:lnTo>
                <a:pt x="3154312" y="1300697"/>
              </a:lnTo>
              <a:lnTo>
                <a:pt x="0" y="1300697"/>
              </a:lnTo>
              <a:lnTo>
                <a:pt x="0" y="146827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3932816" y="2723"/>
          <a:ext cx="1595948" cy="797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SECRETARIA MUNICIPAL DE GESTÃO DE PESSOAS</a:t>
          </a:r>
          <a:endParaRPr lang="pt-BR" sz="1300" kern="1200" dirty="0"/>
        </a:p>
      </dsp:txBody>
      <dsp:txXfrm>
        <a:off x="3932816" y="2723"/>
        <a:ext cx="1595948" cy="797974"/>
      </dsp:txXfrm>
    </dsp:sp>
    <dsp:sp modelId="{6435A5CA-B262-4AFB-8F7E-1CCA23EC9FC0}">
      <dsp:nvSpPr>
        <dsp:cNvPr id="0" name=""/>
        <dsp:cNvSpPr/>
      </dsp:nvSpPr>
      <dsp:spPr>
        <a:xfrm>
          <a:off x="778504" y="2268970"/>
          <a:ext cx="1595948" cy="7979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DEPARTAMENTO ADMINISTRATIVO</a:t>
          </a:r>
          <a:endParaRPr lang="pt-BR" sz="1300" kern="1200" dirty="0"/>
        </a:p>
      </dsp:txBody>
      <dsp:txXfrm>
        <a:off x="778504" y="2268970"/>
        <a:ext cx="1595948" cy="797974"/>
      </dsp:txXfrm>
    </dsp:sp>
    <dsp:sp modelId="{960806B7-70E5-41CA-A025-BAA6A88AE064}">
      <dsp:nvSpPr>
        <dsp:cNvPr id="0" name=""/>
        <dsp:cNvSpPr/>
      </dsp:nvSpPr>
      <dsp:spPr>
        <a:xfrm>
          <a:off x="2767774" y="2268970"/>
          <a:ext cx="1595948" cy="7979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DEPARTAMENTO DE RECURSOS HUMANOS</a:t>
          </a:r>
          <a:endParaRPr lang="pt-BR" sz="1300" kern="1200" dirty="0"/>
        </a:p>
      </dsp:txBody>
      <dsp:txXfrm>
        <a:off x="2767774" y="2268970"/>
        <a:ext cx="1595948" cy="797974"/>
      </dsp:txXfrm>
    </dsp:sp>
    <dsp:sp modelId="{ABC7887D-41F5-4570-9041-A646E5AF1AAD}">
      <dsp:nvSpPr>
        <dsp:cNvPr id="0" name=""/>
        <dsp:cNvSpPr/>
      </dsp:nvSpPr>
      <dsp:spPr>
        <a:xfrm>
          <a:off x="3166761" y="3402094"/>
          <a:ext cx="1595948" cy="7979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DIVISÃO DE PAGAMENTOS</a:t>
          </a:r>
          <a:endParaRPr lang="pt-BR" sz="1300" kern="1200" dirty="0"/>
        </a:p>
      </dsp:txBody>
      <dsp:txXfrm>
        <a:off x="3166761" y="3402094"/>
        <a:ext cx="1595948" cy="797974"/>
      </dsp:txXfrm>
    </dsp:sp>
    <dsp:sp modelId="{C86F51E2-B4AF-47F2-899D-C88BD630D7FC}">
      <dsp:nvSpPr>
        <dsp:cNvPr id="0" name=""/>
        <dsp:cNvSpPr/>
      </dsp:nvSpPr>
      <dsp:spPr>
        <a:xfrm>
          <a:off x="3166761" y="4535217"/>
          <a:ext cx="1595948" cy="7979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DIVISÃO DE BENEFÍCIOS</a:t>
          </a:r>
          <a:endParaRPr lang="pt-BR" sz="1300" kern="1200" dirty="0"/>
        </a:p>
      </dsp:txBody>
      <dsp:txXfrm>
        <a:off x="3166761" y="4535217"/>
        <a:ext cx="1595948" cy="797974"/>
      </dsp:txXfrm>
    </dsp:sp>
    <dsp:sp modelId="{4516BC2A-F2B0-49E9-B148-3A25082CE17B}">
      <dsp:nvSpPr>
        <dsp:cNvPr id="0" name=""/>
        <dsp:cNvSpPr/>
      </dsp:nvSpPr>
      <dsp:spPr>
        <a:xfrm>
          <a:off x="3166761" y="5668340"/>
          <a:ext cx="1595948" cy="7979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DIVISÃO DE MEDICINA DO TRABALHO E SAÚDE DO SERVIDOR</a:t>
          </a:r>
          <a:endParaRPr lang="pt-BR" sz="1300" kern="1200" dirty="0"/>
        </a:p>
      </dsp:txBody>
      <dsp:txXfrm>
        <a:off x="3166761" y="5668340"/>
        <a:ext cx="1595948" cy="797974"/>
      </dsp:txXfrm>
    </dsp:sp>
    <dsp:sp modelId="{226E36F3-23E3-4627-88CD-D7C2D43B92BA}">
      <dsp:nvSpPr>
        <dsp:cNvPr id="0" name=""/>
        <dsp:cNvSpPr/>
      </dsp:nvSpPr>
      <dsp:spPr>
        <a:xfrm>
          <a:off x="7028956" y="2268970"/>
          <a:ext cx="1595948" cy="7979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DEPARTAMENTO DE PLANEJAMENTO E GESTÃO DE PESSOAS</a:t>
          </a:r>
          <a:endParaRPr lang="pt-BR" sz="1300" kern="1200" dirty="0"/>
        </a:p>
      </dsp:txBody>
      <dsp:txXfrm>
        <a:off x="7028956" y="2268970"/>
        <a:ext cx="1595948" cy="797974"/>
      </dsp:txXfrm>
    </dsp:sp>
    <dsp:sp modelId="{AF190C8D-F741-408D-AC11-49ED88FF92FB}">
      <dsp:nvSpPr>
        <dsp:cNvPr id="0" name=""/>
        <dsp:cNvSpPr/>
      </dsp:nvSpPr>
      <dsp:spPr>
        <a:xfrm>
          <a:off x="5097858" y="3402094"/>
          <a:ext cx="1595948" cy="7979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DIVISÃO DE GESTÃO DE CARREIRAS</a:t>
          </a:r>
          <a:endParaRPr lang="pt-BR" sz="1300" kern="1200" dirty="0"/>
        </a:p>
      </dsp:txBody>
      <dsp:txXfrm>
        <a:off x="5097858" y="3402094"/>
        <a:ext cx="1595948" cy="797974"/>
      </dsp:txXfrm>
    </dsp:sp>
    <dsp:sp modelId="{9193EA21-D1B2-4356-8D00-709752A78734}">
      <dsp:nvSpPr>
        <dsp:cNvPr id="0" name=""/>
        <dsp:cNvSpPr/>
      </dsp:nvSpPr>
      <dsp:spPr>
        <a:xfrm>
          <a:off x="5496845" y="4535217"/>
          <a:ext cx="1595948" cy="7979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SETOR DE AVALIAÇÃO DE DESEMPENHO</a:t>
          </a:r>
          <a:endParaRPr lang="pt-BR" sz="1300" kern="1200" dirty="0"/>
        </a:p>
      </dsp:txBody>
      <dsp:txXfrm>
        <a:off x="5496845" y="4535217"/>
        <a:ext cx="1595948" cy="797974"/>
      </dsp:txXfrm>
    </dsp:sp>
    <dsp:sp modelId="{A1C5F24E-575E-40B8-97AE-FABDD18CAEC4}">
      <dsp:nvSpPr>
        <dsp:cNvPr id="0" name=""/>
        <dsp:cNvSpPr/>
      </dsp:nvSpPr>
      <dsp:spPr>
        <a:xfrm>
          <a:off x="5496845" y="5668340"/>
          <a:ext cx="1595948" cy="7979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SETOR DE APOIO A COMISSÕES DISCIPLINARES	</a:t>
          </a:r>
          <a:endParaRPr lang="pt-BR" sz="1300" kern="1200" dirty="0"/>
        </a:p>
      </dsp:txBody>
      <dsp:txXfrm>
        <a:off x="5496845" y="5668340"/>
        <a:ext cx="1595948" cy="797974"/>
      </dsp:txXfrm>
    </dsp:sp>
    <dsp:sp modelId="{15F226CF-4DB2-425B-80D8-7344FA2796A9}">
      <dsp:nvSpPr>
        <dsp:cNvPr id="0" name=""/>
        <dsp:cNvSpPr/>
      </dsp:nvSpPr>
      <dsp:spPr>
        <a:xfrm>
          <a:off x="7028956" y="3402094"/>
          <a:ext cx="1595948" cy="7979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DIVISÃO DE FORMAÇÃO E DESENVOLVIMENTO</a:t>
          </a:r>
          <a:endParaRPr lang="pt-BR" sz="1300" kern="1200" dirty="0"/>
        </a:p>
      </dsp:txBody>
      <dsp:txXfrm>
        <a:off x="7028956" y="3402094"/>
        <a:ext cx="1595948" cy="797974"/>
      </dsp:txXfrm>
    </dsp:sp>
    <dsp:sp modelId="{9CE87659-9BC2-4D3D-A325-A8F9E73EE319}">
      <dsp:nvSpPr>
        <dsp:cNvPr id="0" name=""/>
        <dsp:cNvSpPr/>
      </dsp:nvSpPr>
      <dsp:spPr>
        <a:xfrm>
          <a:off x="8960054" y="3402094"/>
          <a:ext cx="1595948" cy="7979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DIVISÃO DE GESTÃO DE PESSOAS</a:t>
          </a:r>
          <a:endParaRPr lang="pt-BR" sz="1300" kern="1200" dirty="0"/>
        </a:p>
      </dsp:txBody>
      <dsp:txXfrm>
        <a:off x="8960054" y="3402094"/>
        <a:ext cx="1595948" cy="797974"/>
      </dsp:txXfrm>
    </dsp:sp>
    <dsp:sp modelId="{1CF2B14D-4297-42FC-84D1-FA3CC1389840}">
      <dsp:nvSpPr>
        <dsp:cNvPr id="0" name=""/>
        <dsp:cNvSpPr/>
      </dsp:nvSpPr>
      <dsp:spPr>
        <a:xfrm>
          <a:off x="9359041" y="4535217"/>
          <a:ext cx="1595948" cy="7979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SETOR DE RECRUTAMENTO E SELEÇÃO</a:t>
          </a:r>
          <a:endParaRPr lang="pt-BR" sz="1300" kern="1200" dirty="0"/>
        </a:p>
      </dsp:txBody>
      <dsp:txXfrm>
        <a:off x="9359041" y="4535217"/>
        <a:ext cx="1595948" cy="797974"/>
      </dsp:txXfrm>
    </dsp:sp>
    <dsp:sp modelId="{C1DD4625-5F8B-47E2-9C0F-72D643EA14A7}">
      <dsp:nvSpPr>
        <dsp:cNvPr id="0" name=""/>
        <dsp:cNvSpPr/>
      </dsp:nvSpPr>
      <dsp:spPr>
        <a:xfrm>
          <a:off x="2967267" y="1135847"/>
          <a:ext cx="1595948" cy="79797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CHEFIA DE GABINETE</a:t>
          </a:r>
          <a:endParaRPr lang="pt-BR" sz="1300" kern="1200" dirty="0"/>
        </a:p>
      </dsp:txBody>
      <dsp:txXfrm>
        <a:off x="2967267" y="1135847"/>
        <a:ext cx="1595948" cy="797974"/>
      </dsp:txXfrm>
    </dsp:sp>
    <dsp:sp modelId="{8A3CD804-C5D6-454F-BAE0-125588222028}">
      <dsp:nvSpPr>
        <dsp:cNvPr id="0" name=""/>
        <dsp:cNvSpPr/>
      </dsp:nvSpPr>
      <dsp:spPr>
        <a:xfrm>
          <a:off x="4898365" y="1135847"/>
          <a:ext cx="1595948" cy="79797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smtClean="0"/>
            <a:t>SECRETARIA EXECUTIVA</a:t>
          </a:r>
          <a:endParaRPr lang="pt-BR" sz="1300" kern="1200" dirty="0"/>
        </a:p>
      </dsp:txBody>
      <dsp:txXfrm>
        <a:off x="4898365" y="1135847"/>
        <a:ext cx="1595948" cy="7979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66FBD-F867-4DA5-8E58-F355CB1D7244}">
      <dsp:nvSpPr>
        <dsp:cNvPr id="0" name=""/>
        <dsp:cNvSpPr/>
      </dsp:nvSpPr>
      <dsp:spPr>
        <a:xfrm>
          <a:off x="5732766" y="478343"/>
          <a:ext cx="99177" cy="43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491"/>
              </a:lnTo>
              <a:lnTo>
                <a:pt x="99177" y="43449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68021-38D4-4D00-A430-516B620BBDF4}">
      <dsp:nvSpPr>
        <dsp:cNvPr id="0" name=""/>
        <dsp:cNvSpPr/>
      </dsp:nvSpPr>
      <dsp:spPr>
        <a:xfrm>
          <a:off x="5633589" y="478343"/>
          <a:ext cx="99177" cy="434491"/>
        </a:xfrm>
        <a:custGeom>
          <a:avLst/>
          <a:gdLst/>
          <a:ahLst/>
          <a:cxnLst/>
          <a:rect l="0" t="0" r="0" b="0"/>
          <a:pathLst>
            <a:path>
              <a:moveTo>
                <a:pt x="99177" y="0"/>
              </a:moveTo>
              <a:lnTo>
                <a:pt x="99177" y="434491"/>
              </a:lnTo>
              <a:lnTo>
                <a:pt x="0" y="43449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63AB0-ED8A-4814-B563-5D271956FF32}">
      <dsp:nvSpPr>
        <dsp:cNvPr id="0" name=""/>
        <dsp:cNvSpPr/>
      </dsp:nvSpPr>
      <dsp:spPr>
        <a:xfrm>
          <a:off x="7640751" y="2490229"/>
          <a:ext cx="141682" cy="43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491"/>
              </a:lnTo>
              <a:lnTo>
                <a:pt x="141682" y="4344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F0E9C-B89D-4A83-9FFB-144B86290B75}">
      <dsp:nvSpPr>
        <dsp:cNvPr id="0" name=""/>
        <dsp:cNvSpPr/>
      </dsp:nvSpPr>
      <dsp:spPr>
        <a:xfrm>
          <a:off x="7447119" y="1819600"/>
          <a:ext cx="571450" cy="198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177"/>
              </a:lnTo>
              <a:lnTo>
                <a:pt x="571450" y="99177"/>
              </a:lnTo>
              <a:lnTo>
                <a:pt x="571450" y="19835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76302-6BBE-498F-9A11-66D9ABDD20A0}">
      <dsp:nvSpPr>
        <dsp:cNvPr id="0" name=""/>
        <dsp:cNvSpPr/>
      </dsp:nvSpPr>
      <dsp:spPr>
        <a:xfrm>
          <a:off x="6497849" y="2490229"/>
          <a:ext cx="141682" cy="2446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6376"/>
              </a:lnTo>
              <a:lnTo>
                <a:pt x="141682" y="244637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614154-886A-4C00-A41F-EFB66AE56F1D}">
      <dsp:nvSpPr>
        <dsp:cNvPr id="0" name=""/>
        <dsp:cNvSpPr/>
      </dsp:nvSpPr>
      <dsp:spPr>
        <a:xfrm>
          <a:off x="6497849" y="2490229"/>
          <a:ext cx="141682" cy="1775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5748"/>
              </a:lnTo>
              <a:lnTo>
                <a:pt x="141682" y="177574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90476-64EF-4653-8C48-6631FF8A01E8}">
      <dsp:nvSpPr>
        <dsp:cNvPr id="0" name=""/>
        <dsp:cNvSpPr/>
      </dsp:nvSpPr>
      <dsp:spPr>
        <a:xfrm>
          <a:off x="6497849" y="2490229"/>
          <a:ext cx="141682" cy="110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5120"/>
              </a:lnTo>
              <a:lnTo>
                <a:pt x="141682" y="11051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0FEFF-E517-429B-8BDE-29D17F780825}">
      <dsp:nvSpPr>
        <dsp:cNvPr id="0" name=""/>
        <dsp:cNvSpPr/>
      </dsp:nvSpPr>
      <dsp:spPr>
        <a:xfrm>
          <a:off x="6497849" y="2490229"/>
          <a:ext cx="141682" cy="43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491"/>
              </a:lnTo>
              <a:lnTo>
                <a:pt x="141682" y="4344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E5C63-493A-4F5D-88C9-DBC8431D0997}">
      <dsp:nvSpPr>
        <dsp:cNvPr id="0" name=""/>
        <dsp:cNvSpPr/>
      </dsp:nvSpPr>
      <dsp:spPr>
        <a:xfrm>
          <a:off x="6875668" y="1819600"/>
          <a:ext cx="571450" cy="198354"/>
        </a:xfrm>
        <a:custGeom>
          <a:avLst/>
          <a:gdLst/>
          <a:ahLst/>
          <a:cxnLst/>
          <a:rect l="0" t="0" r="0" b="0"/>
          <a:pathLst>
            <a:path>
              <a:moveTo>
                <a:pt x="571450" y="0"/>
              </a:moveTo>
              <a:lnTo>
                <a:pt x="571450" y="99177"/>
              </a:lnTo>
              <a:lnTo>
                <a:pt x="0" y="99177"/>
              </a:lnTo>
              <a:lnTo>
                <a:pt x="0" y="19835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7FF7D-6698-4C4E-B013-024C3FE3430B}">
      <dsp:nvSpPr>
        <dsp:cNvPr id="0" name=""/>
        <dsp:cNvSpPr/>
      </dsp:nvSpPr>
      <dsp:spPr>
        <a:xfrm>
          <a:off x="5732766" y="478343"/>
          <a:ext cx="1714352" cy="868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9805"/>
              </a:lnTo>
              <a:lnTo>
                <a:pt x="1714352" y="769805"/>
              </a:lnTo>
              <a:lnTo>
                <a:pt x="1714352" y="8689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F576ED-C8FC-4239-B3CA-3C07B6333244}">
      <dsp:nvSpPr>
        <dsp:cNvPr id="0" name=""/>
        <dsp:cNvSpPr/>
      </dsp:nvSpPr>
      <dsp:spPr>
        <a:xfrm>
          <a:off x="5354947" y="2490229"/>
          <a:ext cx="141682" cy="1775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5748"/>
              </a:lnTo>
              <a:lnTo>
                <a:pt x="141682" y="177574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52351-75CA-4688-93C4-A3E23F0AD644}">
      <dsp:nvSpPr>
        <dsp:cNvPr id="0" name=""/>
        <dsp:cNvSpPr/>
      </dsp:nvSpPr>
      <dsp:spPr>
        <a:xfrm>
          <a:off x="5354947" y="2490229"/>
          <a:ext cx="141682" cy="110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5120"/>
              </a:lnTo>
              <a:lnTo>
                <a:pt x="141682" y="11051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EA128-2547-4891-97BF-14E05B8101E1}">
      <dsp:nvSpPr>
        <dsp:cNvPr id="0" name=""/>
        <dsp:cNvSpPr/>
      </dsp:nvSpPr>
      <dsp:spPr>
        <a:xfrm>
          <a:off x="5354947" y="2490229"/>
          <a:ext cx="141682" cy="43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491"/>
              </a:lnTo>
              <a:lnTo>
                <a:pt x="141682" y="4344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E3E5E-EB87-4C49-A226-6B573A988C56}">
      <dsp:nvSpPr>
        <dsp:cNvPr id="0" name=""/>
        <dsp:cNvSpPr/>
      </dsp:nvSpPr>
      <dsp:spPr>
        <a:xfrm>
          <a:off x="5687046" y="1819600"/>
          <a:ext cx="91440" cy="1983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35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DA3AE-92A1-4D3E-B57D-9BB4A0BC11FD}">
      <dsp:nvSpPr>
        <dsp:cNvPr id="0" name=""/>
        <dsp:cNvSpPr/>
      </dsp:nvSpPr>
      <dsp:spPr>
        <a:xfrm>
          <a:off x="5687046" y="478343"/>
          <a:ext cx="91440" cy="8689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689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890A1-4936-479C-8A7B-D3DF80E0203F}">
      <dsp:nvSpPr>
        <dsp:cNvPr id="0" name=""/>
        <dsp:cNvSpPr/>
      </dsp:nvSpPr>
      <dsp:spPr>
        <a:xfrm>
          <a:off x="4212045" y="2490229"/>
          <a:ext cx="141682" cy="3787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7633"/>
              </a:lnTo>
              <a:lnTo>
                <a:pt x="141682" y="378763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022A27-CF1F-4380-B52D-2B87707DA91B}">
      <dsp:nvSpPr>
        <dsp:cNvPr id="0" name=""/>
        <dsp:cNvSpPr/>
      </dsp:nvSpPr>
      <dsp:spPr>
        <a:xfrm>
          <a:off x="4212045" y="2490229"/>
          <a:ext cx="141682" cy="3117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7005"/>
              </a:lnTo>
              <a:lnTo>
                <a:pt x="141682" y="311700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62EDC-9079-492A-AA67-5E00932623FC}">
      <dsp:nvSpPr>
        <dsp:cNvPr id="0" name=""/>
        <dsp:cNvSpPr/>
      </dsp:nvSpPr>
      <dsp:spPr>
        <a:xfrm>
          <a:off x="4212045" y="2490229"/>
          <a:ext cx="141682" cy="2446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6376"/>
              </a:lnTo>
              <a:lnTo>
                <a:pt x="141682" y="244637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F04FE-F466-44C8-9299-91FD182D5F09}">
      <dsp:nvSpPr>
        <dsp:cNvPr id="0" name=""/>
        <dsp:cNvSpPr/>
      </dsp:nvSpPr>
      <dsp:spPr>
        <a:xfrm>
          <a:off x="4212045" y="2490229"/>
          <a:ext cx="141682" cy="1775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5748"/>
              </a:lnTo>
              <a:lnTo>
                <a:pt x="141682" y="177574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4D6D8-34DD-44E6-8371-F49C89D8C8F7}">
      <dsp:nvSpPr>
        <dsp:cNvPr id="0" name=""/>
        <dsp:cNvSpPr/>
      </dsp:nvSpPr>
      <dsp:spPr>
        <a:xfrm>
          <a:off x="4212045" y="2490229"/>
          <a:ext cx="141682" cy="110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5120"/>
              </a:lnTo>
              <a:lnTo>
                <a:pt x="141682" y="11051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EFAC0-B99F-4B3E-9EAD-4C274D53BC3E}">
      <dsp:nvSpPr>
        <dsp:cNvPr id="0" name=""/>
        <dsp:cNvSpPr/>
      </dsp:nvSpPr>
      <dsp:spPr>
        <a:xfrm>
          <a:off x="4212045" y="2490229"/>
          <a:ext cx="141682" cy="43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491"/>
              </a:lnTo>
              <a:lnTo>
                <a:pt x="141682" y="4344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C4149-D21F-4512-B410-E91E842A9852}">
      <dsp:nvSpPr>
        <dsp:cNvPr id="0" name=""/>
        <dsp:cNvSpPr/>
      </dsp:nvSpPr>
      <dsp:spPr>
        <a:xfrm>
          <a:off x="4018413" y="1819600"/>
          <a:ext cx="571450" cy="198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177"/>
              </a:lnTo>
              <a:lnTo>
                <a:pt x="571450" y="99177"/>
              </a:lnTo>
              <a:lnTo>
                <a:pt x="571450" y="19835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CE134-948B-42F8-9835-F03C5E7DC69A}">
      <dsp:nvSpPr>
        <dsp:cNvPr id="0" name=""/>
        <dsp:cNvSpPr/>
      </dsp:nvSpPr>
      <dsp:spPr>
        <a:xfrm>
          <a:off x="3069143" y="2490229"/>
          <a:ext cx="141682" cy="1105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5120"/>
              </a:lnTo>
              <a:lnTo>
                <a:pt x="141682" y="11051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BAFD3-C178-4595-A7F4-E1122FCD6D44}">
      <dsp:nvSpPr>
        <dsp:cNvPr id="0" name=""/>
        <dsp:cNvSpPr/>
      </dsp:nvSpPr>
      <dsp:spPr>
        <a:xfrm>
          <a:off x="3069143" y="2490229"/>
          <a:ext cx="141682" cy="43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491"/>
              </a:lnTo>
              <a:lnTo>
                <a:pt x="141682" y="4344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217F5E-4448-4E1F-BD50-2A13AE47C89E}">
      <dsp:nvSpPr>
        <dsp:cNvPr id="0" name=""/>
        <dsp:cNvSpPr/>
      </dsp:nvSpPr>
      <dsp:spPr>
        <a:xfrm>
          <a:off x="3446962" y="1819600"/>
          <a:ext cx="571450" cy="198354"/>
        </a:xfrm>
        <a:custGeom>
          <a:avLst/>
          <a:gdLst/>
          <a:ahLst/>
          <a:cxnLst/>
          <a:rect l="0" t="0" r="0" b="0"/>
          <a:pathLst>
            <a:path>
              <a:moveTo>
                <a:pt x="571450" y="0"/>
              </a:moveTo>
              <a:lnTo>
                <a:pt x="571450" y="99177"/>
              </a:lnTo>
              <a:lnTo>
                <a:pt x="0" y="99177"/>
              </a:lnTo>
              <a:lnTo>
                <a:pt x="0" y="19835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F545-C1BE-48DD-811B-658B3DE83EB3}">
      <dsp:nvSpPr>
        <dsp:cNvPr id="0" name=""/>
        <dsp:cNvSpPr/>
      </dsp:nvSpPr>
      <dsp:spPr>
        <a:xfrm>
          <a:off x="4018413" y="478343"/>
          <a:ext cx="1714352" cy="868983"/>
        </a:xfrm>
        <a:custGeom>
          <a:avLst/>
          <a:gdLst/>
          <a:ahLst/>
          <a:cxnLst/>
          <a:rect l="0" t="0" r="0" b="0"/>
          <a:pathLst>
            <a:path>
              <a:moveTo>
                <a:pt x="1714352" y="0"/>
              </a:moveTo>
              <a:lnTo>
                <a:pt x="1714352" y="769805"/>
              </a:lnTo>
              <a:lnTo>
                <a:pt x="0" y="769805"/>
              </a:lnTo>
              <a:lnTo>
                <a:pt x="0" y="8689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5260493" y="6070"/>
          <a:ext cx="944547" cy="4722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SECRETARIA MUNICIPAL DE ADMINISTRAÇÃO E TECNOLOGIA</a:t>
          </a:r>
          <a:endParaRPr lang="pt-BR" sz="600" kern="1200" dirty="0"/>
        </a:p>
      </dsp:txBody>
      <dsp:txXfrm>
        <a:off x="5260493" y="6070"/>
        <a:ext cx="944547" cy="472273"/>
      </dsp:txXfrm>
    </dsp:sp>
    <dsp:sp modelId="{6435A5CA-B262-4AFB-8F7E-1CCA23EC9FC0}">
      <dsp:nvSpPr>
        <dsp:cNvPr id="0" name=""/>
        <dsp:cNvSpPr/>
      </dsp:nvSpPr>
      <dsp:spPr>
        <a:xfrm>
          <a:off x="3546140" y="1347327"/>
          <a:ext cx="944547" cy="4722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SUBSECRETARIA OPERACIONAL E ADMINISTRATIVA</a:t>
          </a:r>
          <a:endParaRPr lang="pt-BR" sz="600" kern="1200" dirty="0"/>
        </a:p>
      </dsp:txBody>
      <dsp:txXfrm>
        <a:off x="3546140" y="1347327"/>
        <a:ext cx="944547" cy="472273"/>
      </dsp:txXfrm>
    </dsp:sp>
    <dsp:sp modelId="{1E38B53E-F223-4637-A427-E19D74CE6580}">
      <dsp:nvSpPr>
        <dsp:cNvPr id="0" name=""/>
        <dsp:cNvSpPr/>
      </dsp:nvSpPr>
      <dsp:spPr>
        <a:xfrm>
          <a:off x="2974689" y="2017955"/>
          <a:ext cx="944547" cy="4722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DEPARTAMENTO ADMINISTRATIVO</a:t>
          </a:r>
          <a:endParaRPr lang="pt-BR" sz="600" kern="1200" dirty="0"/>
        </a:p>
      </dsp:txBody>
      <dsp:txXfrm>
        <a:off x="2974689" y="2017955"/>
        <a:ext cx="944547" cy="472273"/>
      </dsp:txXfrm>
    </dsp:sp>
    <dsp:sp modelId="{17AB8E16-9CBC-4B75-963A-9BA8B95B8498}">
      <dsp:nvSpPr>
        <dsp:cNvPr id="0" name=""/>
        <dsp:cNvSpPr/>
      </dsp:nvSpPr>
      <dsp:spPr>
        <a:xfrm>
          <a:off x="3210826" y="2688584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SUPORTE ADMINISTRATIVO</a:t>
          </a:r>
          <a:endParaRPr lang="pt-BR" sz="600" kern="1200" dirty="0"/>
        </a:p>
      </dsp:txBody>
      <dsp:txXfrm>
        <a:off x="3210826" y="2688584"/>
        <a:ext cx="944547" cy="472273"/>
      </dsp:txXfrm>
    </dsp:sp>
    <dsp:sp modelId="{4275D0D7-6F0F-4912-A611-F01C645BD38D}">
      <dsp:nvSpPr>
        <dsp:cNvPr id="0" name=""/>
        <dsp:cNvSpPr/>
      </dsp:nvSpPr>
      <dsp:spPr>
        <a:xfrm>
          <a:off x="3210826" y="3359212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ARQUIVO PÚBLICO MUNICIPAL</a:t>
          </a:r>
          <a:endParaRPr lang="pt-BR" sz="600" kern="1200" dirty="0"/>
        </a:p>
      </dsp:txBody>
      <dsp:txXfrm>
        <a:off x="3210826" y="3359212"/>
        <a:ext cx="944547" cy="472273"/>
      </dsp:txXfrm>
    </dsp:sp>
    <dsp:sp modelId="{5FFBCEF3-9B8E-4339-9864-52CF96D638EE}">
      <dsp:nvSpPr>
        <dsp:cNvPr id="0" name=""/>
        <dsp:cNvSpPr/>
      </dsp:nvSpPr>
      <dsp:spPr>
        <a:xfrm>
          <a:off x="4117591" y="2017955"/>
          <a:ext cx="944547" cy="4722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DEPARTAMENTO DE ATENDIMENTO AO CIDADÃO</a:t>
          </a:r>
          <a:endParaRPr lang="pt-BR" sz="600" kern="1200" dirty="0"/>
        </a:p>
      </dsp:txBody>
      <dsp:txXfrm>
        <a:off x="4117591" y="2017955"/>
        <a:ext cx="944547" cy="472273"/>
      </dsp:txXfrm>
    </dsp:sp>
    <dsp:sp modelId="{959D8172-3710-4D12-BFFC-9BAB88477B93}">
      <dsp:nvSpPr>
        <dsp:cNvPr id="0" name=""/>
        <dsp:cNvSpPr/>
      </dsp:nvSpPr>
      <dsp:spPr>
        <a:xfrm>
          <a:off x="4353727" y="2688584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ATENDIMENTO DE VIGILÂNCIA SANITÁRIA</a:t>
          </a:r>
          <a:endParaRPr lang="pt-BR" sz="600" kern="1200" dirty="0"/>
        </a:p>
      </dsp:txBody>
      <dsp:txXfrm>
        <a:off x="4353727" y="2688584"/>
        <a:ext cx="944547" cy="472273"/>
      </dsp:txXfrm>
    </dsp:sp>
    <dsp:sp modelId="{26C9DD35-D620-44B6-8342-BB032BDABF94}">
      <dsp:nvSpPr>
        <dsp:cNvPr id="0" name=""/>
        <dsp:cNvSpPr/>
      </dsp:nvSpPr>
      <dsp:spPr>
        <a:xfrm>
          <a:off x="4353727" y="3359212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ATENDIMENTO  DE  FISCALIZAÇÃO E TRIBUTOS</a:t>
          </a:r>
          <a:endParaRPr lang="pt-BR" sz="600" kern="1200" dirty="0"/>
        </a:p>
      </dsp:txBody>
      <dsp:txXfrm>
        <a:off x="4353727" y="3359212"/>
        <a:ext cx="944547" cy="472273"/>
      </dsp:txXfrm>
    </dsp:sp>
    <dsp:sp modelId="{1F95BFD9-96DB-453D-858F-6A2EA2BB1BC5}">
      <dsp:nvSpPr>
        <dsp:cNvPr id="0" name=""/>
        <dsp:cNvSpPr/>
      </dsp:nvSpPr>
      <dsp:spPr>
        <a:xfrm>
          <a:off x="4353727" y="4029840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ATENDIMENTO DA DÍVIDA ATIVA</a:t>
          </a:r>
          <a:endParaRPr lang="pt-BR" sz="600" kern="1200" dirty="0"/>
        </a:p>
      </dsp:txBody>
      <dsp:txXfrm>
        <a:off x="4353727" y="4029840"/>
        <a:ext cx="944547" cy="472273"/>
      </dsp:txXfrm>
    </dsp:sp>
    <dsp:sp modelId="{E7C59001-ECBC-4613-A38B-A8E03954C703}">
      <dsp:nvSpPr>
        <dsp:cNvPr id="0" name=""/>
        <dsp:cNvSpPr/>
      </dsp:nvSpPr>
      <dsp:spPr>
        <a:xfrm>
          <a:off x="4353727" y="4700469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PROTOCOLO</a:t>
          </a:r>
          <a:endParaRPr lang="pt-BR" sz="600" kern="1200" dirty="0"/>
        </a:p>
      </dsp:txBody>
      <dsp:txXfrm>
        <a:off x="4353727" y="4700469"/>
        <a:ext cx="944547" cy="472273"/>
      </dsp:txXfrm>
    </dsp:sp>
    <dsp:sp modelId="{0D569320-E41D-405F-9DBE-727599B718CF}">
      <dsp:nvSpPr>
        <dsp:cNvPr id="0" name=""/>
        <dsp:cNvSpPr/>
      </dsp:nvSpPr>
      <dsp:spPr>
        <a:xfrm>
          <a:off x="4353727" y="5371097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ATENDIMENTO DO  CADASTRO E APROVAÇÃO DE PROJETOS</a:t>
          </a:r>
          <a:endParaRPr lang="pt-BR" sz="600" kern="1200" dirty="0"/>
        </a:p>
      </dsp:txBody>
      <dsp:txXfrm>
        <a:off x="4353727" y="5371097"/>
        <a:ext cx="944547" cy="472273"/>
      </dsp:txXfrm>
    </dsp:sp>
    <dsp:sp modelId="{58B7A337-5CD9-447E-BB8D-DD87FF3D29E2}">
      <dsp:nvSpPr>
        <dsp:cNvPr id="0" name=""/>
        <dsp:cNvSpPr/>
      </dsp:nvSpPr>
      <dsp:spPr>
        <a:xfrm>
          <a:off x="4353727" y="6041726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ATENDIMENTO DE SERVIÇOS URBANOS</a:t>
          </a:r>
          <a:endParaRPr lang="pt-BR" sz="600" kern="1200" dirty="0"/>
        </a:p>
      </dsp:txBody>
      <dsp:txXfrm>
        <a:off x="4353727" y="6041726"/>
        <a:ext cx="944547" cy="472273"/>
      </dsp:txXfrm>
    </dsp:sp>
    <dsp:sp modelId="{A78ED374-6B66-4DB2-84C3-FDDF8E778D09}">
      <dsp:nvSpPr>
        <dsp:cNvPr id="0" name=""/>
        <dsp:cNvSpPr/>
      </dsp:nvSpPr>
      <dsp:spPr>
        <a:xfrm>
          <a:off x="5260493" y="1347327"/>
          <a:ext cx="944547" cy="4722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SUBSECRETARIA DE TECNOLOGIA DA INFORMAÇÃO</a:t>
          </a:r>
          <a:endParaRPr lang="pt-BR" sz="600" kern="1200" dirty="0"/>
        </a:p>
      </dsp:txBody>
      <dsp:txXfrm>
        <a:off x="5260493" y="1347327"/>
        <a:ext cx="944547" cy="472273"/>
      </dsp:txXfrm>
    </dsp:sp>
    <dsp:sp modelId="{571B21F1-0CE3-43F5-AB7B-ABEE44BED5F0}">
      <dsp:nvSpPr>
        <dsp:cNvPr id="0" name=""/>
        <dsp:cNvSpPr/>
      </dsp:nvSpPr>
      <dsp:spPr>
        <a:xfrm>
          <a:off x="5260493" y="2017955"/>
          <a:ext cx="944547" cy="4722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DEPARTAMENTO DE TECNOLOGIA DA INFORMAÇÃO</a:t>
          </a:r>
          <a:endParaRPr lang="pt-BR" sz="600" kern="1200" dirty="0"/>
        </a:p>
      </dsp:txBody>
      <dsp:txXfrm>
        <a:off x="5260493" y="2017955"/>
        <a:ext cx="944547" cy="472273"/>
      </dsp:txXfrm>
    </dsp:sp>
    <dsp:sp modelId="{9923E0A6-20E5-4E46-98BE-492DBF0F762F}">
      <dsp:nvSpPr>
        <dsp:cNvPr id="0" name=""/>
        <dsp:cNvSpPr/>
      </dsp:nvSpPr>
      <dsp:spPr>
        <a:xfrm>
          <a:off x="5496629" y="2688584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PLANEJAMENTO E TECNOLOGIA</a:t>
          </a:r>
          <a:endParaRPr lang="pt-BR" sz="600" kern="1200" dirty="0"/>
        </a:p>
      </dsp:txBody>
      <dsp:txXfrm>
        <a:off x="5496629" y="2688584"/>
        <a:ext cx="944547" cy="472273"/>
      </dsp:txXfrm>
    </dsp:sp>
    <dsp:sp modelId="{5E6E052C-F525-499A-9358-CF0A09DB20A2}">
      <dsp:nvSpPr>
        <dsp:cNvPr id="0" name=""/>
        <dsp:cNvSpPr/>
      </dsp:nvSpPr>
      <dsp:spPr>
        <a:xfrm>
          <a:off x="5496629" y="3359212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INFRAESTRUTURA</a:t>
          </a:r>
          <a:endParaRPr lang="pt-BR" sz="600" kern="1200" dirty="0"/>
        </a:p>
      </dsp:txBody>
      <dsp:txXfrm>
        <a:off x="5496629" y="3359212"/>
        <a:ext cx="944547" cy="472273"/>
      </dsp:txXfrm>
    </dsp:sp>
    <dsp:sp modelId="{842F81B6-AEAB-4EC4-88B4-92C5DF7B2AC7}">
      <dsp:nvSpPr>
        <dsp:cNvPr id="0" name=""/>
        <dsp:cNvSpPr/>
      </dsp:nvSpPr>
      <dsp:spPr>
        <a:xfrm>
          <a:off x="5496629" y="4029840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BANCO DE DADOS</a:t>
          </a:r>
          <a:endParaRPr lang="pt-BR" sz="600" kern="1200" dirty="0"/>
        </a:p>
      </dsp:txBody>
      <dsp:txXfrm>
        <a:off x="5496629" y="4029840"/>
        <a:ext cx="944547" cy="472273"/>
      </dsp:txXfrm>
    </dsp:sp>
    <dsp:sp modelId="{2D6A004A-EA7C-4441-9418-0DEDEAFCBE03}">
      <dsp:nvSpPr>
        <dsp:cNvPr id="0" name=""/>
        <dsp:cNvSpPr/>
      </dsp:nvSpPr>
      <dsp:spPr>
        <a:xfrm>
          <a:off x="6974845" y="1347327"/>
          <a:ext cx="944547" cy="4722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SUBSECRETARIA DE AQUISIÇÕES E PATRIMÔNIO</a:t>
          </a:r>
          <a:endParaRPr lang="pt-BR" sz="600" kern="1200" dirty="0"/>
        </a:p>
      </dsp:txBody>
      <dsp:txXfrm>
        <a:off x="6974845" y="1347327"/>
        <a:ext cx="944547" cy="472273"/>
      </dsp:txXfrm>
    </dsp:sp>
    <dsp:sp modelId="{F22906CB-C922-4883-9E51-CF0D9348B3D1}">
      <dsp:nvSpPr>
        <dsp:cNvPr id="0" name=""/>
        <dsp:cNvSpPr/>
      </dsp:nvSpPr>
      <dsp:spPr>
        <a:xfrm>
          <a:off x="6403395" y="2017955"/>
          <a:ext cx="944547" cy="4722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DEPARTAMENTO DE GESTÃO DE SUPRIMENTOS E SERVIÇOS</a:t>
          </a:r>
          <a:endParaRPr lang="pt-BR" sz="600" kern="1200" dirty="0"/>
        </a:p>
      </dsp:txBody>
      <dsp:txXfrm>
        <a:off x="6403395" y="2017955"/>
        <a:ext cx="944547" cy="472273"/>
      </dsp:txXfrm>
    </dsp:sp>
    <dsp:sp modelId="{58B2AEF3-8066-4590-A8CB-34B9F85440A4}">
      <dsp:nvSpPr>
        <dsp:cNvPr id="0" name=""/>
        <dsp:cNvSpPr/>
      </dsp:nvSpPr>
      <dsp:spPr>
        <a:xfrm>
          <a:off x="6639531" y="2688584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PLANEJAMENTO DE COMPRAS</a:t>
          </a:r>
          <a:endParaRPr lang="pt-BR" sz="600" kern="1200" dirty="0"/>
        </a:p>
      </dsp:txBody>
      <dsp:txXfrm>
        <a:off x="6639531" y="2688584"/>
        <a:ext cx="944547" cy="472273"/>
      </dsp:txXfrm>
    </dsp:sp>
    <dsp:sp modelId="{3FC9795F-5E47-415A-914F-A1A680CA95DD}">
      <dsp:nvSpPr>
        <dsp:cNvPr id="0" name=""/>
        <dsp:cNvSpPr/>
      </dsp:nvSpPr>
      <dsp:spPr>
        <a:xfrm>
          <a:off x="6639531" y="3359212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CONTROLE DE PATRIMÔNIO</a:t>
          </a:r>
          <a:endParaRPr lang="pt-BR" sz="600" kern="1200" dirty="0"/>
        </a:p>
      </dsp:txBody>
      <dsp:txXfrm>
        <a:off x="6639531" y="3359212"/>
        <a:ext cx="944547" cy="472273"/>
      </dsp:txXfrm>
    </dsp:sp>
    <dsp:sp modelId="{BE93E163-D9E4-43F2-8E10-B7EE60181063}">
      <dsp:nvSpPr>
        <dsp:cNvPr id="0" name=""/>
        <dsp:cNvSpPr/>
      </dsp:nvSpPr>
      <dsp:spPr>
        <a:xfrm>
          <a:off x="6639531" y="4029840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GESTÃO DE CONTRATOS E CONVÊNIOS</a:t>
          </a:r>
          <a:endParaRPr lang="pt-BR" sz="600" kern="1200" dirty="0"/>
        </a:p>
      </dsp:txBody>
      <dsp:txXfrm>
        <a:off x="6639531" y="4029840"/>
        <a:ext cx="944547" cy="472273"/>
      </dsp:txXfrm>
    </dsp:sp>
    <dsp:sp modelId="{15EEEE62-41F9-47D9-9D0B-71AE42099901}">
      <dsp:nvSpPr>
        <dsp:cNvPr id="0" name=""/>
        <dsp:cNvSpPr/>
      </dsp:nvSpPr>
      <dsp:spPr>
        <a:xfrm>
          <a:off x="6639531" y="4700469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ALMOXARIFADO</a:t>
          </a:r>
          <a:endParaRPr lang="pt-BR" sz="600" kern="1200" dirty="0"/>
        </a:p>
      </dsp:txBody>
      <dsp:txXfrm>
        <a:off x="6639531" y="4700469"/>
        <a:ext cx="944547" cy="472273"/>
      </dsp:txXfrm>
    </dsp:sp>
    <dsp:sp modelId="{3E6F1F8C-7AD9-498B-8AE1-137601CD0151}">
      <dsp:nvSpPr>
        <dsp:cNvPr id="0" name=""/>
        <dsp:cNvSpPr/>
      </dsp:nvSpPr>
      <dsp:spPr>
        <a:xfrm>
          <a:off x="7546296" y="2017955"/>
          <a:ext cx="944547" cy="4722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DEPARTAMENTO DE LICITAÇÕES</a:t>
          </a:r>
          <a:endParaRPr lang="pt-BR" sz="600" kern="1200" dirty="0"/>
        </a:p>
      </dsp:txBody>
      <dsp:txXfrm>
        <a:off x="7546296" y="2017955"/>
        <a:ext cx="944547" cy="472273"/>
      </dsp:txXfrm>
    </dsp:sp>
    <dsp:sp modelId="{57147438-A445-4692-921C-02D5E4DC51A4}">
      <dsp:nvSpPr>
        <dsp:cNvPr id="0" name=""/>
        <dsp:cNvSpPr/>
      </dsp:nvSpPr>
      <dsp:spPr>
        <a:xfrm>
          <a:off x="7782433" y="2688584"/>
          <a:ext cx="944547" cy="4722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DIVISÃO DE </a:t>
          </a:r>
          <a:r>
            <a:rPr lang="pt-BR" sz="600" kern="1200" dirty="0" smtClean="0"/>
            <a:t>AQUISIÇÕES</a:t>
          </a:r>
          <a:endParaRPr lang="pt-BR" sz="600" kern="1200" dirty="0"/>
        </a:p>
      </dsp:txBody>
      <dsp:txXfrm>
        <a:off x="7782433" y="2688584"/>
        <a:ext cx="944547" cy="472273"/>
      </dsp:txXfrm>
    </dsp:sp>
    <dsp:sp modelId="{280645BB-ACF8-4BE6-ABCB-AF00F0AB5D44}">
      <dsp:nvSpPr>
        <dsp:cNvPr id="0" name=""/>
        <dsp:cNvSpPr/>
      </dsp:nvSpPr>
      <dsp:spPr>
        <a:xfrm>
          <a:off x="4689042" y="676698"/>
          <a:ext cx="944547" cy="472273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CHEFIA DE GABINETE</a:t>
          </a:r>
          <a:endParaRPr lang="pt-BR" sz="600" kern="1200" dirty="0"/>
        </a:p>
      </dsp:txBody>
      <dsp:txXfrm>
        <a:off x="4689042" y="676698"/>
        <a:ext cx="944547" cy="472273"/>
      </dsp:txXfrm>
    </dsp:sp>
    <dsp:sp modelId="{D8EC0F8B-1C03-48E7-9B97-7172809A6480}">
      <dsp:nvSpPr>
        <dsp:cNvPr id="0" name=""/>
        <dsp:cNvSpPr/>
      </dsp:nvSpPr>
      <dsp:spPr>
        <a:xfrm>
          <a:off x="5831944" y="676698"/>
          <a:ext cx="944547" cy="472273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kern="1200" dirty="0" smtClean="0"/>
            <a:t>SECRETARIA EXECUTIVA</a:t>
          </a:r>
          <a:endParaRPr lang="pt-BR" sz="600" kern="1200" dirty="0"/>
        </a:p>
      </dsp:txBody>
      <dsp:txXfrm>
        <a:off x="5831944" y="676698"/>
        <a:ext cx="944547" cy="47227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AEC0C-B7C0-4C67-A8F0-87643B704353}">
      <dsp:nvSpPr>
        <dsp:cNvPr id="0" name=""/>
        <dsp:cNvSpPr/>
      </dsp:nvSpPr>
      <dsp:spPr>
        <a:xfrm>
          <a:off x="4953055" y="426015"/>
          <a:ext cx="91440" cy="3905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0537"/>
              </a:lnTo>
              <a:lnTo>
                <a:pt x="134864" y="3905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46F13-5251-409E-9307-8F8CEE34540E}">
      <dsp:nvSpPr>
        <dsp:cNvPr id="0" name=""/>
        <dsp:cNvSpPr/>
      </dsp:nvSpPr>
      <dsp:spPr>
        <a:xfrm>
          <a:off x="4863910" y="426015"/>
          <a:ext cx="91440" cy="390537"/>
        </a:xfrm>
        <a:custGeom>
          <a:avLst/>
          <a:gdLst/>
          <a:ahLst/>
          <a:cxnLst/>
          <a:rect l="0" t="0" r="0" b="0"/>
          <a:pathLst>
            <a:path>
              <a:moveTo>
                <a:pt x="134864" y="0"/>
              </a:moveTo>
              <a:lnTo>
                <a:pt x="134864" y="390537"/>
              </a:lnTo>
              <a:lnTo>
                <a:pt x="45720" y="3905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04DFB4-C156-4310-AC74-41E09A443B29}">
      <dsp:nvSpPr>
        <dsp:cNvPr id="0" name=""/>
        <dsp:cNvSpPr/>
      </dsp:nvSpPr>
      <dsp:spPr>
        <a:xfrm>
          <a:off x="8103970" y="2837158"/>
          <a:ext cx="127349" cy="2198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894"/>
              </a:lnTo>
              <a:lnTo>
                <a:pt x="127349" y="219889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E7F56-7260-4B47-8270-F4D1EDF800B1}">
      <dsp:nvSpPr>
        <dsp:cNvPr id="0" name=""/>
        <dsp:cNvSpPr/>
      </dsp:nvSpPr>
      <dsp:spPr>
        <a:xfrm>
          <a:off x="8103970" y="2837158"/>
          <a:ext cx="127349" cy="1596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08"/>
              </a:lnTo>
              <a:lnTo>
                <a:pt x="127349" y="159610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D6C7C-E58D-4C1B-BED4-0563B749A3BD}">
      <dsp:nvSpPr>
        <dsp:cNvPr id="0" name=""/>
        <dsp:cNvSpPr/>
      </dsp:nvSpPr>
      <dsp:spPr>
        <a:xfrm>
          <a:off x="8103970" y="2837158"/>
          <a:ext cx="127349" cy="993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323"/>
              </a:lnTo>
              <a:lnTo>
                <a:pt x="127349" y="99332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A57C4-34BB-499B-A14D-6FF1ED0A8D21}">
      <dsp:nvSpPr>
        <dsp:cNvPr id="0" name=""/>
        <dsp:cNvSpPr/>
      </dsp:nvSpPr>
      <dsp:spPr>
        <a:xfrm>
          <a:off x="8103970" y="2837158"/>
          <a:ext cx="127349" cy="390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537"/>
              </a:lnTo>
              <a:lnTo>
                <a:pt x="127349" y="39053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54ACB4-3AF0-483E-BA18-601DF43C0749}">
      <dsp:nvSpPr>
        <dsp:cNvPr id="0" name=""/>
        <dsp:cNvSpPr/>
      </dsp:nvSpPr>
      <dsp:spPr>
        <a:xfrm>
          <a:off x="7929927" y="2234372"/>
          <a:ext cx="513641" cy="178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44"/>
              </a:lnTo>
              <a:lnTo>
                <a:pt x="513641" y="89144"/>
              </a:lnTo>
              <a:lnTo>
                <a:pt x="513641" y="1782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0165F-753F-4A13-8089-6A71A056FB2E}">
      <dsp:nvSpPr>
        <dsp:cNvPr id="0" name=""/>
        <dsp:cNvSpPr/>
      </dsp:nvSpPr>
      <dsp:spPr>
        <a:xfrm>
          <a:off x="7076688" y="2837158"/>
          <a:ext cx="127349" cy="993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323"/>
              </a:lnTo>
              <a:lnTo>
                <a:pt x="127349" y="99332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5FC671-1475-4E88-8CE3-F1D197FC5685}">
      <dsp:nvSpPr>
        <dsp:cNvPr id="0" name=""/>
        <dsp:cNvSpPr/>
      </dsp:nvSpPr>
      <dsp:spPr>
        <a:xfrm>
          <a:off x="7076688" y="2837158"/>
          <a:ext cx="127349" cy="390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537"/>
              </a:lnTo>
              <a:lnTo>
                <a:pt x="127349" y="39053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23034-F030-428C-8CA7-B5E6D9615EF1}">
      <dsp:nvSpPr>
        <dsp:cNvPr id="0" name=""/>
        <dsp:cNvSpPr/>
      </dsp:nvSpPr>
      <dsp:spPr>
        <a:xfrm>
          <a:off x="7416285" y="2234372"/>
          <a:ext cx="513641" cy="178288"/>
        </a:xfrm>
        <a:custGeom>
          <a:avLst/>
          <a:gdLst/>
          <a:ahLst/>
          <a:cxnLst/>
          <a:rect l="0" t="0" r="0" b="0"/>
          <a:pathLst>
            <a:path>
              <a:moveTo>
                <a:pt x="513641" y="0"/>
              </a:moveTo>
              <a:lnTo>
                <a:pt x="513641" y="89144"/>
              </a:lnTo>
              <a:lnTo>
                <a:pt x="0" y="89144"/>
              </a:lnTo>
              <a:lnTo>
                <a:pt x="0" y="1782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79EFC4-973F-42E5-8911-481ED9E9F74A}">
      <dsp:nvSpPr>
        <dsp:cNvPr id="0" name=""/>
        <dsp:cNvSpPr/>
      </dsp:nvSpPr>
      <dsp:spPr>
        <a:xfrm>
          <a:off x="6902644" y="1631586"/>
          <a:ext cx="1027282" cy="178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44"/>
              </a:lnTo>
              <a:lnTo>
                <a:pt x="1027282" y="89144"/>
              </a:lnTo>
              <a:lnTo>
                <a:pt x="1027282" y="17828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E5AC3-48A3-47FE-9569-8D78D80EF993}">
      <dsp:nvSpPr>
        <dsp:cNvPr id="0" name=""/>
        <dsp:cNvSpPr/>
      </dsp:nvSpPr>
      <dsp:spPr>
        <a:xfrm>
          <a:off x="6049405" y="2837158"/>
          <a:ext cx="127349" cy="3404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4466"/>
              </a:lnTo>
              <a:lnTo>
                <a:pt x="127349" y="340446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9FBB7-13CB-44E7-A829-F3AF7ECCE105}">
      <dsp:nvSpPr>
        <dsp:cNvPr id="0" name=""/>
        <dsp:cNvSpPr/>
      </dsp:nvSpPr>
      <dsp:spPr>
        <a:xfrm>
          <a:off x="6049405" y="2837158"/>
          <a:ext cx="127349" cy="28016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1680"/>
              </a:lnTo>
              <a:lnTo>
                <a:pt x="127349" y="280168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CE9C8-11D9-4C24-9922-01793AD7BCAE}">
      <dsp:nvSpPr>
        <dsp:cNvPr id="0" name=""/>
        <dsp:cNvSpPr/>
      </dsp:nvSpPr>
      <dsp:spPr>
        <a:xfrm>
          <a:off x="6049405" y="2837158"/>
          <a:ext cx="127349" cy="2198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894"/>
              </a:lnTo>
              <a:lnTo>
                <a:pt x="127349" y="219889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3C7B1-8863-4C91-9B84-21D4ED559D05}">
      <dsp:nvSpPr>
        <dsp:cNvPr id="0" name=""/>
        <dsp:cNvSpPr/>
      </dsp:nvSpPr>
      <dsp:spPr>
        <a:xfrm>
          <a:off x="6049405" y="2837158"/>
          <a:ext cx="127349" cy="1596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108"/>
              </a:lnTo>
              <a:lnTo>
                <a:pt x="127349" y="159610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0178A-1783-41E3-B249-0AA98771463E}">
      <dsp:nvSpPr>
        <dsp:cNvPr id="0" name=""/>
        <dsp:cNvSpPr/>
      </dsp:nvSpPr>
      <dsp:spPr>
        <a:xfrm>
          <a:off x="6049405" y="2837158"/>
          <a:ext cx="127349" cy="993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323"/>
              </a:lnTo>
              <a:lnTo>
                <a:pt x="127349" y="99332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E54EA-EE8B-473B-BADC-B714917EAD20}">
      <dsp:nvSpPr>
        <dsp:cNvPr id="0" name=""/>
        <dsp:cNvSpPr/>
      </dsp:nvSpPr>
      <dsp:spPr>
        <a:xfrm>
          <a:off x="6049405" y="2837158"/>
          <a:ext cx="127349" cy="390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537"/>
              </a:lnTo>
              <a:lnTo>
                <a:pt x="127349" y="39053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4E402-293E-4381-9C41-176EC9438E5F}">
      <dsp:nvSpPr>
        <dsp:cNvPr id="0" name=""/>
        <dsp:cNvSpPr/>
      </dsp:nvSpPr>
      <dsp:spPr>
        <a:xfrm>
          <a:off x="5875361" y="2234372"/>
          <a:ext cx="513641" cy="178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44"/>
              </a:lnTo>
              <a:lnTo>
                <a:pt x="513641" y="89144"/>
              </a:lnTo>
              <a:lnTo>
                <a:pt x="513641" y="1782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0AD8B-69A2-4564-AE26-64A1D88C68DA}">
      <dsp:nvSpPr>
        <dsp:cNvPr id="0" name=""/>
        <dsp:cNvSpPr/>
      </dsp:nvSpPr>
      <dsp:spPr>
        <a:xfrm>
          <a:off x="5022122" y="2837158"/>
          <a:ext cx="127349" cy="993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323"/>
              </a:lnTo>
              <a:lnTo>
                <a:pt x="127349" y="99332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4EF3B-1E36-4FCF-9D6C-CE8197827A26}">
      <dsp:nvSpPr>
        <dsp:cNvPr id="0" name=""/>
        <dsp:cNvSpPr/>
      </dsp:nvSpPr>
      <dsp:spPr>
        <a:xfrm>
          <a:off x="5022122" y="2837158"/>
          <a:ext cx="127349" cy="390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537"/>
              </a:lnTo>
              <a:lnTo>
                <a:pt x="127349" y="39053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CFE07-7A87-43BE-B704-5D16C783D03C}">
      <dsp:nvSpPr>
        <dsp:cNvPr id="0" name=""/>
        <dsp:cNvSpPr/>
      </dsp:nvSpPr>
      <dsp:spPr>
        <a:xfrm>
          <a:off x="5361720" y="2234372"/>
          <a:ext cx="513641" cy="178288"/>
        </a:xfrm>
        <a:custGeom>
          <a:avLst/>
          <a:gdLst/>
          <a:ahLst/>
          <a:cxnLst/>
          <a:rect l="0" t="0" r="0" b="0"/>
          <a:pathLst>
            <a:path>
              <a:moveTo>
                <a:pt x="513641" y="0"/>
              </a:moveTo>
              <a:lnTo>
                <a:pt x="513641" y="89144"/>
              </a:lnTo>
              <a:lnTo>
                <a:pt x="0" y="89144"/>
              </a:lnTo>
              <a:lnTo>
                <a:pt x="0" y="17828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5875361" y="1631586"/>
          <a:ext cx="1027282" cy="178288"/>
        </a:xfrm>
        <a:custGeom>
          <a:avLst/>
          <a:gdLst/>
          <a:ahLst/>
          <a:cxnLst/>
          <a:rect l="0" t="0" r="0" b="0"/>
          <a:pathLst>
            <a:path>
              <a:moveTo>
                <a:pt x="1027282" y="0"/>
              </a:moveTo>
              <a:lnTo>
                <a:pt x="1027282" y="89144"/>
              </a:lnTo>
              <a:lnTo>
                <a:pt x="0" y="89144"/>
              </a:lnTo>
              <a:lnTo>
                <a:pt x="0" y="17828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6D376-3CCD-454E-856A-064B57350815}">
      <dsp:nvSpPr>
        <dsp:cNvPr id="0" name=""/>
        <dsp:cNvSpPr/>
      </dsp:nvSpPr>
      <dsp:spPr>
        <a:xfrm>
          <a:off x="4998775" y="426015"/>
          <a:ext cx="1903869" cy="781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1930"/>
              </a:lnTo>
              <a:lnTo>
                <a:pt x="1903869" y="691930"/>
              </a:lnTo>
              <a:lnTo>
                <a:pt x="1903869" y="78107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B6D2D-E767-4431-A199-0571F6F49E41}">
      <dsp:nvSpPr>
        <dsp:cNvPr id="0" name=""/>
        <dsp:cNvSpPr/>
      </dsp:nvSpPr>
      <dsp:spPr>
        <a:xfrm>
          <a:off x="3782591" y="1631586"/>
          <a:ext cx="127349" cy="993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323"/>
              </a:lnTo>
              <a:lnTo>
                <a:pt x="127349" y="99332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F95E55-28C4-478E-B809-1EF25279C936}">
      <dsp:nvSpPr>
        <dsp:cNvPr id="0" name=""/>
        <dsp:cNvSpPr/>
      </dsp:nvSpPr>
      <dsp:spPr>
        <a:xfrm>
          <a:off x="3782591" y="1631586"/>
          <a:ext cx="127349" cy="390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537"/>
              </a:lnTo>
              <a:lnTo>
                <a:pt x="127349" y="39053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5B3BB-1430-4272-8299-177049F48EAA}">
      <dsp:nvSpPr>
        <dsp:cNvPr id="0" name=""/>
        <dsp:cNvSpPr/>
      </dsp:nvSpPr>
      <dsp:spPr>
        <a:xfrm>
          <a:off x="4122188" y="426015"/>
          <a:ext cx="876586" cy="781074"/>
        </a:xfrm>
        <a:custGeom>
          <a:avLst/>
          <a:gdLst/>
          <a:ahLst/>
          <a:cxnLst/>
          <a:rect l="0" t="0" r="0" b="0"/>
          <a:pathLst>
            <a:path>
              <a:moveTo>
                <a:pt x="876586" y="0"/>
              </a:moveTo>
              <a:lnTo>
                <a:pt x="876586" y="691930"/>
              </a:lnTo>
              <a:lnTo>
                <a:pt x="0" y="691930"/>
              </a:lnTo>
              <a:lnTo>
                <a:pt x="0" y="78107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F545-C1BE-48DD-811B-658B3DE83EB3}">
      <dsp:nvSpPr>
        <dsp:cNvPr id="0" name=""/>
        <dsp:cNvSpPr/>
      </dsp:nvSpPr>
      <dsp:spPr>
        <a:xfrm>
          <a:off x="3094906" y="426015"/>
          <a:ext cx="1903869" cy="781074"/>
        </a:xfrm>
        <a:custGeom>
          <a:avLst/>
          <a:gdLst/>
          <a:ahLst/>
          <a:cxnLst/>
          <a:rect l="0" t="0" r="0" b="0"/>
          <a:pathLst>
            <a:path>
              <a:moveTo>
                <a:pt x="1903869" y="0"/>
              </a:moveTo>
              <a:lnTo>
                <a:pt x="1903869" y="691930"/>
              </a:lnTo>
              <a:lnTo>
                <a:pt x="0" y="691930"/>
              </a:lnTo>
              <a:lnTo>
                <a:pt x="0" y="78107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574278" y="1518"/>
          <a:ext cx="848994" cy="4244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SECRETARIA MUNICIPAL DE SERVIÇOS URBANOS E MANUTENÇÃO</a:t>
          </a:r>
          <a:endParaRPr lang="pt-BR" sz="700" kern="1200" dirty="0"/>
        </a:p>
      </dsp:txBody>
      <dsp:txXfrm>
        <a:off x="4574278" y="1518"/>
        <a:ext cx="848994" cy="424497"/>
      </dsp:txXfrm>
    </dsp:sp>
    <dsp:sp modelId="{6435A5CA-B262-4AFB-8F7E-1CCA23EC9FC0}">
      <dsp:nvSpPr>
        <dsp:cNvPr id="0" name=""/>
        <dsp:cNvSpPr/>
      </dsp:nvSpPr>
      <dsp:spPr>
        <a:xfrm>
          <a:off x="2670408" y="1207089"/>
          <a:ext cx="848994" cy="424497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DEPARTAMENTO ADMINISTRATIVO</a:t>
          </a:r>
          <a:endParaRPr lang="pt-BR" sz="700" kern="1200" dirty="0"/>
        </a:p>
      </dsp:txBody>
      <dsp:txXfrm>
        <a:off x="2670408" y="1207089"/>
        <a:ext cx="848994" cy="424497"/>
      </dsp:txXfrm>
    </dsp:sp>
    <dsp:sp modelId="{A106569F-5D32-48EF-B42D-B6D909A539EF}">
      <dsp:nvSpPr>
        <dsp:cNvPr id="0" name=""/>
        <dsp:cNvSpPr/>
      </dsp:nvSpPr>
      <dsp:spPr>
        <a:xfrm>
          <a:off x="3697691" y="1207089"/>
          <a:ext cx="848994" cy="424497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DEPARTAMENTO CEMITÉRIO MUNICIPAL</a:t>
          </a:r>
          <a:endParaRPr lang="pt-BR" sz="700" kern="1200" dirty="0"/>
        </a:p>
      </dsp:txBody>
      <dsp:txXfrm>
        <a:off x="3697691" y="1207089"/>
        <a:ext cx="848994" cy="424497"/>
      </dsp:txXfrm>
    </dsp:sp>
    <dsp:sp modelId="{2EE42CA1-0941-4AB9-9157-1F67AB290E48}">
      <dsp:nvSpPr>
        <dsp:cNvPr id="0" name=""/>
        <dsp:cNvSpPr/>
      </dsp:nvSpPr>
      <dsp:spPr>
        <a:xfrm>
          <a:off x="3909940" y="1809875"/>
          <a:ext cx="848994" cy="424497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ADMINISTRATIVA</a:t>
          </a:r>
          <a:endParaRPr lang="pt-BR" sz="700" kern="1200" dirty="0"/>
        </a:p>
      </dsp:txBody>
      <dsp:txXfrm>
        <a:off x="3909940" y="1809875"/>
        <a:ext cx="848994" cy="424497"/>
      </dsp:txXfrm>
    </dsp:sp>
    <dsp:sp modelId="{FE63B7D7-4078-4E99-AFE3-4BD8FF8555C4}">
      <dsp:nvSpPr>
        <dsp:cNvPr id="0" name=""/>
        <dsp:cNvSpPr/>
      </dsp:nvSpPr>
      <dsp:spPr>
        <a:xfrm>
          <a:off x="3909940" y="2412661"/>
          <a:ext cx="848994" cy="424497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DE SERVIÇOS</a:t>
          </a:r>
          <a:endParaRPr lang="pt-BR" sz="700" kern="1200" dirty="0"/>
        </a:p>
      </dsp:txBody>
      <dsp:txXfrm>
        <a:off x="3909940" y="2412661"/>
        <a:ext cx="848994" cy="424497"/>
      </dsp:txXfrm>
    </dsp:sp>
    <dsp:sp modelId="{A730D66A-BA4A-46B5-88C1-5162EEECC289}">
      <dsp:nvSpPr>
        <dsp:cNvPr id="0" name=""/>
        <dsp:cNvSpPr/>
      </dsp:nvSpPr>
      <dsp:spPr>
        <a:xfrm>
          <a:off x="6478147" y="1207089"/>
          <a:ext cx="848994" cy="4244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SUBSECRETARIA DE ZELADORIA MUNICIPAL</a:t>
          </a:r>
          <a:endParaRPr lang="pt-BR" sz="700" kern="1200" dirty="0"/>
        </a:p>
      </dsp:txBody>
      <dsp:txXfrm>
        <a:off x="6478147" y="1207089"/>
        <a:ext cx="848994" cy="424497"/>
      </dsp:txXfrm>
    </dsp:sp>
    <dsp:sp modelId="{226E36F3-23E3-4627-88CD-D7C2D43B92BA}">
      <dsp:nvSpPr>
        <dsp:cNvPr id="0" name=""/>
        <dsp:cNvSpPr/>
      </dsp:nvSpPr>
      <dsp:spPr>
        <a:xfrm>
          <a:off x="5450864" y="1809875"/>
          <a:ext cx="848994" cy="42449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DEPARTAMENTO OPERACIONAL E MANUTENÇÃO DE PRÓPRIOS MUNICIPAIS</a:t>
          </a:r>
          <a:endParaRPr lang="pt-BR" sz="700" kern="1200" dirty="0"/>
        </a:p>
      </dsp:txBody>
      <dsp:txXfrm>
        <a:off x="5450864" y="1809875"/>
        <a:ext cx="848994" cy="424497"/>
      </dsp:txXfrm>
    </dsp:sp>
    <dsp:sp modelId="{FDC585C0-4866-478B-932C-76B6A2B0307A}">
      <dsp:nvSpPr>
        <dsp:cNvPr id="0" name=""/>
        <dsp:cNvSpPr/>
      </dsp:nvSpPr>
      <dsp:spPr>
        <a:xfrm>
          <a:off x="4937223" y="2412661"/>
          <a:ext cx="848994" cy="42449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DE CONSERVAÇÃO VIAS URBANAS</a:t>
          </a:r>
          <a:endParaRPr lang="pt-BR" sz="700" kern="1200" dirty="0"/>
        </a:p>
      </dsp:txBody>
      <dsp:txXfrm>
        <a:off x="4937223" y="2412661"/>
        <a:ext cx="848994" cy="424497"/>
      </dsp:txXfrm>
    </dsp:sp>
    <dsp:sp modelId="{95E345B7-A7AD-43BA-9122-FFCA79304784}">
      <dsp:nvSpPr>
        <dsp:cNvPr id="0" name=""/>
        <dsp:cNvSpPr/>
      </dsp:nvSpPr>
      <dsp:spPr>
        <a:xfrm>
          <a:off x="5149471" y="3015446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RECAPEAMENTO</a:t>
          </a:r>
          <a:endParaRPr lang="pt-BR" sz="700" kern="1200" dirty="0"/>
        </a:p>
      </dsp:txBody>
      <dsp:txXfrm>
        <a:off x="5149471" y="3015446"/>
        <a:ext cx="848994" cy="424497"/>
      </dsp:txXfrm>
    </dsp:sp>
    <dsp:sp modelId="{99C3CB05-2791-4633-9D22-0EB0393AE02C}">
      <dsp:nvSpPr>
        <dsp:cNvPr id="0" name=""/>
        <dsp:cNvSpPr/>
      </dsp:nvSpPr>
      <dsp:spPr>
        <a:xfrm>
          <a:off x="5149471" y="3618232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GUIAS, SARJETAS E BUEIROS</a:t>
          </a:r>
          <a:endParaRPr lang="pt-BR" sz="700" kern="1200" dirty="0"/>
        </a:p>
      </dsp:txBody>
      <dsp:txXfrm>
        <a:off x="5149471" y="3618232"/>
        <a:ext cx="848994" cy="424497"/>
      </dsp:txXfrm>
    </dsp:sp>
    <dsp:sp modelId="{3AD7F72E-8B32-4362-A423-913C68B74BC4}">
      <dsp:nvSpPr>
        <dsp:cNvPr id="0" name=""/>
        <dsp:cNvSpPr/>
      </dsp:nvSpPr>
      <dsp:spPr>
        <a:xfrm>
          <a:off x="5964505" y="2412661"/>
          <a:ext cx="848994" cy="42449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DE MANUTENÇÃO DE MÁQUINAS E EQUIPAMENTOS</a:t>
          </a:r>
          <a:endParaRPr lang="pt-BR" sz="700" kern="1200" dirty="0"/>
        </a:p>
      </dsp:txBody>
      <dsp:txXfrm>
        <a:off x="5964505" y="2412661"/>
        <a:ext cx="848994" cy="424497"/>
      </dsp:txXfrm>
    </dsp:sp>
    <dsp:sp modelId="{4DE7A197-98E5-4563-AD6D-F7DF2DBA8D7C}">
      <dsp:nvSpPr>
        <dsp:cNvPr id="0" name=""/>
        <dsp:cNvSpPr/>
      </dsp:nvSpPr>
      <dsp:spPr>
        <a:xfrm>
          <a:off x="6176754" y="3015446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HIDRÁULICA</a:t>
          </a:r>
          <a:endParaRPr lang="pt-BR" sz="700" kern="1200" dirty="0"/>
        </a:p>
      </dsp:txBody>
      <dsp:txXfrm>
        <a:off x="6176754" y="3015446"/>
        <a:ext cx="848994" cy="424497"/>
      </dsp:txXfrm>
    </dsp:sp>
    <dsp:sp modelId="{B9E68FC7-1AC1-423D-99F6-E5E578804028}">
      <dsp:nvSpPr>
        <dsp:cNvPr id="0" name=""/>
        <dsp:cNvSpPr/>
      </dsp:nvSpPr>
      <dsp:spPr>
        <a:xfrm>
          <a:off x="6176754" y="3618232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ELÉTRICA</a:t>
          </a:r>
          <a:endParaRPr lang="pt-BR" sz="700" kern="1200" dirty="0"/>
        </a:p>
      </dsp:txBody>
      <dsp:txXfrm>
        <a:off x="6176754" y="3618232"/>
        <a:ext cx="848994" cy="424497"/>
      </dsp:txXfrm>
    </dsp:sp>
    <dsp:sp modelId="{8F81FC8F-EBD4-4561-89EC-A6CA68605A3E}">
      <dsp:nvSpPr>
        <dsp:cNvPr id="0" name=""/>
        <dsp:cNvSpPr/>
      </dsp:nvSpPr>
      <dsp:spPr>
        <a:xfrm>
          <a:off x="6176754" y="4221018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MARCENARIA</a:t>
          </a:r>
          <a:endParaRPr lang="pt-BR" sz="700" kern="1200" dirty="0"/>
        </a:p>
      </dsp:txBody>
      <dsp:txXfrm>
        <a:off x="6176754" y="4221018"/>
        <a:ext cx="848994" cy="424497"/>
      </dsp:txXfrm>
    </dsp:sp>
    <dsp:sp modelId="{2F3B1D9C-62B3-46B4-8656-7C9BB4D590F6}">
      <dsp:nvSpPr>
        <dsp:cNvPr id="0" name=""/>
        <dsp:cNvSpPr/>
      </dsp:nvSpPr>
      <dsp:spPr>
        <a:xfrm>
          <a:off x="6176754" y="4823804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ALVENARIA</a:t>
          </a:r>
          <a:endParaRPr lang="pt-BR" sz="700" kern="1200" dirty="0"/>
        </a:p>
      </dsp:txBody>
      <dsp:txXfrm>
        <a:off x="6176754" y="4823804"/>
        <a:ext cx="848994" cy="424497"/>
      </dsp:txXfrm>
    </dsp:sp>
    <dsp:sp modelId="{6A5B03E9-0233-4F6E-A3E4-1A9EDC4C3177}">
      <dsp:nvSpPr>
        <dsp:cNvPr id="0" name=""/>
        <dsp:cNvSpPr/>
      </dsp:nvSpPr>
      <dsp:spPr>
        <a:xfrm>
          <a:off x="6176754" y="5426590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PINTURA</a:t>
          </a:r>
          <a:endParaRPr lang="pt-BR" sz="700" kern="1200" dirty="0"/>
        </a:p>
      </dsp:txBody>
      <dsp:txXfrm>
        <a:off x="6176754" y="5426590"/>
        <a:ext cx="848994" cy="424497"/>
      </dsp:txXfrm>
    </dsp:sp>
    <dsp:sp modelId="{D631F1FF-8A54-48F2-8006-A42F575D3DEF}">
      <dsp:nvSpPr>
        <dsp:cNvPr id="0" name=""/>
        <dsp:cNvSpPr/>
      </dsp:nvSpPr>
      <dsp:spPr>
        <a:xfrm>
          <a:off x="6176754" y="6029375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PRODUÇÃO DE ARTEFATOS</a:t>
          </a:r>
          <a:endParaRPr lang="pt-BR" sz="700" kern="1200" dirty="0"/>
        </a:p>
      </dsp:txBody>
      <dsp:txXfrm>
        <a:off x="6176754" y="6029375"/>
        <a:ext cx="848994" cy="424497"/>
      </dsp:txXfrm>
    </dsp:sp>
    <dsp:sp modelId="{16D3A182-4CB8-4A07-B4E1-CBDD78827BC3}">
      <dsp:nvSpPr>
        <dsp:cNvPr id="0" name=""/>
        <dsp:cNvSpPr/>
      </dsp:nvSpPr>
      <dsp:spPr>
        <a:xfrm>
          <a:off x="7505430" y="1809875"/>
          <a:ext cx="848994" cy="42449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DEPARTAMENTO DE GESTÃO DE FROTAS</a:t>
          </a:r>
          <a:endParaRPr lang="pt-BR" sz="700" kern="1200" dirty="0"/>
        </a:p>
      </dsp:txBody>
      <dsp:txXfrm>
        <a:off x="7505430" y="1809875"/>
        <a:ext cx="848994" cy="424497"/>
      </dsp:txXfrm>
    </dsp:sp>
    <dsp:sp modelId="{EE269AB0-E40A-4D41-B8CC-7ECC174539CA}">
      <dsp:nvSpPr>
        <dsp:cNvPr id="0" name=""/>
        <dsp:cNvSpPr/>
      </dsp:nvSpPr>
      <dsp:spPr>
        <a:xfrm>
          <a:off x="6991788" y="2412661"/>
          <a:ext cx="848994" cy="42449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DIVIÃO DE CONTROLE DE FROTA</a:t>
          </a:r>
          <a:endParaRPr lang="pt-BR" sz="700" kern="1200" dirty="0"/>
        </a:p>
      </dsp:txBody>
      <dsp:txXfrm>
        <a:off x="6991788" y="2412661"/>
        <a:ext cx="848994" cy="424497"/>
      </dsp:txXfrm>
    </dsp:sp>
    <dsp:sp modelId="{3647FCAF-33E5-4367-8D30-85F8435A882B}">
      <dsp:nvSpPr>
        <dsp:cNvPr id="0" name=""/>
        <dsp:cNvSpPr/>
      </dsp:nvSpPr>
      <dsp:spPr>
        <a:xfrm>
          <a:off x="7204037" y="3015446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DOCUMENTOS E GE~STÃO</a:t>
          </a:r>
          <a:endParaRPr lang="pt-BR" sz="700" kern="1200" dirty="0"/>
        </a:p>
      </dsp:txBody>
      <dsp:txXfrm>
        <a:off x="7204037" y="3015446"/>
        <a:ext cx="848994" cy="424497"/>
      </dsp:txXfrm>
    </dsp:sp>
    <dsp:sp modelId="{190A05CA-315D-4A31-A194-5BCAFEE1286F}">
      <dsp:nvSpPr>
        <dsp:cNvPr id="0" name=""/>
        <dsp:cNvSpPr/>
      </dsp:nvSpPr>
      <dsp:spPr>
        <a:xfrm>
          <a:off x="7204037" y="3618232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PLENEJAMENTO E DISTRIBUIÇÃO DE FROTA</a:t>
          </a:r>
          <a:endParaRPr lang="pt-BR" sz="700" kern="1200" dirty="0"/>
        </a:p>
      </dsp:txBody>
      <dsp:txXfrm>
        <a:off x="7204037" y="3618232"/>
        <a:ext cx="848994" cy="424497"/>
      </dsp:txXfrm>
    </dsp:sp>
    <dsp:sp modelId="{AC24E170-534D-4F46-94C9-15F0B7278515}">
      <dsp:nvSpPr>
        <dsp:cNvPr id="0" name=""/>
        <dsp:cNvSpPr/>
      </dsp:nvSpPr>
      <dsp:spPr>
        <a:xfrm>
          <a:off x="8019071" y="2412661"/>
          <a:ext cx="848994" cy="42449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DIVISÃO DE MANUTENÇÃO DA FROTA</a:t>
          </a:r>
          <a:endParaRPr lang="pt-BR" sz="700" kern="1200" dirty="0"/>
        </a:p>
      </dsp:txBody>
      <dsp:txXfrm>
        <a:off x="8019071" y="2412661"/>
        <a:ext cx="848994" cy="424497"/>
      </dsp:txXfrm>
    </dsp:sp>
    <dsp:sp modelId="{9E25ABE6-4B33-4C54-BE8B-96EAE487DE32}">
      <dsp:nvSpPr>
        <dsp:cNvPr id="0" name=""/>
        <dsp:cNvSpPr/>
      </dsp:nvSpPr>
      <dsp:spPr>
        <a:xfrm>
          <a:off x="8231319" y="3015446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MECÂNICA</a:t>
          </a:r>
          <a:endParaRPr lang="pt-BR" sz="700" kern="1200" dirty="0"/>
        </a:p>
      </dsp:txBody>
      <dsp:txXfrm>
        <a:off x="8231319" y="3015446"/>
        <a:ext cx="848994" cy="424497"/>
      </dsp:txXfrm>
    </dsp:sp>
    <dsp:sp modelId="{F43350C0-9355-43FD-98AC-DE386E7D2937}">
      <dsp:nvSpPr>
        <dsp:cNvPr id="0" name=""/>
        <dsp:cNvSpPr/>
      </dsp:nvSpPr>
      <dsp:spPr>
        <a:xfrm>
          <a:off x="8231319" y="3618232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FUNILARIA E PINTURA</a:t>
          </a:r>
          <a:endParaRPr lang="pt-BR" sz="700" kern="1200" dirty="0"/>
        </a:p>
      </dsp:txBody>
      <dsp:txXfrm>
        <a:off x="8231319" y="3618232"/>
        <a:ext cx="848994" cy="424497"/>
      </dsp:txXfrm>
    </dsp:sp>
    <dsp:sp modelId="{B185FE07-4429-433E-B4A2-ADBF17616E85}">
      <dsp:nvSpPr>
        <dsp:cNvPr id="0" name=""/>
        <dsp:cNvSpPr/>
      </dsp:nvSpPr>
      <dsp:spPr>
        <a:xfrm>
          <a:off x="8231319" y="4221018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BORRACHARIA E ELÉTRICA</a:t>
          </a:r>
          <a:endParaRPr lang="pt-BR" sz="700" kern="1200" dirty="0"/>
        </a:p>
      </dsp:txBody>
      <dsp:txXfrm>
        <a:off x="8231319" y="4221018"/>
        <a:ext cx="848994" cy="424497"/>
      </dsp:txXfrm>
    </dsp:sp>
    <dsp:sp modelId="{3E3E943F-443F-47EA-B0A0-8A3D21278DB5}">
      <dsp:nvSpPr>
        <dsp:cNvPr id="0" name=""/>
        <dsp:cNvSpPr/>
      </dsp:nvSpPr>
      <dsp:spPr>
        <a:xfrm>
          <a:off x="8231319" y="4823804"/>
          <a:ext cx="848994" cy="42449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SETOR DE ABASTECIMENTO</a:t>
          </a:r>
          <a:endParaRPr lang="pt-BR" sz="700" kern="1200" dirty="0"/>
        </a:p>
      </dsp:txBody>
      <dsp:txXfrm>
        <a:off x="8231319" y="4823804"/>
        <a:ext cx="848994" cy="424497"/>
      </dsp:txXfrm>
    </dsp:sp>
    <dsp:sp modelId="{59ECE319-D497-43C5-96A0-5B83478BA1FE}">
      <dsp:nvSpPr>
        <dsp:cNvPr id="0" name=""/>
        <dsp:cNvSpPr/>
      </dsp:nvSpPr>
      <dsp:spPr>
        <a:xfrm>
          <a:off x="4060636" y="604303"/>
          <a:ext cx="848994" cy="42449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CHEFIA DE GABINETE</a:t>
          </a:r>
          <a:endParaRPr lang="pt-BR" sz="700" kern="1200" dirty="0"/>
        </a:p>
      </dsp:txBody>
      <dsp:txXfrm>
        <a:off x="4060636" y="604303"/>
        <a:ext cx="848994" cy="424497"/>
      </dsp:txXfrm>
    </dsp:sp>
    <dsp:sp modelId="{4A423086-2F49-4DDE-87CE-86875FB0338A}">
      <dsp:nvSpPr>
        <dsp:cNvPr id="0" name=""/>
        <dsp:cNvSpPr/>
      </dsp:nvSpPr>
      <dsp:spPr>
        <a:xfrm>
          <a:off x="5087919" y="604303"/>
          <a:ext cx="848994" cy="42449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700" kern="1200" dirty="0" smtClean="0"/>
            <a:t>SECRETARIA EXECUTIVA</a:t>
          </a:r>
          <a:endParaRPr lang="pt-BR" sz="700" kern="1200" dirty="0"/>
        </a:p>
      </dsp:txBody>
      <dsp:txXfrm>
        <a:off x="5087919" y="604303"/>
        <a:ext cx="848994" cy="424497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8098A-1545-4360-8510-24D2E8AAFD8D}">
      <dsp:nvSpPr>
        <dsp:cNvPr id="0" name=""/>
        <dsp:cNvSpPr/>
      </dsp:nvSpPr>
      <dsp:spPr>
        <a:xfrm>
          <a:off x="4907488" y="818271"/>
          <a:ext cx="171771" cy="752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2521"/>
              </a:lnTo>
              <a:lnTo>
                <a:pt x="171771" y="7525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F0C57-F8E7-4FF6-937A-64E7659DA700}">
      <dsp:nvSpPr>
        <dsp:cNvPr id="0" name=""/>
        <dsp:cNvSpPr/>
      </dsp:nvSpPr>
      <dsp:spPr>
        <a:xfrm>
          <a:off x="4735716" y="818271"/>
          <a:ext cx="171771" cy="752521"/>
        </a:xfrm>
        <a:custGeom>
          <a:avLst/>
          <a:gdLst/>
          <a:ahLst/>
          <a:cxnLst/>
          <a:rect l="0" t="0" r="0" b="0"/>
          <a:pathLst>
            <a:path>
              <a:moveTo>
                <a:pt x="171771" y="0"/>
              </a:moveTo>
              <a:lnTo>
                <a:pt x="171771" y="752521"/>
              </a:lnTo>
              <a:lnTo>
                <a:pt x="0" y="7525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77545-CBCC-4DD2-9B10-93C89BEDE8C0}">
      <dsp:nvSpPr>
        <dsp:cNvPr id="0" name=""/>
        <dsp:cNvSpPr/>
      </dsp:nvSpPr>
      <dsp:spPr>
        <a:xfrm>
          <a:off x="7876676" y="3141272"/>
          <a:ext cx="1979458" cy="343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771"/>
              </a:lnTo>
              <a:lnTo>
                <a:pt x="1979458" y="171771"/>
              </a:lnTo>
              <a:lnTo>
                <a:pt x="1979458" y="3435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B5590-7305-4F13-BD42-81C6295B47E4}">
      <dsp:nvSpPr>
        <dsp:cNvPr id="0" name=""/>
        <dsp:cNvSpPr/>
      </dsp:nvSpPr>
      <dsp:spPr>
        <a:xfrm>
          <a:off x="7222309" y="4302772"/>
          <a:ext cx="245387" cy="752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2521"/>
              </a:lnTo>
              <a:lnTo>
                <a:pt x="245387" y="75252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7A588-5E88-4E04-BD3D-2FD1DE66A6B9}">
      <dsp:nvSpPr>
        <dsp:cNvPr id="0" name=""/>
        <dsp:cNvSpPr/>
      </dsp:nvSpPr>
      <dsp:spPr>
        <a:xfrm>
          <a:off x="7830956" y="3141272"/>
          <a:ext cx="91440" cy="3435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5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BEE3DB-DC6A-4B7A-867C-C91E58B984E2}">
      <dsp:nvSpPr>
        <dsp:cNvPr id="0" name=""/>
        <dsp:cNvSpPr/>
      </dsp:nvSpPr>
      <dsp:spPr>
        <a:xfrm>
          <a:off x="5897217" y="3141272"/>
          <a:ext cx="1979458" cy="343542"/>
        </a:xfrm>
        <a:custGeom>
          <a:avLst/>
          <a:gdLst/>
          <a:ahLst/>
          <a:cxnLst/>
          <a:rect l="0" t="0" r="0" b="0"/>
          <a:pathLst>
            <a:path>
              <a:moveTo>
                <a:pt x="1979458" y="0"/>
              </a:moveTo>
              <a:lnTo>
                <a:pt x="1979458" y="171771"/>
              </a:lnTo>
              <a:lnTo>
                <a:pt x="0" y="171771"/>
              </a:lnTo>
              <a:lnTo>
                <a:pt x="0" y="3435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D08F7-E71B-41D7-B30C-12C9D6D5E1E9}">
      <dsp:nvSpPr>
        <dsp:cNvPr id="0" name=""/>
        <dsp:cNvSpPr/>
      </dsp:nvSpPr>
      <dsp:spPr>
        <a:xfrm>
          <a:off x="4907488" y="818271"/>
          <a:ext cx="2969188" cy="1505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3271"/>
              </a:lnTo>
              <a:lnTo>
                <a:pt x="2969188" y="1333271"/>
              </a:lnTo>
              <a:lnTo>
                <a:pt x="2969188" y="150504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3325F-2AF8-4942-B15E-DEADF5B0BECB}">
      <dsp:nvSpPr>
        <dsp:cNvPr id="0" name=""/>
        <dsp:cNvSpPr/>
      </dsp:nvSpPr>
      <dsp:spPr>
        <a:xfrm>
          <a:off x="3263392" y="4302772"/>
          <a:ext cx="245387" cy="1914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4022"/>
              </a:lnTo>
              <a:lnTo>
                <a:pt x="245387" y="191402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74E0D-6729-4C71-9E12-78377F520EEF}">
      <dsp:nvSpPr>
        <dsp:cNvPr id="0" name=""/>
        <dsp:cNvSpPr/>
      </dsp:nvSpPr>
      <dsp:spPr>
        <a:xfrm>
          <a:off x="3263392" y="4302772"/>
          <a:ext cx="245387" cy="752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2521"/>
              </a:lnTo>
              <a:lnTo>
                <a:pt x="245387" y="75252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279E82-4D1F-4F97-8321-F775DCEBD8DA}">
      <dsp:nvSpPr>
        <dsp:cNvPr id="0" name=""/>
        <dsp:cNvSpPr/>
      </dsp:nvSpPr>
      <dsp:spPr>
        <a:xfrm>
          <a:off x="3872038" y="3141272"/>
          <a:ext cx="91440" cy="3435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5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3BEDC-0616-4BE5-BAF2-406983CFF360}">
      <dsp:nvSpPr>
        <dsp:cNvPr id="0" name=""/>
        <dsp:cNvSpPr/>
      </dsp:nvSpPr>
      <dsp:spPr>
        <a:xfrm>
          <a:off x="3917758" y="818271"/>
          <a:ext cx="989729" cy="1505043"/>
        </a:xfrm>
        <a:custGeom>
          <a:avLst/>
          <a:gdLst/>
          <a:ahLst/>
          <a:cxnLst/>
          <a:rect l="0" t="0" r="0" b="0"/>
          <a:pathLst>
            <a:path>
              <a:moveTo>
                <a:pt x="989729" y="0"/>
              </a:moveTo>
              <a:lnTo>
                <a:pt x="989729" y="1333271"/>
              </a:lnTo>
              <a:lnTo>
                <a:pt x="0" y="1333271"/>
              </a:lnTo>
              <a:lnTo>
                <a:pt x="0" y="150504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F545-C1BE-48DD-811B-658B3DE83EB3}">
      <dsp:nvSpPr>
        <dsp:cNvPr id="0" name=""/>
        <dsp:cNvSpPr/>
      </dsp:nvSpPr>
      <dsp:spPr>
        <a:xfrm>
          <a:off x="1798052" y="818271"/>
          <a:ext cx="3109435" cy="2658241"/>
        </a:xfrm>
        <a:custGeom>
          <a:avLst/>
          <a:gdLst/>
          <a:ahLst/>
          <a:cxnLst/>
          <a:rect l="0" t="0" r="0" b="0"/>
          <a:pathLst>
            <a:path>
              <a:moveTo>
                <a:pt x="3109435" y="0"/>
              </a:moveTo>
              <a:lnTo>
                <a:pt x="3109435" y="2486470"/>
              </a:lnTo>
              <a:lnTo>
                <a:pt x="0" y="2486470"/>
              </a:lnTo>
              <a:lnTo>
                <a:pt x="0" y="265824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089529" y="312"/>
          <a:ext cx="1635916" cy="8179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SECRETARIA MUNICIPAL DE OBRAS E INFRAESTRUTURA</a:t>
          </a:r>
          <a:endParaRPr lang="pt-BR" sz="1400" kern="1200" dirty="0"/>
        </a:p>
      </dsp:txBody>
      <dsp:txXfrm>
        <a:off x="4089529" y="312"/>
        <a:ext cx="1635916" cy="817958"/>
      </dsp:txXfrm>
    </dsp:sp>
    <dsp:sp modelId="{6435A5CA-B262-4AFB-8F7E-1CCA23EC9FC0}">
      <dsp:nvSpPr>
        <dsp:cNvPr id="0" name=""/>
        <dsp:cNvSpPr/>
      </dsp:nvSpPr>
      <dsp:spPr>
        <a:xfrm>
          <a:off x="980094" y="3476512"/>
          <a:ext cx="1635916" cy="817958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ADMINISTRATIVO</a:t>
          </a:r>
          <a:endParaRPr lang="pt-BR" sz="1400" kern="1200" dirty="0"/>
        </a:p>
      </dsp:txBody>
      <dsp:txXfrm>
        <a:off x="980094" y="3476512"/>
        <a:ext cx="1635916" cy="817958"/>
      </dsp:txXfrm>
    </dsp:sp>
    <dsp:sp modelId="{E237D41A-E1D2-4B64-A504-E76B300548C5}">
      <dsp:nvSpPr>
        <dsp:cNvPr id="0" name=""/>
        <dsp:cNvSpPr/>
      </dsp:nvSpPr>
      <dsp:spPr>
        <a:xfrm>
          <a:off x="3099800" y="2323314"/>
          <a:ext cx="1635916" cy="8179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SUBSECRETARIA DE GESTÃO DE SERVIÇOS</a:t>
          </a:r>
          <a:endParaRPr lang="pt-BR" sz="1400" kern="1200" dirty="0"/>
        </a:p>
      </dsp:txBody>
      <dsp:txXfrm>
        <a:off x="3099800" y="2323314"/>
        <a:ext cx="1635916" cy="817958"/>
      </dsp:txXfrm>
    </dsp:sp>
    <dsp:sp modelId="{5870609D-566A-4AFC-B2C6-0E66EA836F3A}">
      <dsp:nvSpPr>
        <dsp:cNvPr id="0" name=""/>
        <dsp:cNvSpPr/>
      </dsp:nvSpPr>
      <dsp:spPr>
        <a:xfrm>
          <a:off x="3099800" y="3484814"/>
          <a:ext cx="1635916" cy="8179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DE GESTÃO DE CONTRATOS E CONVÊNIOS</a:t>
          </a:r>
          <a:endParaRPr lang="pt-BR" sz="1400" kern="1200" dirty="0"/>
        </a:p>
      </dsp:txBody>
      <dsp:txXfrm>
        <a:off x="3099800" y="3484814"/>
        <a:ext cx="1635916" cy="817958"/>
      </dsp:txXfrm>
    </dsp:sp>
    <dsp:sp modelId="{97611A93-C192-45BC-87A7-60ACC80F5F46}">
      <dsp:nvSpPr>
        <dsp:cNvPr id="0" name=""/>
        <dsp:cNvSpPr/>
      </dsp:nvSpPr>
      <dsp:spPr>
        <a:xfrm>
          <a:off x="3508779" y="4646315"/>
          <a:ext cx="1635916" cy="8179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DIVISÃO DE ILUMINAÇÃO PÚBLICA</a:t>
          </a:r>
          <a:endParaRPr lang="pt-BR" sz="1400" kern="1200" dirty="0"/>
        </a:p>
      </dsp:txBody>
      <dsp:txXfrm>
        <a:off x="3508779" y="4646315"/>
        <a:ext cx="1635916" cy="817958"/>
      </dsp:txXfrm>
    </dsp:sp>
    <dsp:sp modelId="{6AF837B8-A5BB-42D2-827B-1A6F39AFCD3F}">
      <dsp:nvSpPr>
        <dsp:cNvPr id="0" name=""/>
        <dsp:cNvSpPr/>
      </dsp:nvSpPr>
      <dsp:spPr>
        <a:xfrm>
          <a:off x="3508779" y="5807815"/>
          <a:ext cx="1635916" cy="8179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DIVISÃO DE SANEAMENTO AMBIENTAL</a:t>
          </a:r>
          <a:endParaRPr lang="pt-BR" sz="1400" kern="1200" dirty="0"/>
        </a:p>
      </dsp:txBody>
      <dsp:txXfrm>
        <a:off x="3508779" y="5807815"/>
        <a:ext cx="1635916" cy="817958"/>
      </dsp:txXfrm>
    </dsp:sp>
    <dsp:sp modelId="{BB913111-3EE5-4D25-BCA3-E1AEEC69482D}">
      <dsp:nvSpPr>
        <dsp:cNvPr id="0" name=""/>
        <dsp:cNvSpPr/>
      </dsp:nvSpPr>
      <dsp:spPr>
        <a:xfrm>
          <a:off x="7058718" y="2323314"/>
          <a:ext cx="1635916" cy="8179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SUBSECRETARIA DE OBRAS</a:t>
          </a:r>
          <a:endParaRPr lang="pt-BR" sz="1400" kern="1200" dirty="0"/>
        </a:p>
      </dsp:txBody>
      <dsp:txXfrm>
        <a:off x="7058718" y="2323314"/>
        <a:ext cx="1635916" cy="817958"/>
      </dsp:txXfrm>
    </dsp:sp>
    <dsp:sp modelId="{4C365B13-2937-4EE8-A353-A1DDD8243F33}">
      <dsp:nvSpPr>
        <dsp:cNvPr id="0" name=""/>
        <dsp:cNvSpPr/>
      </dsp:nvSpPr>
      <dsp:spPr>
        <a:xfrm>
          <a:off x="5079259" y="3484814"/>
          <a:ext cx="1635916" cy="8179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DE EDIFICAÇÕES</a:t>
          </a:r>
          <a:endParaRPr lang="pt-BR" sz="1400" kern="1200" dirty="0"/>
        </a:p>
      </dsp:txBody>
      <dsp:txXfrm>
        <a:off x="5079259" y="3484814"/>
        <a:ext cx="1635916" cy="817958"/>
      </dsp:txXfrm>
    </dsp:sp>
    <dsp:sp modelId="{52F2EE63-2271-42D5-8FD8-F2E93913C4C6}">
      <dsp:nvSpPr>
        <dsp:cNvPr id="0" name=""/>
        <dsp:cNvSpPr/>
      </dsp:nvSpPr>
      <dsp:spPr>
        <a:xfrm>
          <a:off x="7058718" y="3484814"/>
          <a:ext cx="1635916" cy="8179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DE OBRAS PÚBLICAS E INFRAESTRUTURA</a:t>
          </a:r>
          <a:endParaRPr lang="pt-BR" sz="1400" kern="1200" dirty="0"/>
        </a:p>
      </dsp:txBody>
      <dsp:txXfrm>
        <a:off x="7058718" y="3484814"/>
        <a:ext cx="1635916" cy="817958"/>
      </dsp:txXfrm>
    </dsp:sp>
    <dsp:sp modelId="{F06E7145-70E5-4D00-81E4-691470F4708D}">
      <dsp:nvSpPr>
        <dsp:cNvPr id="0" name=""/>
        <dsp:cNvSpPr/>
      </dsp:nvSpPr>
      <dsp:spPr>
        <a:xfrm>
          <a:off x="7467697" y="4646315"/>
          <a:ext cx="1635916" cy="8179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DIVISÃO DE ACOMPANHAMENTO DE CONTRATOS E CONVÊNIOS</a:t>
          </a:r>
          <a:endParaRPr lang="pt-BR" sz="1400" kern="1200" dirty="0"/>
        </a:p>
      </dsp:txBody>
      <dsp:txXfrm>
        <a:off x="7467697" y="4646315"/>
        <a:ext cx="1635916" cy="817958"/>
      </dsp:txXfrm>
    </dsp:sp>
    <dsp:sp modelId="{418BEBA3-F4DC-4B97-9E7A-436D27946396}">
      <dsp:nvSpPr>
        <dsp:cNvPr id="0" name=""/>
        <dsp:cNvSpPr/>
      </dsp:nvSpPr>
      <dsp:spPr>
        <a:xfrm>
          <a:off x="9038176" y="3484814"/>
          <a:ext cx="1635916" cy="8179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DEPARTAMENTO DE PROJETOS</a:t>
          </a:r>
          <a:endParaRPr lang="pt-BR" sz="1400" kern="1200" dirty="0"/>
        </a:p>
      </dsp:txBody>
      <dsp:txXfrm>
        <a:off x="9038176" y="3484814"/>
        <a:ext cx="1635916" cy="817958"/>
      </dsp:txXfrm>
    </dsp:sp>
    <dsp:sp modelId="{7FC7E92E-C973-42D7-81AF-48A4733C9D5F}">
      <dsp:nvSpPr>
        <dsp:cNvPr id="0" name=""/>
        <dsp:cNvSpPr/>
      </dsp:nvSpPr>
      <dsp:spPr>
        <a:xfrm>
          <a:off x="3099800" y="1161813"/>
          <a:ext cx="1635916" cy="81795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CHEFIA DE GABINETE</a:t>
          </a:r>
          <a:endParaRPr lang="pt-BR" sz="1400" kern="1200" dirty="0"/>
        </a:p>
      </dsp:txBody>
      <dsp:txXfrm>
        <a:off x="3099800" y="1161813"/>
        <a:ext cx="1635916" cy="817958"/>
      </dsp:txXfrm>
    </dsp:sp>
    <dsp:sp modelId="{9942F853-C863-43FD-8A72-F883D08A24EE}">
      <dsp:nvSpPr>
        <dsp:cNvPr id="0" name=""/>
        <dsp:cNvSpPr/>
      </dsp:nvSpPr>
      <dsp:spPr>
        <a:xfrm>
          <a:off x="5079259" y="1161813"/>
          <a:ext cx="1635916" cy="81795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SECRETARIA EXECUTIVA</a:t>
          </a:r>
          <a:endParaRPr lang="pt-BR" sz="1400" kern="1200" dirty="0"/>
        </a:p>
      </dsp:txBody>
      <dsp:txXfrm>
        <a:off x="5079259" y="1161813"/>
        <a:ext cx="1635916" cy="817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CAF2B-14CD-4EC6-BCBC-6267930839E8}">
      <dsp:nvSpPr>
        <dsp:cNvPr id="0" name=""/>
        <dsp:cNvSpPr/>
      </dsp:nvSpPr>
      <dsp:spPr>
        <a:xfrm>
          <a:off x="5738191" y="955466"/>
          <a:ext cx="199684" cy="87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808"/>
              </a:lnTo>
              <a:lnTo>
                <a:pt x="199684" y="8748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DE037-FBFC-4F2B-AC58-97969246C531}">
      <dsp:nvSpPr>
        <dsp:cNvPr id="0" name=""/>
        <dsp:cNvSpPr/>
      </dsp:nvSpPr>
      <dsp:spPr>
        <a:xfrm>
          <a:off x="5538507" y="955466"/>
          <a:ext cx="199684" cy="874808"/>
        </a:xfrm>
        <a:custGeom>
          <a:avLst/>
          <a:gdLst/>
          <a:ahLst/>
          <a:cxnLst/>
          <a:rect l="0" t="0" r="0" b="0"/>
          <a:pathLst>
            <a:path>
              <a:moveTo>
                <a:pt x="199684" y="0"/>
              </a:moveTo>
              <a:lnTo>
                <a:pt x="199684" y="874808"/>
              </a:lnTo>
              <a:lnTo>
                <a:pt x="0" y="8748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2933C-BA2A-4415-A37A-B69EA5D9D88C}">
      <dsp:nvSpPr>
        <dsp:cNvPr id="0" name=""/>
        <dsp:cNvSpPr/>
      </dsp:nvSpPr>
      <dsp:spPr>
        <a:xfrm>
          <a:off x="5738191" y="955466"/>
          <a:ext cx="2301125" cy="1749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9931"/>
              </a:lnTo>
              <a:lnTo>
                <a:pt x="2301125" y="1549931"/>
              </a:lnTo>
              <a:lnTo>
                <a:pt x="2301125" y="174961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A2C2A-452A-4636-A211-404C1D62CD0A}">
      <dsp:nvSpPr>
        <dsp:cNvPr id="0" name=""/>
        <dsp:cNvSpPr/>
      </dsp:nvSpPr>
      <dsp:spPr>
        <a:xfrm>
          <a:off x="4977488" y="3655960"/>
          <a:ext cx="285263" cy="2225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5055"/>
              </a:lnTo>
              <a:lnTo>
                <a:pt x="285263" y="222505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A62B08-6FCA-4732-B4A4-DE3FCD1AE18C}">
      <dsp:nvSpPr>
        <dsp:cNvPr id="0" name=""/>
        <dsp:cNvSpPr/>
      </dsp:nvSpPr>
      <dsp:spPr>
        <a:xfrm>
          <a:off x="4977488" y="3655960"/>
          <a:ext cx="285263" cy="87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808"/>
              </a:lnTo>
              <a:lnTo>
                <a:pt x="285263" y="87480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E18B2-7982-4A21-9BCC-F65E28FBC875}">
      <dsp:nvSpPr>
        <dsp:cNvPr id="0" name=""/>
        <dsp:cNvSpPr/>
      </dsp:nvSpPr>
      <dsp:spPr>
        <a:xfrm>
          <a:off x="5692471" y="955466"/>
          <a:ext cx="91440" cy="17496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4961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877F8E-5116-4CE7-BD77-C539CCD54628}">
      <dsp:nvSpPr>
        <dsp:cNvPr id="0" name=""/>
        <dsp:cNvSpPr/>
      </dsp:nvSpPr>
      <dsp:spPr>
        <a:xfrm>
          <a:off x="2676363" y="3655960"/>
          <a:ext cx="285263" cy="87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808"/>
              </a:lnTo>
              <a:lnTo>
                <a:pt x="285263" y="87480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89AA9-E911-497D-912D-A1549B1DA15B}">
      <dsp:nvSpPr>
        <dsp:cNvPr id="0" name=""/>
        <dsp:cNvSpPr/>
      </dsp:nvSpPr>
      <dsp:spPr>
        <a:xfrm>
          <a:off x="3437066" y="955466"/>
          <a:ext cx="2301125" cy="1749616"/>
        </a:xfrm>
        <a:custGeom>
          <a:avLst/>
          <a:gdLst/>
          <a:ahLst/>
          <a:cxnLst/>
          <a:rect l="0" t="0" r="0" b="0"/>
          <a:pathLst>
            <a:path>
              <a:moveTo>
                <a:pt x="2301125" y="0"/>
              </a:moveTo>
              <a:lnTo>
                <a:pt x="2301125" y="1549931"/>
              </a:lnTo>
              <a:lnTo>
                <a:pt x="0" y="1549931"/>
              </a:lnTo>
              <a:lnTo>
                <a:pt x="0" y="174961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787313" y="4588"/>
          <a:ext cx="1901756" cy="9508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SECRETARIA MUNICIPAL DE GOVERNO</a:t>
          </a:r>
          <a:endParaRPr lang="pt-BR" sz="1800" kern="1200" dirty="0"/>
        </a:p>
      </dsp:txBody>
      <dsp:txXfrm>
        <a:off x="4787313" y="4588"/>
        <a:ext cx="1901756" cy="950878"/>
      </dsp:txXfrm>
    </dsp:sp>
    <dsp:sp modelId="{64B3DC32-5A52-4D76-8A20-400240DFB859}">
      <dsp:nvSpPr>
        <dsp:cNvPr id="0" name=""/>
        <dsp:cNvSpPr/>
      </dsp:nvSpPr>
      <dsp:spPr>
        <a:xfrm>
          <a:off x="2486187" y="2705082"/>
          <a:ext cx="1901756" cy="9508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SUBSECRETARIA DE ATOS OFICIAIS</a:t>
          </a:r>
          <a:endParaRPr lang="pt-BR" sz="1800" kern="1200" dirty="0"/>
        </a:p>
      </dsp:txBody>
      <dsp:txXfrm>
        <a:off x="2486187" y="2705082"/>
        <a:ext cx="1901756" cy="950878"/>
      </dsp:txXfrm>
    </dsp:sp>
    <dsp:sp modelId="{529D4150-06FC-40EF-9242-BB56991E1C22}">
      <dsp:nvSpPr>
        <dsp:cNvPr id="0" name=""/>
        <dsp:cNvSpPr/>
      </dsp:nvSpPr>
      <dsp:spPr>
        <a:xfrm>
          <a:off x="2961626" y="4055329"/>
          <a:ext cx="1901756" cy="9508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DEPARTAMENTO DE AÇÕES GOVERNAMENTAIS</a:t>
          </a:r>
          <a:endParaRPr lang="pt-BR" sz="1800" kern="1200" dirty="0"/>
        </a:p>
      </dsp:txBody>
      <dsp:txXfrm>
        <a:off x="2961626" y="4055329"/>
        <a:ext cx="1901756" cy="950878"/>
      </dsp:txXfrm>
    </dsp:sp>
    <dsp:sp modelId="{DA29D379-84FF-4389-8254-3BF6D5F6AD7A}">
      <dsp:nvSpPr>
        <dsp:cNvPr id="0" name=""/>
        <dsp:cNvSpPr/>
      </dsp:nvSpPr>
      <dsp:spPr>
        <a:xfrm>
          <a:off x="4787313" y="2705082"/>
          <a:ext cx="1901756" cy="9508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SUBSECRETARIA DE RELAÇÕES INSTITUCIONAIS</a:t>
          </a:r>
          <a:endParaRPr lang="pt-BR" sz="1800" kern="1200" dirty="0"/>
        </a:p>
      </dsp:txBody>
      <dsp:txXfrm>
        <a:off x="4787313" y="2705082"/>
        <a:ext cx="1901756" cy="950878"/>
      </dsp:txXfrm>
    </dsp:sp>
    <dsp:sp modelId="{CA9D0AE9-BDAA-4E23-A25B-BCB195FDD5B5}">
      <dsp:nvSpPr>
        <dsp:cNvPr id="0" name=""/>
        <dsp:cNvSpPr/>
      </dsp:nvSpPr>
      <dsp:spPr>
        <a:xfrm>
          <a:off x="5262752" y="4055329"/>
          <a:ext cx="1901756" cy="9508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DEPARTAMENTO DE RELAÇÕES INSTITUCIONAIS</a:t>
          </a:r>
          <a:endParaRPr lang="pt-BR" sz="1800" kern="1200" dirty="0"/>
        </a:p>
      </dsp:txBody>
      <dsp:txXfrm>
        <a:off x="5262752" y="4055329"/>
        <a:ext cx="1901756" cy="950878"/>
      </dsp:txXfrm>
    </dsp:sp>
    <dsp:sp modelId="{EAB916B0-2C6D-41E7-9DED-9B832D3ABB0F}">
      <dsp:nvSpPr>
        <dsp:cNvPr id="0" name=""/>
        <dsp:cNvSpPr/>
      </dsp:nvSpPr>
      <dsp:spPr>
        <a:xfrm>
          <a:off x="5262752" y="5405576"/>
          <a:ext cx="1901756" cy="9508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DEPARTAMENTO DE RELAÇÕES COM A COMUNIDADE</a:t>
          </a:r>
          <a:endParaRPr lang="pt-BR" sz="1800" kern="1200" dirty="0"/>
        </a:p>
      </dsp:txBody>
      <dsp:txXfrm>
        <a:off x="5262752" y="5405576"/>
        <a:ext cx="1901756" cy="950878"/>
      </dsp:txXfrm>
    </dsp:sp>
    <dsp:sp modelId="{E09B39B5-257D-4819-B464-A58B030F5D70}">
      <dsp:nvSpPr>
        <dsp:cNvPr id="0" name=""/>
        <dsp:cNvSpPr/>
      </dsp:nvSpPr>
      <dsp:spPr>
        <a:xfrm>
          <a:off x="7088438" y="2705082"/>
          <a:ext cx="1901756" cy="9508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SUBSECRETARIA DE DEFESA CIVIL</a:t>
          </a:r>
          <a:endParaRPr lang="pt-BR" sz="1800" kern="1200" dirty="0"/>
        </a:p>
      </dsp:txBody>
      <dsp:txXfrm>
        <a:off x="7088438" y="2705082"/>
        <a:ext cx="1901756" cy="950878"/>
      </dsp:txXfrm>
    </dsp:sp>
    <dsp:sp modelId="{B6AC1832-9529-4561-986A-2937D0A41E25}">
      <dsp:nvSpPr>
        <dsp:cNvPr id="0" name=""/>
        <dsp:cNvSpPr/>
      </dsp:nvSpPr>
      <dsp:spPr>
        <a:xfrm>
          <a:off x="3636750" y="1354835"/>
          <a:ext cx="1901756" cy="95087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CHEFIA DE GABINETE</a:t>
          </a:r>
          <a:endParaRPr lang="pt-BR" sz="1800" kern="1200" dirty="0"/>
        </a:p>
      </dsp:txBody>
      <dsp:txXfrm>
        <a:off x="3636750" y="1354835"/>
        <a:ext cx="1901756" cy="950878"/>
      </dsp:txXfrm>
    </dsp:sp>
    <dsp:sp modelId="{8F5916F0-686B-4799-AFD2-3BD1830412F1}">
      <dsp:nvSpPr>
        <dsp:cNvPr id="0" name=""/>
        <dsp:cNvSpPr/>
      </dsp:nvSpPr>
      <dsp:spPr>
        <a:xfrm>
          <a:off x="5937875" y="1354835"/>
          <a:ext cx="1901756" cy="95087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SECRETARIA EXECUTIVA</a:t>
          </a:r>
          <a:endParaRPr lang="pt-BR" sz="1800" kern="1200" dirty="0"/>
        </a:p>
      </dsp:txBody>
      <dsp:txXfrm>
        <a:off x="5937875" y="1354835"/>
        <a:ext cx="1901756" cy="9508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DFA8C-3D6B-4C21-AAAC-DC4A9C644CFB}">
      <dsp:nvSpPr>
        <dsp:cNvPr id="0" name=""/>
        <dsp:cNvSpPr/>
      </dsp:nvSpPr>
      <dsp:spPr>
        <a:xfrm>
          <a:off x="5602019" y="680603"/>
          <a:ext cx="142213" cy="623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030"/>
              </a:lnTo>
              <a:lnTo>
                <a:pt x="142213" y="62303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F61A3B-9E31-45A9-B4B6-808EF6508648}">
      <dsp:nvSpPr>
        <dsp:cNvPr id="0" name=""/>
        <dsp:cNvSpPr/>
      </dsp:nvSpPr>
      <dsp:spPr>
        <a:xfrm>
          <a:off x="5459806" y="680603"/>
          <a:ext cx="142213" cy="623030"/>
        </a:xfrm>
        <a:custGeom>
          <a:avLst/>
          <a:gdLst/>
          <a:ahLst/>
          <a:cxnLst/>
          <a:rect l="0" t="0" r="0" b="0"/>
          <a:pathLst>
            <a:path>
              <a:moveTo>
                <a:pt x="142213" y="0"/>
              </a:moveTo>
              <a:lnTo>
                <a:pt x="142213" y="623030"/>
              </a:lnTo>
              <a:lnTo>
                <a:pt x="0" y="62303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EB283-B905-42CC-A654-D6FEC6F14951}">
      <dsp:nvSpPr>
        <dsp:cNvPr id="0" name=""/>
        <dsp:cNvSpPr/>
      </dsp:nvSpPr>
      <dsp:spPr>
        <a:xfrm>
          <a:off x="6699095" y="2603872"/>
          <a:ext cx="203162" cy="1584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665"/>
              </a:lnTo>
              <a:lnTo>
                <a:pt x="203162" y="158466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9842A-EBEC-4203-8707-A5F492754E84}">
      <dsp:nvSpPr>
        <dsp:cNvPr id="0" name=""/>
        <dsp:cNvSpPr/>
      </dsp:nvSpPr>
      <dsp:spPr>
        <a:xfrm>
          <a:off x="6699095" y="2603872"/>
          <a:ext cx="203162" cy="623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030"/>
              </a:lnTo>
              <a:lnTo>
                <a:pt x="203162" y="62303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83ED7-AC16-4627-9DE8-F1DF72CF7736}">
      <dsp:nvSpPr>
        <dsp:cNvPr id="0" name=""/>
        <dsp:cNvSpPr/>
      </dsp:nvSpPr>
      <dsp:spPr>
        <a:xfrm>
          <a:off x="5602019" y="680603"/>
          <a:ext cx="1638841" cy="1246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3848"/>
              </a:lnTo>
              <a:lnTo>
                <a:pt x="1638841" y="1103848"/>
              </a:lnTo>
              <a:lnTo>
                <a:pt x="1638841" y="124606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13605-8311-4E68-B757-C742F99D1E33}">
      <dsp:nvSpPr>
        <dsp:cNvPr id="0" name=""/>
        <dsp:cNvSpPr/>
      </dsp:nvSpPr>
      <dsp:spPr>
        <a:xfrm>
          <a:off x="5556299" y="680603"/>
          <a:ext cx="91440" cy="12460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606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2231C2-22D7-4CD3-8F9A-52708189A97A}">
      <dsp:nvSpPr>
        <dsp:cNvPr id="0" name=""/>
        <dsp:cNvSpPr/>
      </dsp:nvSpPr>
      <dsp:spPr>
        <a:xfrm>
          <a:off x="3421411" y="2603872"/>
          <a:ext cx="203162" cy="3507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7934"/>
              </a:lnTo>
              <a:lnTo>
                <a:pt x="203162" y="350793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A9305-9B08-4758-9CF3-41F15C02DA42}">
      <dsp:nvSpPr>
        <dsp:cNvPr id="0" name=""/>
        <dsp:cNvSpPr/>
      </dsp:nvSpPr>
      <dsp:spPr>
        <a:xfrm>
          <a:off x="3421411" y="2603872"/>
          <a:ext cx="203162" cy="2546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6299"/>
              </a:lnTo>
              <a:lnTo>
                <a:pt x="203162" y="254629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54057-B647-42E8-8384-8B6B7BAB21D1}">
      <dsp:nvSpPr>
        <dsp:cNvPr id="0" name=""/>
        <dsp:cNvSpPr/>
      </dsp:nvSpPr>
      <dsp:spPr>
        <a:xfrm>
          <a:off x="3421411" y="2603872"/>
          <a:ext cx="203162" cy="1584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4665"/>
              </a:lnTo>
              <a:lnTo>
                <a:pt x="203162" y="158466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DB4F5-D7A1-4FF9-88A3-6EBB3F12FB1B}">
      <dsp:nvSpPr>
        <dsp:cNvPr id="0" name=""/>
        <dsp:cNvSpPr/>
      </dsp:nvSpPr>
      <dsp:spPr>
        <a:xfrm>
          <a:off x="3421411" y="2603872"/>
          <a:ext cx="203162" cy="623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3030"/>
              </a:lnTo>
              <a:lnTo>
                <a:pt x="203162" y="62303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EB48F-7326-4731-BF80-8F6AD3E62783}">
      <dsp:nvSpPr>
        <dsp:cNvPr id="0" name=""/>
        <dsp:cNvSpPr/>
      </dsp:nvSpPr>
      <dsp:spPr>
        <a:xfrm>
          <a:off x="3963177" y="680603"/>
          <a:ext cx="1638841" cy="1246061"/>
        </a:xfrm>
        <a:custGeom>
          <a:avLst/>
          <a:gdLst/>
          <a:ahLst/>
          <a:cxnLst/>
          <a:rect l="0" t="0" r="0" b="0"/>
          <a:pathLst>
            <a:path>
              <a:moveTo>
                <a:pt x="1638841" y="0"/>
              </a:moveTo>
              <a:lnTo>
                <a:pt x="1638841" y="1103848"/>
              </a:lnTo>
              <a:lnTo>
                <a:pt x="0" y="1103848"/>
              </a:lnTo>
              <a:lnTo>
                <a:pt x="0" y="124606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924812" y="3396"/>
          <a:ext cx="1354414" cy="677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SECRETARIA MUNICIPAL DE ASSUNTOS JURÍDICOS</a:t>
          </a:r>
          <a:endParaRPr lang="pt-BR" sz="1100" kern="1200" dirty="0"/>
        </a:p>
      </dsp:txBody>
      <dsp:txXfrm>
        <a:off x="4924812" y="3396"/>
        <a:ext cx="1354414" cy="677207"/>
      </dsp:txXfrm>
    </dsp:sp>
    <dsp:sp modelId="{C58FBBC3-3977-4646-BE2E-87DD7B368D32}">
      <dsp:nvSpPr>
        <dsp:cNvPr id="0" name=""/>
        <dsp:cNvSpPr/>
      </dsp:nvSpPr>
      <dsp:spPr>
        <a:xfrm>
          <a:off x="3285970" y="1926665"/>
          <a:ext cx="1354414" cy="6772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PROCURADORIA GERAL DO MUNICÍPIO</a:t>
          </a:r>
          <a:endParaRPr lang="pt-BR" sz="1100" kern="1200" dirty="0"/>
        </a:p>
      </dsp:txBody>
      <dsp:txXfrm>
        <a:off x="3285970" y="1926665"/>
        <a:ext cx="1354414" cy="677207"/>
      </dsp:txXfrm>
    </dsp:sp>
    <dsp:sp modelId="{2F7D5E50-D020-4212-8202-8866694855DB}">
      <dsp:nvSpPr>
        <dsp:cNvPr id="0" name=""/>
        <dsp:cNvSpPr/>
      </dsp:nvSpPr>
      <dsp:spPr>
        <a:xfrm>
          <a:off x="3624574" y="2888299"/>
          <a:ext cx="1354414" cy="6772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PROCURADORIA DE DÍVIDA ATIVA</a:t>
          </a:r>
          <a:endParaRPr lang="pt-BR" sz="1100" kern="1200" dirty="0"/>
        </a:p>
      </dsp:txBody>
      <dsp:txXfrm>
        <a:off x="3624574" y="2888299"/>
        <a:ext cx="1354414" cy="677207"/>
      </dsp:txXfrm>
    </dsp:sp>
    <dsp:sp modelId="{85248AEE-B70A-4F71-B162-6730896C04F1}">
      <dsp:nvSpPr>
        <dsp:cNvPr id="0" name=""/>
        <dsp:cNvSpPr/>
      </dsp:nvSpPr>
      <dsp:spPr>
        <a:xfrm>
          <a:off x="3624574" y="3849934"/>
          <a:ext cx="1354414" cy="6772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PROCURADORIA DE CONTENCIOSO</a:t>
          </a:r>
          <a:endParaRPr lang="pt-BR" sz="1100" kern="1200" dirty="0"/>
        </a:p>
      </dsp:txBody>
      <dsp:txXfrm>
        <a:off x="3624574" y="3849934"/>
        <a:ext cx="1354414" cy="677207"/>
      </dsp:txXfrm>
    </dsp:sp>
    <dsp:sp modelId="{2C6B9684-8F53-4F52-B832-4E381B2B3833}">
      <dsp:nvSpPr>
        <dsp:cNvPr id="0" name=""/>
        <dsp:cNvSpPr/>
      </dsp:nvSpPr>
      <dsp:spPr>
        <a:xfrm>
          <a:off x="3624574" y="4811568"/>
          <a:ext cx="1354414" cy="6772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PROCURADORIA CONSULTIVA</a:t>
          </a:r>
          <a:endParaRPr lang="pt-BR" sz="1100" kern="1200" dirty="0"/>
        </a:p>
      </dsp:txBody>
      <dsp:txXfrm>
        <a:off x="3624574" y="4811568"/>
        <a:ext cx="1354414" cy="677207"/>
      </dsp:txXfrm>
    </dsp:sp>
    <dsp:sp modelId="{2F237981-9FD1-4C44-BBFB-4ED367DC46A6}">
      <dsp:nvSpPr>
        <dsp:cNvPr id="0" name=""/>
        <dsp:cNvSpPr/>
      </dsp:nvSpPr>
      <dsp:spPr>
        <a:xfrm>
          <a:off x="3624574" y="5773203"/>
          <a:ext cx="1354414" cy="6772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PROCURADORIA TRIBUTÁRIA</a:t>
          </a:r>
          <a:endParaRPr lang="pt-BR" sz="1100" kern="1200" dirty="0"/>
        </a:p>
      </dsp:txBody>
      <dsp:txXfrm>
        <a:off x="3624574" y="5773203"/>
        <a:ext cx="1354414" cy="677207"/>
      </dsp:txXfrm>
    </dsp:sp>
    <dsp:sp modelId="{9CC609B8-CA05-4EA1-80AE-D048F5B97F08}">
      <dsp:nvSpPr>
        <dsp:cNvPr id="0" name=""/>
        <dsp:cNvSpPr/>
      </dsp:nvSpPr>
      <dsp:spPr>
        <a:xfrm>
          <a:off x="4924812" y="1926665"/>
          <a:ext cx="1354414" cy="6772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DEPARTAMENTO ADMINISTRATIVO</a:t>
          </a:r>
          <a:endParaRPr lang="pt-BR" sz="1100" kern="1200" dirty="0"/>
        </a:p>
      </dsp:txBody>
      <dsp:txXfrm>
        <a:off x="4924812" y="1926665"/>
        <a:ext cx="1354414" cy="677207"/>
      </dsp:txXfrm>
    </dsp:sp>
    <dsp:sp modelId="{11D36687-25A7-4C1F-9F34-003C8FCE3829}">
      <dsp:nvSpPr>
        <dsp:cNvPr id="0" name=""/>
        <dsp:cNvSpPr/>
      </dsp:nvSpPr>
      <dsp:spPr>
        <a:xfrm>
          <a:off x="6563654" y="1926665"/>
          <a:ext cx="1354414" cy="6772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DEPARTAMENTO DE PROTEÇÃO E DEFESA DO CONSUMIDOR</a:t>
          </a:r>
          <a:endParaRPr lang="pt-BR" sz="1100" kern="1200" dirty="0"/>
        </a:p>
      </dsp:txBody>
      <dsp:txXfrm>
        <a:off x="6563654" y="1926665"/>
        <a:ext cx="1354414" cy="677207"/>
      </dsp:txXfrm>
    </dsp:sp>
    <dsp:sp modelId="{421C7260-A20F-46AC-991B-233F5E6D45CF}">
      <dsp:nvSpPr>
        <dsp:cNvPr id="0" name=""/>
        <dsp:cNvSpPr/>
      </dsp:nvSpPr>
      <dsp:spPr>
        <a:xfrm>
          <a:off x="6902257" y="2888299"/>
          <a:ext cx="1354414" cy="6772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FISCALIZAÇÃO DAS RELAÇÕES DE CONSUMO</a:t>
          </a:r>
          <a:endParaRPr lang="pt-BR" sz="1100" kern="1200" dirty="0"/>
        </a:p>
      </dsp:txBody>
      <dsp:txXfrm>
        <a:off x="6902257" y="2888299"/>
        <a:ext cx="1354414" cy="677207"/>
      </dsp:txXfrm>
    </dsp:sp>
    <dsp:sp modelId="{FDDA9191-5EEF-4740-88B9-C7FDA0AF31FE}">
      <dsp:nvSpPr>
        <dsp:cNvPr id="0" name=""/>
        <dsp:cNvSpPr/>
      </dsp:nvSpPr>
      <dsp:spPr>
        <a:xfrm>
          <a:off x="6902257" y="3849934"/>
          <a:ext cx="1354414" cy="6772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DIVISÃO DE ATENDIMENTO AO CIDADÃO</a:t>
          </a:r>
          <a:endParaRPr lang="pt-BR" sz="1100" kern="1200" dirty="0"/>
        </a:p>
      </dsp:txBody>
      <dsp:txXfrm>
        <a:off x="6902257" y="3849934"/>
        <a:ext cx="1354414" cy="677207"/>
      </dsp:txXfrm>
    </dsp:sp>
    <dsp:sp modelId="{E9549CE6-9BF3-4FB5-9F40-F04A59F215C8}">
      <dsp:nvSpPr>
        <dsp:cNvPr id="0" name=""/>
        <dsp:cNvSpPr/>
      </dsp:nvSpPr>
      <dsp:spPr>
        <a:xfrm>
          <a:off x="4105391" y="965030"/>
          <a:ext cx="1354414" cy="67720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CHEFIA DE GABINETE</a:t>
          </a:r>
          <a:endParaRPr lang="pt-BR" sz="1100" kern="1200" dirty="0"/>
        </a:p>
      </dsp:txBody>
      <dsp:txXfrm>
        <a:off x="4105391" y="965030"/>
        <a:ext cx="1354414" cy="677207"/>
      </dsp:txXfrm>
    </dsp:sp>
    <dsp:sp modelId="{7ACAA059-0AAD-47E9-854A-1857DA6EC597}">
      <dsp:nvSpPr>
        <dsp:cNvPr id="0" name=""/>
        <dsp:cNvSpPr/>
      </dsp:nvSpPr>
      <dsp:spPr>
        <a:xfrm>
          <a:off x="5744233" y="965030"/>
          <a:ext cx="1354414" cy="677207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/>
            <a:t>SECRETARIA EXECUTIVA</a:t>
          </a:r>
          <a:endParaRPr lang="pt-BR" sz="1100" kern="1200" dirty="0"/>
        </a:p>
      </dsp:txBody>
      <dsp:txXfrm>
        <a:off x="5744233" y="965030"/>
        <a:ext cx="1354414" cy="6772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D42FF-FEF2-4FAE-A8A3-2333B1B15E21}">
      <dsp:nvSpPr>
        <dsp:cNvPr id="0" name=""/>
        <dsp:cNvSpPr/>
      </dsp:nvSpPr>
      <dsp:spPr>
        <a:xfrm>
          <a:off x="6025695" y="588099"/>
          <a:ext cx="123036" cy="539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018"/>
              </a:lnTo>
              <a:lnTo>
                <a:pt x="123036" y="5390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B7C22-BD72-4587-8D20-16ECBCBBB46D}">
      <dsp:nvSpPr>
        <dsp:cNvPr id="0" name=""/>
        <dsp:cNvSpPr/>
      </dsp:nvSpPr>
      <dsp:spPr>
        <a:xfrm>
          <a:off x="5902658" y="588099"/>
          <a:ext cx="123036" cy="539018"/>
        </a:xfrm>
        <a:custGeom>
          <a:avLst/>
          <a:gdLst/>
          <a:ahLst/>
          <a:cxnLst/>
          <a:rect l="0" t="0" r="0" b="0"/>
          <a:pathLst>
            <a:path>
              <a:moveTo>
                <a:pt x="123036" y="0"/>
              </a:moveTo>
              <a:lnTo>
                <a:pt x="123036" y="539018"/>
              </a:lnTo>
              <a:lnTo>
                <a:pt x="0" y="53901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73071-83E1-4A7E-9306-ECAB20B75DB5}">
      <dsp:nvSpPr>
        <dsp:cNvPr id="0" name=""/>
        <dsp:cNvSpPr/>
      </dsp:nvSpPr>
      <dsp:spPr>
        <a:xfrm>
          <a:off x="8038225" y="3083988"/>
          <a:ext cx="175766" cy="1370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981"/>
              </a:lnTo>
              <a:lnTo>
                <a:pt x="175766" y="137098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707AED-D123-4098-92E3-7E57E30B4B62}">
      <dsp:nvSpPr>
        <dsp:cNvPr id="0" name=""/>
        <dsp:cNvSpPr/>
      </dsp:nvSpPr>
      <dsp:spPr>
        <a:xfrm>
          <a:off x="8038225" y="3083988"/>
          <a:ext cx="175766" cy="539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018"/>
              </a:lnTo>
              <a:lnTo>
                <a:pt x="175766" y="5390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5E320-F1D9-4F4D-BF76-02E09A19FBB1}">
      <dsp:nvSpPr>
        <dsp:cNvPr id="0" name=""/>
        <dsp:cNvSpPr/>
      </dsp:nvSpPr>
      <dsp:spPr>
        <a:xfrm>
          <a:off x="7798010" y="2252025"/>
          <a:ext cx="708926" cy="246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036"/>
              </a:lnTo>
              <a:lnTo>
                <a:pt x="708926" y="123036"/>
              </a:lnTo>
              <a:lnTo>
                <a:pt x="708926" y="24607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24651B-56C5-4509-890B-F5C7BDDEFB02}">
      <dsp:nvSpPr>
        <dsp:cNvPr id="0" name=""/>
        <dsp:cNvSpPr/>
      </dsp:nvSpPr>
      <dsp:spPr>
        <a:xfrm>
          <a:off x="6620373" y="3083988"/>
          <a:ext cx="175766" cy="2202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2944"/>
              </a:lnTo>
              <a:lnTo>
                <a:pt x="175766" y="220294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068D7-B9C2-4D67-BF74-2D33743E0B01}">
      <dsp:nvSpPr>
        <dsp:cNvPr id="0" name=""/>
        <dsp:cNvSpPr/>
      </dsp:nvSpPr>
      <dsp:spPr>
        <a:xfrm>
          <a:off x="6620373" y="3083988"/>
          <a:ext cx="175766" cy="1370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981"/>
              </a:lnTo>
              <a:lnTo>
                <a:pt x="175766" y="137098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128DB-D753-4DF2-979B-0182ABDE31CB}">
      <dsp:nvSpPr>
        <dsp:cNvPr id="0" name=""/>
        <dsp:cNvSpPr/>
      </dsp:nvSpPr>
      <dsp:spPr>
        <a:xfrm>
          <a:off x="6620373" y="3083988"/>
          <a:ext cx="175766" cy="539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018"/>
              </a:lnTo>
              <a:lnTo>
                <a:pt x="175766" y="5390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7FF7D-6698-4C4E-B013-024C3FE3430B}">
      <dsp:nvSpPr>
        <dsp:cNvPr id="0" name=""/>
        <dsp:cNvSpPr/>
      </dsp:nvSpPr>
      <dsp:spPr>
        <a:xfrm>
          <a:off x="7089084" y="2252025"/>
          <a:ext cx="708926" cy="246073"/>
        </a:xfrm>
        <a:custGeom>
          <a:avLst/>
          <a:gdLst/>
          <a:ahLst/>
          <a:cxnLst/>
          <a:rect l="0" t="0" r="0" b="0"/>
          <a:pathLst>
            <a:path>
              <a:moveTo>
                <a:pt x="708926" y="0"/>
              </a:moveTo>
              <a:lnTo>
                <a:pt x="708926" y="123036"/>
              </a:lnTo>
              <a:lnTo>
                <a:pt x="0" y="123036"/>
              </a:lnTo>
              <a:lnTo>
                <a:pt x="0" y="24607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CCABF4-C636-49AE-BD22-C94458C84AEB}">
      <dsp:nvSpPr>
        <dsp:cNvPr id="0" name=""/>
        <dsp:cNvSpPr/>
      </dsp:nvSpPr>
      <dsp:spPr>
        <a:xfrm>
          <a:off x="6025695" y="588099"/>
          <a:ext cx="1772315" cy="1078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999"/>
              </a:lnTo>
              <a:lnTo>
                <a:pt x="1772315" y="954999"/>
              </a:lnTo>
              <a:lnTo>
                <a:pt x="1772315" y="10780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7B9D8E-31DE-4355-A504-D39696024F70}">
      <dsp:nvSpPr>
        <dsp:cNvPr id="0" name=""/>
        <dsp:cNvSpPr/>
      </dsp:nvSpPr>
      <dsp:spPr>
        <a:xfrm>
          <a:off x="5202520" y="3083988"/>
          <a:ext cx="175766" cy="1370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981"/>
              </a:lnTo>
              <a:lnTo>
                <a:pt x="175766" y="137098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74141-45B2-483E-BC81-F38AA8CA1A38}">
      <dsp:nvSpPr>
        <dsp:cNvPr id="0" name=""/>
        <dsp:cNvSpPr/>
      </dsp:nvSpPr>
      <dsp:spPr>
        <a:xfrm>
          <a:off x="5202520" y="3083988"/>
          <a:ext cx="175766" cy="539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018"/>
              </a:lnTo>
              <a:lnTo>
                <a:pt x="175766" y="5390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D805C-EA1D-422B-8BAA-321821336497}">
      <dsp:nvSpPr>
        <dsp:cNvPr id="0" name=""/>
        <dsp:cNvSpPr/>
      </dsp:nvSpPr>
      <dsp:spPr>
        <a:xfrm>
          <a:off x="4253379" y="2252025"/>
          <a:ext cx="1417852" cy="246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036"/>
              </a:lnTo>
              <a:lnTo>
                <a:pt x="1417852" y="123036"/>
              </a:lnTo>
              <a:lnTo>
                <a:pt x="1417852" y="24607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62B61-EB9E-4F18-A25B-19E166E9FC8C}">
      <dsp:nvSpPr>
        <dsp:cNvPr id="0" name=""/>
        <dsp:cNvSpPr/>
      </dsp:nvSpPr>
      <dsp:spPr>
        <a:xfrm>
          <a:off x="3784668" y="3083988"/>
          <a:ext cx="175766" cy="3034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4907"/>
              </a:lnTo>
              <a:lnTo>
                <a:pt x="175766" y="303490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A25102-AF8C-4A09-B3EF-8470B9A97F81}">
      <dsp:nvSpPr>
        <dsp:cNvPr id="0" name=""/>
        <dsp:cNvSpPr/>
      </dsp:nvSpPr>
      <dsp:spPr>
        <a:xfrm>
          <a:off x="3784668" y="3083988"/>
          <a:ext cx="175766" cy="22029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2944"/>
              </a:lnTo>
              <a:lnTo>
                <a:pt x="175766" y="220294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F2EE5-CCE9-4317-A3A1-B4E5799D34F6}">
      <dsp:nvSpPr>
        <dsp:cNvPr id="0" name=""/>
        <dsp:cNvSpPr/>
      </dsp:nvSpPr>
      <dsp:spPr>
        <a:xfrm>
          <a:off x="3784668" y="3083988"/>
          <a:ext cx="175766" cy="1370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981"/>
              </a:lnTo>
              <a:lnTo>
                <a:pt x="175766" y="137098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EAC69-F488-4CEF-AD3A-699787A17C26}">
      <dsp:nvSpPr>
        <dsp:cNvPr id="0" name=""/>
        <dsp:cNvSpPr/>
      </dsp:nvSpPr>
      <dsp:spPr>
        <a:xfrm>
          <a:off x="3784668" y="3083988"/>
          <a:ext cx="175766" cy="539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018"/>
              </a:lnTo>
              <a:lnTo>
                <a:pt x="175766" y="5390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3330C-21D6-4430-A571-70D03EDA2FDD}">
      <dsp:nvSpPr>
        <dsp:cNvPr id="0" name=""/>
        <dsp:cNvSpPr/>
      </dsp:nvSpPr>
      <dsp:spPr>
        <a:xfrm>
          <a:off x="4207659" y="2252025"/>
          <a:ext cx="91440" cy="2460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607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57F90-FF9B-4273-9E3E-8EC6ACFB7FC0}">
      <dsp:nvSpPr>
        <dsp:cNvPr id="0" name=""/>
        <dsp:cNvSpPr/>
      </dsp:nvSpPr>
      <dsp:spPr>
        <a:xfrm>
          <a:off x="2366815" y="3083988"/>
          <a:ext cx="175766" cy="539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018"/>
              </a:lnTo>
              <a:lnTo>
                <a:pt x="175766" y="5390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2835527" y="2252025"/>
          <a:ext cx="1417852" cy="246073"/>
        </a:xfrm>
        <a:custGeom>
          <a:avLst/>
          <a:gdLst/>
          <a:ahLst/>
          <a:cxnLst/>
          <a:rect l="0" t="0" r="0" b="0"/>
          <a:pathLst>
            <a:path>
              <a:moveTo>
                <a:pt x="1417852" y="0"/>
              </a:moveTo>
              <a:lnTo>
                <a:pt x="1417852" y="123036"/>
              </a:lnTo>
              <a:lnTo>
                <a:pt x="0" y="123036"/>
              </a:lnTo>
              <a:lnTo>
                <a:pt x="0" y="24607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C4F303-B431-4366-B931-F52CC1CF1F53}">
      <dsp:nvSpPr>
        <dsp:cNvPr id="0" name=""/>
        <dsp:cNvSpPr/>
      </dsp:nvSpPr>
      <dsp:spPr>
        <a:xfrm>
          <a:off x="4253379" y="588099"/>
          <a:ext cx="1772315" cy="1078036"/>
        </a:xfrm>
        <a:custGeom>
          <a:avLst/>
          <a:gdLst/>
          <a:ahLst/>
          <a:cxnLst/>
          <a:rect l="0" t="0" r="0" b="0"/>
          <a:pathLst>
            <a:path>
              <a:moveTo>
                <a:pt x="1772315" y="0"/>
              </a:moveTo>
              <a:lnTo>
                <a:pt x="1772315" y="954999"/>
              </a:lnTo>
              <a:lnTo>
                <a:pt x="0" y="954999"/>
              </a:lnTo>
              <a:lnTo>
                <a:pt x="0" y="107803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5439805" y="2210"/>
          <a:ext cx="1171778" cy="5858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SECRETARIA MUNICIPAL DA FINANÇAS E PLANEJAMENTO</a:t>
          </a:r>
          <a:endParaRPr lang="pt-BR" sz="900" kern="1200" dirty="0"/>
        </a:p>
      </dsp:txBody>
      <dsp:txXfrm>
        <a:off x="5439805" y="2210"/>
        <a:ext cx="1171778" cy="585889"/>
      </dsp:txXfrm>
    </dsp:sp>
    <dsp:sp modelId="{F2874E94-D61E-4BB6-81A5-F25A0EBDAA3B}">
      <dsp:nvSpPr>
        <dsp:cNvPr id="0" name=""/>
        <dsp:cNvSpPr/>
      </dsp:nvSpPr>
      <dsp:spPr>
        <a:xfrm>
          <a:off x="3667490" y="1666136"/>
          <a:ext cx="1171778" cy="5858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SUBSECRETARIA DE ADMINISTRAÇÃO E PLANEJAMENTO</a:t>
          </a:r>
          <a:endParaRPr lang="pt-BR" sz="900" kern="1200" dirty="0"/>
        </a:p>
      </dsp:txBody>
      <dsp:txXfrm>
        <a:off x="3667490" y="1666136"/>
        <a:ext cx="1171778" cy="585889"/>
      </dsp:txXfrm>
    </dsp:sp>
    <dsp:sp modelId="{226E36F3-23E3-4627-88CD-D7C2D43B92BA}">
      <dsp:nvSpPr>
        <dsp:cNvPr id="0" name=""/>
        <dsp:cNvSpPr/>
      </dsp:nvSpPr>
      <dsp:spPr>
        <a:xfrm>
          <a:off x="2249637" y="2498099"/>
          <a:ext cx="1171778" cy="585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ADMINISTRATIVO</a:t>
          </a:r>
          <a:endParaRPr lang="pt-BR" sz="900" kern="1200" dirty="0"/>
        </a:p>
      </dsp:txBody>
      <dsp:txXfrm>
        <a:off x="2249637" y="2498099"/>
        <a:ext cx="1171778" cy="585889"/>
      </dsp:txXfrm>
    </dsp:sp>
    <dsp:sp modelId="{BB28F13A-D212-4B24-9B87-EA485FC52DAE}">
      <dsp:nvSpPr>
        <dsp:cNvPr id="0" name=""/>
        <dsp:cNvSpPr/>
      </dsp:nvSpPr>
      <dsp:spPr>
        <a:xfrm>
          <a:off x="2542582" y="3330062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SUPORTE ADMINISTRATIVO</a:t>
          </a:r>
          <a:endParaRPr lang="pt-BR" sz="900" kern="1200" dirty="0"/>
        </a:p>
      </dsp:txBody>
      <dsp:txXfrm>
        <a:off x="2542582" y="3330062"/>
        <a:ext cx="1171778" cy="585889"/>
      </dsp:txXfrm>
    </dsp:sp>
    <dsp:sp modelId="{9E26A7A8-C00B-49E2-8A8E-4627BC1C082D}">
      <dsp:nvSpPr>
        <dsp:cNvPr id="0" name=""/>
        <dsp:cNvSpPr/>
      </dsp:nvSpPr>
      <dsp:spPr>
        <a:xfrm>
          <a:off x="3667490" y="2498099"/>
          <a:ext cx="1171778" cy="585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ORÇAMENTO</a:t>
          </a:r>
          <a:endParaRPr lang="pt-BR" sz="900" kern="1200" dirty="0"/>
        </a:p>
      </dsp:txBody>
      <dsp:txXfrm>
        <a:off x="3667490" y="2498099"/>
        <a:ext cx="1171778" cy="585889"/>
      </dsp:txXfrm>
    </dsp:sp>
    <dsp:sp modelId="{4723C213-2286-4E0C-B441-0AF7E9892916}">
      <dsp:nvSpPr>
        <dsp:cNvPr id="0" name=""/>
        <dsp:cNvSpPr/>
      </dsp:nvSpPr>
      <dsp:spPr>
        <a:xfrm>
          <a:off x="3960435" y="3330062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ELABORAÇÃO, EXECUÇÃO E CONTROLE ORÇAMENTÁRIO</a:t>
          </a:r>
          <a:endParaRPr lang="pt-BR" sz="900" kern="1200" dirty="0"/>
        </a:p>
      </dsp:txBody>
      <dsp:txXfrm>
        <a:off x="3960435" y="3330062"/>
        <a:ext cx="1171778" cy="585889"/>
      </dsp:txXfrm>
    </dsp:sp>
    <dsp:sp modelId="{87FCBD9C-57A6-4545-B3D0-8A4B92C553D6}">
      <dsp:nvSpPr>
        <dsp:cNvPr id="0" name=""/>
        <dsp:cNvSpPr/>
      </dsp:nvSpPr>
      <dsp:spPr>
        <a:xfrm>
          <a:off x="3960435" y="4162025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CONTROLE E PRESTAÇÃO DE CONTAS</a:t>
          </a:r>
          <a:endParaRPr lang="pt-BR" sz="900" kern="1200" dirty="0"/>
        </a:p>
      </dsp:txBody>
      <dsp:txXfrm>
        <a:off x="3960435" y="4162025"/>
        <a:ext cx="1171778" cy="585889"/>
      </dsp:txXfrm>
    </dsp:sp>
    <dsp:sp modelId="{ED64B58B-5743-41C2-A565-00B8AD179120}">
      <dsp:nvSpPr>
        <dsp:cNvPr id="0" name=""/>
        <dsp:cNvSpPr/>
      </dsp:nvSpPr>
      <dsp:spPr>
        <a:xfrm>
          <a:off x="3960435" y="4993988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CAPTAÇÃO DE RECURSOS E CONVÊNIOS</a:t>
          </a:r>
          <a:endParaRPr lang="pt-BR" sz="900" kern="1200" dirty="0"/>
        </a:p>
      </dsp:txBody>
      <dsp:txXfrm>
        <a:off x="3960435" y="4993988"/>
        <a:ext cx="1171778" cy="585889"/>
      </dsp:txXfrm>
    </dsp:sp>
    <dsp:sp modelId="{9FCC3861-5D3A-441D-BDE5-B84F80653A63}">
      <dsp:nvSpPr>
        <dsp:cNvPr id="0" name=""/>
        <dsp:cNvSpPr/>
      </dsp:nvSpPr>
      <dsp:spPr>
        <a:xfrm>
          <a:off x="3960435" y="5825951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CONTABILIDADE</a:t>
          </a:r>
          <a:endParaRPr lang="pt-BR" sz="900" kern="1200" dirty="0"/>
        </a:p>
      </dsp:txBody>
      <dsp:txXfrm>
        <a:off x="3960435" y="5825951"/>
        <a:ext cx="1171778" cy="585889"/>
      </dsp:txXfrm>
    </dsp:sp>
    <dsp:sp modelId="{7B4095F6-33EE-443D-972D-84068FE2FE5A}">
      <dsp:nvSpPr>
        <dsp:cNvPr id="0" name=""/>
        <dsp:cNvSpPr/>
      </dsp:nvSpPr>
      <dsp:spPr>
        <a:xfrm>
          <a:off x="5085342" y="2498099"/>
          <a:ext cx="1171778" cy="585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PLANEJAMENTO</a:t>
          </a:r>
          <a:endParaRPr lang="pt-BR" sz="900" kern="1200" dirty="0"/>
        </a:p>
      </dsp:txBody>
      <dsp:txXfrm>
        <a:off x="5085342" y="2498099"/>
        <a:ext cx="1171778" cy="585889"/>
      </dsp:txXfrm>
    </dsp:sp>
    <dsp:sp modelId="{7F14A640-3678-4D83-B978-174E04AEB3D9}">
      <dsp:nvSpPr>
        <dsp:cNvPr id="0" name=""/>
        <dsp:cNvSpPr/>
      </dsp:nvSpPr>
      <dsp:spPr>
        <a:xfrm>
          <a:off x="5378287" y="3330062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INDICADORES SOCIO-ECONÔMICOS</a:t>
          </a:r>
          <a:endParaRPr lang="pt-BR" sz="900" kern="1200" dirty="0"/>
        </a:p>
      </dsp:txBody>
      <dsp:txXfrm>
        <a:off x="5378287" y="3330062"/>
        <a:ext cx="1171778" cy="585889"/>
      </dsp:txXfrm>
    </dsp:sp>
    <dsp:sp modelId="{4940DF0D-4004-45EA-990F-BEE99D4B345C}">
      <dsp:nvSpPr>
        <dsp:cNvPr id="0" name=""/>
        <dsp:cNvSpPr/>
      </dsp:nvSpPr>
      <dsp:spPr>
        <a:xfrm>
          <a:off x="5378287" y="4162025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PLANEJAMENTO ESTRATÉGICO</a:t>
          </a:r>
          <a:endParaRPr lang="pt-BR" sz="900" kern="1200" dirty="0"/>
        </a:p>
      </dsp:txBody>
      <dsp:txXfrm>
        <a:off x="5378287" y="4162025"/>
        <a:ext cx="1171778" cy="585889"/>
      </dsp:txXfrm>
    </dsp:sp>
    <dsp:sp modelId="{B7B92001-D45D-47E5-AE36-D740E088B304}">
      <dsp:nvSpPr>
        <dsp:cNvPr id="0" name=""/>
        <dsp:cNvSpPr/>
      </dsp:nvSpPr>
      <dsp:spPr>
        <a:xfrm>
          <a:off x="7212121" y="1666136"/>
          <a:ext cx="1171778" cy="5858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SUBSECRETARIA DE ARRECADAÇÃO E FISCALIZAÇÃO</a:t>
          </a:r>
          <a:endParaRPr lang="pt-BR" sz="900" kern="1200" dirty="0"/>
        </a:p>
      </dsp:txBody>
      <dsp:txXfrm>
        <a:off x="7212121" y="1666136"/>
        <a:ext cx="1171778" cy="585889"/>
      </dsp:txXfrm>
    </dsp:sp>
    <dsp:sp modelId="{2D6A004A-EA7C-4441-9418-0DEDEAFCBE03}">
      <dsp:nvSpPr>
        <dsp:cNvPr id="0" name=""/>
        <dsp:cNvSpPr/>
      </dsp:nvSpPr>
      <dsp:spPr>
        <a:xfrm>
          <a:off x="6503195" y="2498099"/>
          <a:ext cx="1171778" cy="585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ARRECADAÇÃO</a:t>
          </a:r>
          <a:endParaRPr lang="pt-BR" sz="900" kern="1200" dirty="0"/>
        </a:p>
      </dsp:txBody>
      <dsp:txXfrm>
        <a:off x="6503195" y="2498099"/>
        <a:ext cx="1171778" cy="585889"/>
      </dsp:txXfrm>
    </dsp:sp>
    <dsp:sp modelId="{89FB42D1-CB59-4E91-BD59-AA23597CFB87}">
      <dsp:nvSpPr>
        <dsp:cNvPr id="0" name=""/>
        <dsp:cNvSpPr/>
      </dsp:nvSpPr>
      <dsp:spPr>
        <a:xfrm>
          <a:off x="6796139" y="3330062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TRIBUTOS IMOBILIÁRIOS</a:t>
          </a:r>
          <a:endParaRPr lang="pt-BR" sz="900" kern="1200" dirty="0"/>
        </a:p>
      </dsp:txBody>
      <dsp:txXfrm>
        <a:off x="6796139" y="3330062"/>
        <a:ext cx="1171778" cy="585889"/>
      </dsp:txXfrm>
    </dsp:sp>
    <dsp:sp modelId="{66A5D252-C4C9-473B-8775-330E89D483EB}">
      <dsp:nvSpPr>
        <dsp:cNvPr id="0" name=""/>
        <dsp:cNvSpPr/>
      </dsp:nvSpPr>
      <dsp:spPr>
        <a:xfrm>
          <a:off x="6796139" y="4162025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TRIBUTOS MOBILIÁRIOS</a:t>
          </a:r>
          <a:endParaRPr lang="pt-BR" sz="900" kern="1200" dirty="0"/>
        </a:p>
      </dsp:txBody>
      <dsp:txXfrm>
        <a:off x="6796139" y="4162025"/>
        <a:ext cx="1171778" cy="585889"/>
      </dsp:txXfrm>
    </dsp:sp>
    <dsp:sp modelId="{96671E40-FF8B-4ADF-88C9-7593654045E7}">
      <dsp:nvSpPr>
        <dsp:cNvPr id="0" name=""/>
        <dsp:cNvSpPr/>
      </dsp:nvSpPr>
      <dsp:spPr>
        <a:xfrm>
          <a:off x="6796139" y="4993988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DÍVIDA ATIVA</a:t>
          </a:r>
          <a:endParaRPr lang="pt-BR" sz="900" kern="1200" dirty="0"/>
        </a:p>
      </dsp:txBody>
      <dsp:txXfrm>
        <a:off x="6796139" y="4993988"/>
        <a:ext cx="1171778" cy="585889"/>
      </dsp:txXfrm>
    </dsp:sp>
    <dsp:sp modelId="{27C6A2A8-3466-4DE5-A84C-53B75B5A7CFC}">
      <dsp:nvSpPr>
        <dsp:cNvPr id="0" name=""/>
        <dsp:cNvSpPr/>
      </dsp:nvSpPr>
      <dsp:spPr>
        <a:xfrm>
          <a:off x="7921047" y="2498099"/>
          <a:ext cx="1171778" cy="585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DEPARTAMENTO DE FISCALIZAÇÃO</a:t>
          </a:r>
          <a:endParaRPr lang="pt-BR" sz="900" kern="1200" dirty="0"/>
        </a:p>
      </dsp:txBody>
      <dsp:txXfrm>
        <a:off x="7921047" y="2498099"/>
        <a:ext cx="1171778" cy="585889"/>
      </dsp:txXfrm>
    </dsp:sp>
    <dsp:sp modelId="{3CB2266B-781F-4761-818A-091ECB235F2C}">
      <dsp:nvSpPr>
        <dsp:cNvPr id="0" name=""/>
        <dsp:cNvSpPr/>
      </dsp:nvSpPr>
      <dsp:spPr>
        <a:xfrm>
          <a:off x="8213992" y="3330062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FISCALIZAÇÃO TRIBUTÁRIA</a:t>
          </a:r>
          <a:endParaRPr lang="pt-BR" sz="900" kern="1200" dirty="0"/>
        </a:p>
      </dsp:txBody>
      <dsp:txXfrm>
        <a:off x="8213992" y="3330062"/>
        <a:ext cx="1171778" cy="585889"/>
      </dsp:txXfrm>
    </dsp:sp>
    <dsp:sp modelId="{28B78F86-02D3-44BD-8EFC-7C400BD1DC37}">
      <dsp:nvSpPr>
        <dsp:cNvPr id="0" name=""/>
        <dsp:cNvSpPr/>
      </dsp:nvSpPr>
      <dsp:spPr>
        <a:xfrm>
          <a:off x="8213992" y="4162025"/>
          <a:ext cx="1171778" cy="585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DIVISÃO DE FISCALIZAÇÃO DE POSTURAS</a:t>
          </a:r>
          <a:endParaRPr lang="pt-BR" sz="900" kern="1200" dirty="0"/>
        </a:p>
      </dsp:txBody>
      <dsp:txXfrm>
        <a:off x="8213992" y="4162025"/>
        <a:ext cx="1171778" cy="585889"/>
      </dsp:txXfrm>
    </dsp:sp>
    <dsp:sp modelId="{D356C930-97CC-4405-B1DB-934B4D73DA85}">
      <dsp:nvSpPr>
        <dsp:cNvPr id="0" name=""/>
        <dsp:cNvSpPr/>
      </dsp:nvSpPr>
      <dsp:spPr>
        <a:xfrm>
          <a:off x="4730879" y="834173"/>
          <a:ext cx="1171778" cy="585889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CHEFIA DE GABINETE</a:t>
          </a:r>
          <a:endParaRPr lang="pt-BR" sz="900" kern="1200" dirty="0"/>
        </a:p>
      </dsp:txBody>
      <dsp:txXfrm>
        <a:off x="4730879" y="834173"/>
        <a:ext cx="1171778" cy="585889"/>
      </dsp:txXfrm>
    </dsp:sp>
    <dsp:sp modelId="{A19ED0B8-3FED-4F53-8945-465F76A9220A}">
      <dsp:nvSpPr>
        <dsp:cNvPr id="0" name=""/>
        <dsp:cNvSpPr/>
      </dsp:nvSpPr>
      <dsp:spPr>
        <a:xfrm>
          <a:off x="6148732" y="834173"/>
          <a:ext cx="1171778" cy="585889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SECRETARIA EXECUTIVA</a:t>
          </a:r>
          <a:endParaRPr lang="pt-BR" sz="900" kern="1200" dirty="0"/>
        </a:p>
      </dsp:txBody>
      <dsp:txXfrm>
        <a:off x="6148732" y="834173"/>
        <a:ext cx="1171778" cy="5858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2B63F3-C890-48CE-B8B6-1E266197EAD5}">
      <dsp:nvSpPr>
        <dsp:cNvPr id="0" name=""/>
        <dsp:cNvSpPr/>
      </dsp:nvSpPr>
      <dsp:spPr>
        <a:xfrm>
          <a:off x="5273768" y="675908"/>
          <a:ext cx="141735" cy="620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937"/>
              </a:lnTo>
              <a:lnTo>
                <a:pt x="141735" y="6209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27A3A-1B3A-4388-8B28-FBC183A4F33C}">
      <dsp:nvSpPr>
        <dsp:cNvPr id="0" name=""/>
        <dsp:cNvSpPr/>
      </dsp:nvSpPr>
      <dsp:spPr>
        <a:xfrm>
          <a:off x="5132032" y="675908"/>
          <a:ext cx="141735" cy="620937"/>
        </a:xfrm>
        <a:custGeom>
          <a:avLst/>
          <a:gdLst/>
          <a:ahLst/>
          <a:cxnLst/>
          <a:rect l="0" t="0" r="0" b="0"/>
          <a:pathLst>
            <a:path>
              <a:moveTo>
                <a:pt x="141735" y="0"/>
              </a:moveTo>
              <a:lnTo>
                <a:pt x="141735" y="620937"/>
              </a:lnTo>
              <a:lnTo>
                <a:pt x="0" y="62093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71513-9725-4CDC-9009-75842F7241B3}">
      <dsp:nvSpPr>
        <dsp:cNvPr id="0" name=""/>
        <dsp:cNvSpPr/>
      </dsp:nvSpPr>
      <dsp:spPr>
        <a:xfrm>
          <a:off x="7760891" y="3551117"/>
          <a:ext cx="202479" cy="2537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742"/>
              </a:lnTo>
              <a:lnTo>
                <a:pt x="202479" y="253774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0E0A9-67D9-46F3-BDBD-22C2017462B1}">
      <dsp:nvSpPr>
        <dsp:cNvPr id="0" name=""/>
        <dsp:cNvSpPr/>
      </dsp:nvSpPr>
      <dsp:spPr>
        <a:xfrm>
          <a:off x="7760891" y="3551117"/>
          <a:ext cx="202479" cy="1579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339"/>
              </a:lnTo>
              <a:lnTo>
                <a:pt x="202479" y="157933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EF925-2AB9-4353-9E2C-ECC9B2D94C80}">
      <dsp:nvSpPr>
        <dsp:cNvPr id="0" name=""/>
        <dsp:cNvSpPr/>
      </dsp:nvSpPr>
      <dsp:spPr>
        <a:xfrm>
          <a:off x="7760891" y="3551117"/>
          <a:ext cx="202479" cy="620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937"/>
              </a:lnTo>
              <a:lnTo>
                <a:pt x="202479" y="62093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8A373-0C9A-4F04-9B6B-B97439E4BBFA}">
      <dsp:nvSpPr>
        <dsp:cNvPr id="0" name=""/>
        <dsp:cNvSpPr/>
      </dsp:nvSpPr>
      <dsp:spPr>
        <a:xfrm>
          <a:off x="7484169" y="2592714"/>
          <a:ext cx="816667" cy="283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735"/>
              </a:lnTo>
              <a:lnTo>
                <a:pt x="816667" y="141735"/>
              </a:lnTo>
              <a:lnTo>
                <a:pt x="816667" y="28347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BFB32-04E6-4CEC-80A4-84AF49FFD390}">
      <dsp:nvSpPr>
        <dsp:cNvPr id="0" name=""/>
        <dsp:cNvSpPr/>
      </dsp:nvSpPr>
      <dsp:spPr>
        <a:xfrm>
          <a:off x="6667502" y="2592714"/>
          <a:ext cx="816667" cy="283471"/>
        </a:xfrm>
        <a:custGeom>
          <a:avLst/>
          <a:gdLst/>
          <a:ahLst/>
          <a:cxnLst/>
          <a:rect l="0" t="0" r="0" b="0"/>
          <a:pathLst>
            <a:path>
              <a:moveTo>
                <a:pt x="816667" y="0"/>
              </a:moveTo>
              <a:lnTo>
                <a:pt x="816667" y="141735"/>
              </a:lnTo>
              <a:lnTo>
                <a:pt x="0" y="141735"/>
              </a:lnTo>
              <a:lnTo>
                <a:pt x="0" y="28347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A8E69-556F-414B-A002-F46DD5E810D9}">
      <dsp:nvSpPr>
        <dsp:cNvPr id="0" name=""/>
        <dsp:cNvSpPr/>
      </dsp:nvSpPr>
      <dsp:spPr>
        <a:xfrm>
          <a:off x="5273768" y="675908"/>
          <a:ext cx="2210400" cy="1241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0138"/>
              </a:lnTo>
              <a:lnTo>
                <a:pt x="2210400" y="1100138"/>
              </a:lnTo>
              <a:lnTo>
                <a:pt x="2210400" y="124187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1643E-C09C-4279-B36B-8E080BB1164D}">
      <dsp:nvSpPr>
        <dsp:cNvPr id="0" name=""/>
        <dsp:cNvSpPr/>
      </dsp:nvSpPr>
      <dsp:spPr>
        <a:xfrm>
          <a:off x="4156756" y="2592714"/>
          <a:ext cx="202479" cy="2537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742"/>
              </a:lnTo>
              <a:lnTo>
                <a:pt x="202479" y="253774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53ED38-999A-4B5D-8570-F7F65FAE753E}">
      <dsp:nvSpPr>
        <dsp:cNvPr id="0" name=""/>
        <dsp:cNvSpPr/>
      </dsp:nvSpPr>
      <dsp:spPr>
        <a:xfrm>
          <a:off x="4156756" y="2592714"/>
          <a:ext cx="202479" cy="1579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339"/>
              </a:lnTo>
              <a:lnTo>
                <a:pt x="202479" y="157933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5E252-0331-4CF9-A679-1AA4B6BE70E2}">
      <dsp:nvSpPr>
        <dsp:cNvPr id="0" name=""/>
        <dsp:cNvSpPr/>
      </dsp:nvSpPr>
      <dsp:spPr>
        <a:xfrm>
          <a:off x="4156756" y="2592714"/>
          <a:ext cx="202479" cy="620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937"/>
              </a:lnTo>
              <a:lnTo>
                <a:pt x="202479" y="62093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23F91E-AE3D-480E-8D17-4095CE99287B}">
      <dsp:nvSpPr>
        <dsp:cNvPr id="0" name=""/>
        <dsp:cNvSpPr/>
      </dsp:nvSpPr>
      <dsp:spPr>
        <a:xfrm>
          <a:off x="4696702" y="675908"/>
          <a:ext cx="577066" cy="1241874"/>
        </a:xfrm>
        <a:custGeom>
          <a:avLst/>
          <a:gdLst/>
          <a:ahLst/>
          <a:cxnLst/>
          <a:rect l="0" t="0" r="0" b="0"/>
          <a:pathLst>
            <a:path>
              <a:moveTo>
                <a:pt x="577066" y="0"/>
              </a:moveTo>
              <a:lnTo>
                <a:pt x="577066" y="1100138"/>
              </a:lnTo>
              <a:lnTo>
                <a:pt x="0" y="1100138"/>
              </a:lnTo>
              <a:lnTo>
                <a:pt x="0" y="124187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4EB825-7621-4C06-AF62-00DEB4F9E0A3}">
      <dsp:nvSpPr>
        <dsp:cNvPr id="0" name=""/>
        <dsp:cNvSpPr/>
      </dsp:nvSpPr>
      <dsp:spPr>
        <a:xfrm>
          <a:off x="3063367" y="675908"/>
          <a:ext cx="2210400" cy="2218904"/>
        </a:xfrm>
        <a:custGeom>
          <a:avLst/>
          <a:gdLst/>
          <a:ahLst/>
          <a:cxnLst/>
          <a:rect l="0" t="0" r="0" b="0"/>
          <a:pathLst>
            <a:path>
              <a:moveTo>
                <a:pt x="2210400" y="0"/>
              </a:moveTo>
              <a:lnTo>
                <a:pt x="2210400" y="2077169"/>
              </a:lnTo>
              <a:lnTo>
                <a:pt x="0" y="2077169"/>
              </a:lnTo>
              <a:lnTo>
                <a:pt x="0" y="22189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598837" y="977"/>
          <a:ext cx="1349863" cy="6749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SECRETARIA MUNICIPAL DE DESENVOLVIMENTO ECONÔMICO E TRABALHO</a:t>
          </a:r>
          <a:endParaRPr lang="pt-BR" sz="1000" kern="1200" dirty="0"/>
        </a:p>
      </dsp:txBody>
      <dsp:txXfrm>
        <a:off x="4598837" y="977"/>
        <a:ext cx="1349863" cy="674931"/>
      </dsp:txXfrm>
    </dsp:sp>
    <dsp:sp modelId="{1F57D941-6F9A-4EAA-BF69-BAE3F9288D5F}">
      <dsp:nvSpPr>
        <dsp:cNvPr id="0" name=""/>
        <dsp:cNvSpPr/>
      </dsp:nvSpPr>
      <dsp:spPr>
        <a:xfrm>
          <a:off x="2388436" y="2894813"/>
          <a:ext cx="1349863" cy="674931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ADMINISTRATIVO</a:t>
          </a:r>
          <a:endParaRPr lang="pt-BR" sz="1000" kern="1200" dirty="0"/>
        </a:p>
      </dsp:txBody>
      <dsp:txXfrm>
        <a:off x="2388436" y="2894813"/>
        <a:ext cx="1349863" cy="674931"/>
      </dsp:txXfrm>
    </dsp:sp>
    <dsp:sp modelId="{2A9F2F83-3DBB-4643-93B3-691F6B260851}">
      <dsp:nvSpPr>
        <dsp:cNvPr id="0" name=""/>
        <dsp:cNvSpPr/>
      </dsp:nvSpPr>
      <dsp:spPr>
        <a:xfrm>
          <a:off x="4021770" y="1917782"/>
          <a:ext cx="1349863" cy="6749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SUBSECRETARIA DE DESENVOLVIMENTO ECONÔMICO</a:t>
          </a:r>
          <a:endParaRPr lang="pt-BR" sz="1000" kern="1200" dirty="0"/>
        </a:p>
      </dsp:txBody>
      <dsp:txXfrm>
        <a:off x="4021770" y="1917782"/>
        <a:ext cx="1349863" cy="674931"/>
      </dsp:txXfrm>
    </dsp:sp>
    <dsp:sp modelId="{226E36F3-23E3-4627-88CD-D7C2D43B92BA}">
      <dsp:nvSpPr>
        <dsp:cNvPr id="0" name=""/>
        <dsp:cNvSpPr/>
      </dsp:nvSpPr>
      <dsp:spPr>
        <a:xfrm>
          <a:off x="4359236" y="2876185"/>
          <a:ext cx="1349863" cy="6749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DESENVOLVIMENTO ECONÔMICO</a:t>
          </a:r>
          <a:endParaRPr lang="pt-BR" sz="1000" kern="1200" dirty="0"/>
        </a:p>
      </dsp:txBody>
      <dsp:txXfrm>
        <a:off x="4359236" y="2876185"/>
        <a:ext cx="1349863" cy="674931"/>
      </dsp:txXfrm>
    </dsp:sp>
    <dsp:sp modelId="{D0D3EFCD-7667-4802-A8E3-0F5CD6613B37}">
      <dsp:nvSpPr>
        <dsp:cNvPr id="0" name=""/>
        <dsp:cNvSpPr/>
      </dsp:nvSpPr>
      <dsp:spPr>
        <a:xfrm>
          <a:off x="4359236" y="3834588"/>
          <a:ext cx="1349863" cy="6749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SERVIÇOS E COMÉRCIO</a:t>
          </a:r>
          <a:endParaRPr lang="pt-BR" sz="1000" kern="1200" dirty="0"/>
        </a:p>
      </dsp:txBody>
      <dsp:txXfrm>
        <a:off x="4359236" y="3834588"/>
        <a:ext cx="1349863" cy="674931"/>
      </dsp:txXfrm>
    </dsp:sp>
    <dsp:sp modelId="{323987DC-F880-4C54-ABEF-51B3FE92D211}">
      <dsp:nvSpPr>
        <dsp:cNvPr id="0" name=""/>
        <dsp:cNvSpPr/>
      </dsp:nvSpPr>
      <dsp:spPr>
        <a:xfrm>
          <a:off x="4359236" y="4792991"/>
          <a:ext cx="1349863" cy="6749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INDÚSTRIA</a:t>
          </a:r>
          <a:endParaRPr lang="pt-BR" sz="1000" kern="1200" dirty="0"/>
        </a:p>
      </dsp:txBody>
      <dsp:txXfrm>
        <a:off x="4359236" y="4792991"/>
        <a:ext cx="1349863" cy="674931"/>
      </dsp:txXfrm>
    </dsp:sp>
    <dsp:sp modelId="{8371DA7E-481C-4A82-A266-3C22C3F554C3}">
      <dsp:nvSpPr>
        <dsp:cNvPr id="0" name=""/>
        <dsp:cNvSpPr/>
      </dsp:nvSpPr>
      <dsp:spPr>
        <a:xfrm>
          <a:off x="6809237" y="1917782"/>
          <a:ext cx="1349863" cy="6749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SUBSECRETARIA DE TRABALHO</a:t>
          </a:r>
          <a:endParaRPr lang="pt-BR" sz="1000" kern="1200" dirty="0"/>
        </a:p>
      </dsp:txBody>
      <dsp:txXfrm>
        <a:off x="6809237" y="1917782"/>
        <a:ext cx="1349863" cy="674931"/>
      </dsp:txXfrm>
    </dsp:sp>
    <dsp:sp modelId="{05616D44-FC4B-47FB-BBC1-BB02DA180C48}">
      <dsp:nvSpPr>
        <dsp:cNvPr id="0" name=""/>
        <dsp:cNvSpPr/>
      </dsp:nvSpPr>
      <dsp:spPr>
        <a:xfrm>
          <a:off x="5992570" y="2876185"/>
          <a:ext cx="1349863" cy="6749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GERAÇÃO DE TRABALHO E RENDA</a:t>
          </a:r>
          <a:endParaRPr lang="pt-BR" sz="1000" kern="1200" dirty="0"/>
        </a:p>
      </dsp:txBody>
      <dsp:txXfrm>
        <a:off x="5992570" y="2876185"/>
        <a:ext cx="1349863" cy="674931"/>
      </dsp:txXfrm>
    </dsp:sp>
    <dsp:sp modelId="{DAF25655-F0D5-4792-8C16-61A0CA4A3283}">
      <dsp:nvSpPr>
        <dsp:cNvPr id="0" name=""/>
        <dsp:cNvSpPr/>
      </dsp:nvSpPr>
      <dsp:spPr>
        <a:xfrm>
          <a:off x="7625904" y="2876185"/>
          <a:ext cx="1349863" cy="6749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ESCOLA PROFISSIONALIZANTE</a:t>
          </a:r>
          <a:endParaRPr lang="pt-BR" sz="1000" kern="1200" dirty="0"/>
        </a:p>
      </dsp:txBody>
      <dsp:txXfrm>
        <a:off x="7625904" y="2876185"/>
        <a:ext cx="1349863" cy="674931"/>
      </dsp:txXfrm>
    </dsp:sp>
    <dsp:sp modelId="{BBF9EF59-7FF2-4CCE-BEF5-AE1348F0827E}">
      <dsp:nvSpPr>
        <dsp:cNvPr id="0" name=""/>
        <dsp:cNvSpPr/>
      </dsp:nvSpPr>
      <dsp:spPr>
        <a:xfrm>
          <a:off x="7963370" y="3834588"/>
          <a:ext cx="1349863" cy="67493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NÚCLEO PEDAGÓGICO</a:t>
          </a:r>
          <a:endParaRPr lang="pt-BR" sz="1000" kern="1200" dirty="0"/>
        </a:p>
      </dsp:txBody>
      <dsp:txXfrm>
        <a:off x="7963370" y="3834588"/>
        <a:ext cx="1349863" cy="674931"/>
      </dsp:txXfrm>
    </dsp:sp>
    <dsp:sp modelId="{356131A9-AD1D-4102-B690-D91444B76239}">
      <dsp:nvSpPr>
        <dsp:cNvPr id="0" name=""/>
        <dsp:cNvSpPr/>
      </dsp:nvSpPr>
      <dsp:spPr>
        <a:xfrm>
          <a:off x="7963370" y="4792991"/>
          <a:ext cx="1349863" cy="67493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APOIO ADMINISTRATIVO</a:t>
          </a:r>
          <a:endParaRPr lang="pt-BR" sz="1000" kern="1200" dirty="0"/>
        </a:p>
      </dsp:txBody>
      <dsp:txXfrm>
        <a:off x="7963370" y="4792991"/>
        <a:ext cx="1349863" cy="674931"/>
      </dsp:txXfrm>
    </dsp:sp>
    <dsp:sp modelId="{BA648702-8EFA-416A-A82E-2CFAA87F2406}">
      <dsp:nvSpPr>
        <dsp:cNvPr id="0" name=""/>
        <dsp:cNvSpPr/>
      </dsp:nvSpPr>
      <dsp:spPr>
        <a:xfrm>
          <a:off x="7963370" y="5751394"/>
          <a:ext cx="1349863" cy="67493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ATENDIMENTO</a:t>
          </a:r>
          <a:endParaRPr lang="pt-BR" sz="1000" kern="1200" dirty="0"/>
        </a:p>
      </dsp:txBody>
      <dsp:txXfrm>
        <a:off x="7963370" y="5751394"/>
        <a:ext cx="1349863" cy="674931"/>
      </dsp:txXfrm>
    </dsp:sp>
    <dsp:sp modelId="{A9330D37-B09B-40D1-A9EF-7C602AE25F10}">
      <dsp:nvSpPr>
        <dsp:cNvPr id="0" name=""/>
        <dsp:cNvSpPr/>
      </dsp:nvSpPr>
      <dsp:spPr>
        <a:xfrm>
          <a:off x="3782169" y="959380"/>
          <a:ext cx="1349863" cy="67493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CHEFIA DE GABINETE</a:t>
          </a:r>
          <a:endParaRPr lang="pt-BR" sz="1000" kern="1200" dirty="0"/>
        </a:p>
      </dsp:txBody>
      <dsp:txXfrm>
        <a:off x="3782169" y="959380"/>
        <a:ext cx="1349863" cy="674931"/>
      </dsp:txXfrm>
    </dsp:sp>
    <dsp:sp modelId="{4F61BB25-0CCD-49F0-B7C7-98B969558F28}">
      <dsp:nvSpPr>
        <dsp:cNvPr id="0" name=""/>
        <dsp:cNvSpPr/>
      </dsp:nvSpPr>
      <dsp:spPr>
        <a:xfrm>
          <a:off x="5415504" y="959380"/>
          <a:ext cx="1349863" cy="67493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SECRETARIA EXECUTIVA</a:t>
          </a:r>
          <a:endParaRPr lang="pt-BR" sz="1000" kern="1200" dirty="0"/>
        </a:p>
      </dsp:txBody>
      <dsp:txXfrm>
        <a:off x="5415504" y="959380"/>
        <a:ext cx="1349863" cy="6749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FADF4E-46C0-4850-A7F6-4510C804A7CC}">
      <dsp:nvSpPr>
        <dsp:cNvPr id="0" name=""/>
        <dsp:cNvSpPr/>
      </dsp:nvSpPr>
      <dsp:spPr>
        <a:xfrm>
          <a:off x="5824330" y="1695016"/>
          <a:ext cx="355719" cy="1558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8392"/>
              </a:lnTo>
              <a:lnTo>
                <a:pt x="355719" y="155839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62DE9-8216-4DB0-8D83-020369BB2072}">
      <dsp:nvSpPr>
        <dsp:cNvPr id="0" name=""/>
        <dsp:cNvSpPr/>
      </dsp:nvSpPr>
      <dsp:spPr>
        <a:xfrm>
          <a:off x="5468610" y="1695016"/>
          <a:ext cx="355719" cy="1558392"/>
        </a:xfrm>
        <a:custGeom>
          <a:avLst/>
          <a:gdLst/>
          <a:ahLst/>
          <a:cxnLst/>
          <a:rect l="0" t="0" r="0" b="0"/>
          <a:pathLst>
            <a:path>
              <a:moveTo>
                <a:pt x="355719" y="0"/>
              </a:moveTo>
              <a:lnTo>
                <a:pt x="355719" y="1558392"/>
              </a:lnTo>
              <a:lnTo>
                <a:pt x="0" y="155839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C81FE-990A-49C5-ADDD-AF5597CF6F8E}">
      <dsp:nvSpPr>
        <dsp:cNvPr id="0" name=""/>
        <dsp:cNvSpPr/>
      </dsp:nvSpPr>
      <dsp:spPr>
        <a:xfrm>
          <a:off x="5824330" y="1695016"/>
          <a:ext cx="2049624" cy="3116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1064"/>
              </a:lnTo>
              <a:lnTo>
                <a:pt x="2049624" y="2761064"/>
              </a:lnTo>
              <a:lnTo>
                <a:pt x="2049624" y="31167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F545-C1BE-48DD-811B-658B3DE83EB3}">
      <dsp:nvSpPr>
        <dsp:cNvPr id="0" name=""/>
        <dsp:cNvSpPr/>
      </dsp:nvSpPr>
      <dsp:spPr>
        <a:xfrm>
          <a:off x="3774705" y="1695016"/>
          <a:ext cx="2049624" cy="3116784"/>
        </a:xfrm>
        <a:custGeom>
          <a:avLst/>
          <a:gdLst/>
          <a:ahLst/>
          <a:cxnLst/>
          <a:rect l="0" t="0" r="0" b="0"/>
          <a:pathLst>
            <a:path>
              <a:moveTo>
                <a:pt x="2049624" y="0"/>
              </a:moveTo>
              <a:lnTo>
                <a:pt x="2049624" y="2761064"/>
              </a:lnTo>
              <a:lnTo>
                <a:pt x="0" y="2761064"/>
              </a:lnTo>
              <a:lnTo>
                <a:pt x="0" y="311678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130425" y="1111"/>
          <a:ext cx="3387809" cy="16939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SECRETARIA MUNICIPAL DE GESTÃO ESTRATÉGICA</a:t>
          </a:r>
          <a:endParaRPr lang="pt-BR" sz="2900" kern="1200" dirty="0"/>
        </a:p>
      </dsp:txBody>
      <dsp:txXfrm>
        <a:off x="4130425" y="1111"/>
        <a:ext cx="3387809" cy="1693904"/>
      </dsp:txXfrm>
    </dsp:sp>
    <dsp:sp modelId="{6435A5CA-B262-4AFB-8F7E-1CCA23EC9FC0}">
      <dsp:nvSpPr>
        <dsp:cNvPr id="0" name=""/>
        <dsp:cNvSpPr/>
      </dsp:nvSpPr>
      <dsp:spPr>
        <a:xfrm>
          <a:off x="2080801" y="4811801"/>
          <a:ext cx="3387809" cy="1693904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DEPARTAMENTO ADMINISTRATIVO</a:t>
          </a:r>
          <a:endParaRPr lang="pt-BR" sz="2900" kern="1200" dirty="0"/>
        </a:p>
      </dsp:txBody>
      <dsp:txXfrm>
        <a:off x="2080801" y="4811801"/>
        <a:ext cx="3387809" cy="1693904"/>
      </dsp:txXfrm>
    </dsp:sp>
    <dsp:sp modelId="{50A8DAE0-70C8-40C4-B077-6A91F2CAFEBB}">
      <dsp:nvSpPr>
        <dsp:cNvPr id="0" name=""/>
        <dsp:cNvSpPr/>
      </dsp:nvSpPr>
      <dsp:spPr>
        <a:xfrm>
          <a:off x="6180050" y="4811801"/>
          <a:ext cx="3387809" cy="16939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DEPARTAMENTO DE ESTRATÉGIA</a:t>
          </a:r>
          <a:endParaRPr lang="pt-BR" sz="2900" kern="1200" dirty="0"/>
        </a:p>
      </dsp:txBody>
      <dsp:txXfrm>
        <a:off x="6180050" y="4811801"/>
        <a:ext cx="3387809" cy="1693904"/>
      </dsp:txXfrm>
    </dsp:sp>
    <dsp:sp modelId="{59E0D83D-F432-499E-B043-5E6E656FA2C3}">
      <dsp:nvSpPr>
        <dsp:cNvPr id="0" name=""/>
        <dsp:cNvSpPr/>
      </dsp:nvSpPr>
      <dsp:spPr>
        <a:xfrm>
          <a:off x="2080801" y="2406456"/>
          <a:ext cx="3387809" cy="169390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CHEFE DE GABINETE</a:t>
          </a:r>
          <a:endParaRPr lang="pt-BR" sz="2900" kern="1200" dirty="0"/>
        </a:p>
      </dsp:txBody>
      <dsp:txXfrm>
        <a:off x="2080801" y="2406456"/>
        <a:ext cx="3387809" cy="1693904"/>
      </dsp:txXfrm>
    </dsp:sp>
    <dsp:sp modelId="{F85D4D3B-7439-4529-91D6-9A2DF07C7A6E}">
      <dsp:nvSpPr>
        <dsp:cNvPr id="0" name=""/>
        <dsp:cNvSpPr/>
      </dsp:nvSpPr>
      <dsp:spPr>
        <a:xfrm>
          <a:off x="6180050" y="2406456"/>
          <a:ext cx="3387809" cy="169390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smtClean="0"/>
            <a:t>SECRETARIA EXECUTIVA</a:t>
          </a:r>
          <a:endParaRPr lang="pt-BR" sz="2900" kern="1200" dirty="0"/>
        </a:p>
      </dsp:txBody>
      <dsp:txXfrm>
        <a:off x="6180050" y="2406456"/>
        <a:ext cx="3387809" cy="16939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3DC3D-7560-4007-9EE3-AED915D7BD83}">
      <dsp:nvSpPr>
        <dsp:cNvPr id="0" name=""/>
        <dsp:cNvSpPr/>
      </dsp:nvSpPr>
      <dsp:spPr>
        <a:xfrm>
          <a:off x="5482380" y="688500"/>
          <a:ext cx="143993" cy="63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826"/>
              </a:lnTo>
              <a:lnTo>
                <a:pt x="143993" y="63082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71240-EFCE-43D4-8402-2E9FFC302E91}">
      <dsp:nvSpPr>
        <dsp:cNvPr id="0" name=""/>
        <dsp:cNvSpPr/>
      </dsp:nvSpPr>
      <dsp:spPr>
        <a:xfrm>
          <a:off x="5338387" y="688500"/>
          <a:ext cx="143993" cy="630826"/>
        </a:xfrm>
        <a:custGeom>
          <a:avLst/>
          <a:gdLst/>
          <a:ahLst/>
          <a:cxnLst/>
          <a:rect l="0" t="0" r="0" b="0"/>
          <a:pathLst>
            <a:path>
              <a:moveTo>
                <a:pt x="143993" y="0"/>
              </a:moveTo>
              <a:lnTo>
                <a:pt x="143993" y="630826"/>
              </a:lnTo>
              <a:lnTo>
                <a:pt x="0" y="63082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74DFD-B676-40F7-91EC-2ABDEBB2B9AA}">
      <dsp:nvSpPr>
        <dsp:cNvPr id="0" name=""/>
        <dsp:cNvSpPr/>
      </dsp:nvSpPr>
      <dsp:spPr>
        <a:xfrm>
          <a:off x="9630751" y="2635834"/>
          <a:ext cx="829674" cy="287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93"/>
              </a:lnTo>
              <a:lnTo>
                <a:pt x="829674" y="143993"/>
              </a:lnTo>
              <a:lnTo>
                <a:pt x="829674" y="2879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964B5-FD4F-4003-8BFF-712B91F87182}">
      <dsp:nvSpPr>
        <dsp:cNvPr id="0" name=""/>
        <dsp:cNvSpPr/>
      </dsp:nvSpPr>
      <dsp:spPr>
        <a:xfrm>
          <a:off x="8252532" y="3609501"/>
          <a:ext cx="205704" cy="1604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4493"/>
              </a:lnTo>
              <a:lnTo>
                <a:pt x="205704" y="160449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0EC22-0DA6-46A5-BE09-80876F02EC9D}">
      <dsp:nvSpPr>
        <dsp:cNvPr id="0" name=""/>
        <dsp:cNvSpPr/>
      </dsp:nvSpPr>
      <dsp:spPr>
        <a:xfrm>
          <a:off x="8252532" y="3609501"/>
          <a:ext cx="205704" cy="63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826"/>
              </a:lnTo>
              <a:lnTo>
                <a:pt x="205704" y="63082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C0A3B-AD71-4082-9495-F50BE54454BF}">
      <dsp:nvSpPr>
        <dsp:cNvPr id="0" name=""/>
        <dsp:cNvSpPr/>
      </dsp:nvSpPr>
      <dsp:spPr>
        <a:xfrm>
          <a:off x="8801077" y="2635834"/>
          <a:ext cx="829674" cy="287986"/>
        </a:xfrm>
        <a:custGeom>
          <a:avLst/>
          <a:gdLst/>
          <a:ahLst/>
          <a:cxnLst/>
          <a:rect l="0" t="0" r="0" b="0"/>
          <a:pathLst>
            <a:path>
              <a:moveTo>
                <a:pt x="829674" y="0"/>
              </a:moveTo>
              <a:lnTo>
                <a:pt x="829674" y="143993"/>
              </a:lnTo>
              <a:lnTo>
                <a:pt x="0" y="143993"/>
              </a:lnTo>
              <a:lnTo>
                <a:pt x="0" y="2879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8F4F48-342D-45FC-A5F1-20C2E2B517A1}">
      <dsp:nvSpPr>
        <dsp:cNvPr id="0" name=""/>
        <dsp:cNvSpPr/>
      </dsp:nvSpPr>
      <dsp:spPr>
        <a:xfrm>
          <a:off x="5482380" y="688500"/>
          <a:ext cx="4148370" cy="1261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7660"/>
              </a:lnTo>
              <a:lnTo>
                <a:pt x="4148370" y="1117660"/>
              </a:lnTo>
              <a:lnTo>
                <a:pt x="4148370" y="126165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D1973-0959-4A1B-9FBD-71F79BCB0F70}">
      <dsp:nvSpPr>
        <dsp:cNvPr id="0" name=""/>
        <dsp:cNvSpPr/>
      </dsp:nvSpPr>
      <dsp:spPr>
        <a:xfrm>
          <a:off x="6593183" y="3609501"/>
          <a:ext cx="205704" cy="1604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4493"/>
              </a:lnTo>
              <a:lnTo>
                <a:pt x="205704" y="160449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F4603-6E51-431D-851B-B34335D616B8}">
      <dsp:nvSpPr>
        <dsp:cNvPr id="0" name=""/>
        <dsp:cNvSpPr/>
      </dsp:nvSpPr>
      <dsp:spPr>
        <a:xfrm>
          <a:off x="6593183" y="3609501"/>
          <a:ext cx="205704" cy="63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826"/>
              </a:lnTo>
              <a:lnTo>
                <a:pt x="205704" y="63082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31032-C32B-4B92-B3C4-EF9A5AE76E93}">
      <dsp:nvSpPr>
        <dsp:cNvPr id="0" name=""/>
        <dsp:cNvSpPr/>
      </dsp:nvSpPr>
      <dsp:spPr>
        <a:xfrm>
          <a:off x="6312054" y="2635834"/>
          <a:ext cx="829674" cy="287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93"/>
              </a:lnTo>
              <a:lnTo>
                <a:pt x="829674" y="143993"/>
              </a:lnTo>
              <a:lnTo>
                <a:pt x="829674" y="2879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0ED56-A99A-415A-93B3-E5F23B568D5E}">
      <dsp:nvSpPr>
        <dsp:cNvPr id="0" name=""/>
        <dsp:cNvSpPr/>
      </dsp:nvSpPr>
      <dsp:spPr>
        <a:xfrm>
          <a:off x="4933835" y="3609501"/>
          <a:ext cx="205704" cy="1604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4493"/>
              </a:lnTo>
              <a:lnTo>
                <a:pt x="205704" y="160449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AAA2B4-BF02-4AF9-B180-BF0FA2A0C7B5}">
      <dsp:nvSpPr>
        <dsp:cNvPr id="0" name=""/>
        <dsp:cNvSpPr/>
      </dsp:nvSpPr>
      <dsp:spPr>
        <a:xfrm>
          <a:off x="4933835" y="3609501"/>
          <a:ext cx="205704" cy="63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826"/>
              </a:lnTo>
              <a:lnTo>
                <a:pt x="205704" y="63082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4CB16-1B72-4876-A991-191825EDC2D6}">
      <dsp:nvSpPr>
        <dsp:cNvPr id="0" name=""/>
        <dsp:cNvSpPr/>
      </dsp:nvSpPr>
      <dsp:spPr>
        <a:xfrm>
          <a:off x="5482380" y="2635834"/>
          <a:ext cx="829674" cy="287986"/>
        </a:xfrm>
        <a:custGeom>
          <a:avLst/>
          <a:gdLst/>
          <a:ahLst/>
          <a:cxnLst/>
          <a:rect l="0" t="0" r="0" b="0"/>
          <a:pathLst>
            <a:path>
              <a:moveTo>
                <a:pt x="829674" y="0"/>
              </a:moveTo>
              <a:lnTo>
                <a:pt x="829674" y="143993"/>
              </a:lnTo>
              <a:lnTo>
                <a:pt x="0" y="143993"/>
              </a:lnTo>
              <a:lnTo>
                <a:pt x="0" y="2879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3A2E6A-F292-43E7-AF77-0FC4416130DB}">
      <dsp:nvSpPr>
        <dsp:cNvPr id="0" name=""/>
        <dsp:cNvSpPr/>
      </dsp:nvSpPr>
      <dsp:spPr>
        <a:xfrm>
          <a:off x="5482380" y="688500"/>
          <a:ext cx="829674" cy="1261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7660"/>
              </a:lnTo>
              <a:lnTo>
                <a:pt x="829674" y="1117660"/>
              </a:lnTo>
              <a:lnTo>
                <a:pt x="829674" y="126165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0BA7F-893B-4DC2-A087-BADEADF48F56}">
      <dsp:nvSpPr>
        <dsp:cNvPr id="0" name=""/>
        <dsp:cNvSpPr/>
      </dsp:nvSpPr>
      <dsp:spPr>
        <a:xfrm>
          <a:off x="3274487" y="3609501"/>
          <a:ext cx="205704" cy="1604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4493"/>
              </a:lnTo>
              <a:lnTo>
                <a:pt x="205704" y="160449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51553-C1BC-4A6F-BEF9-737C4DBA228D}">
      <dsp:nvSpPr>
        <dsp:cNvPr id="0" name=""/>
        <dsp:cNvSpPr/>
      </dsp:nvSpPr>
      <dsp:spPr>
        <a:xfrm>
          <a:off x="3274487" y="3609501"/>
          <a:ext cx="205704" cy="63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826"/>
              </a:lnTo>
              <a:lnTo>
                <a:pt x="205704" y="63082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D1E588-7E25-497F-B142-1F2496543505}">
      <dsp:nvSpPr>
        <dsp:cNvPr id="0" name=""/>
        <dsp:cNvSpPr/>
      </dsp:nvSpPr>
      <dsp:spPr>
        <a:xfrm>
          <a:off x="2993357" y="2635834"/>
          <a:ext cx="829674" cy="287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93"/>
              </a:lnTo>
              <a:lnTo>
                <a:pt x="829674" y="143993"/>
              </a:lnTo>
              <a:lnTo>
                <a:pt x="829674" y="2879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3D9CD7-214E-4E16-A729-B5C1E6A62BC4}">
      <dsp:nvSpPr>
        <dsp:cNvPr id="0" name=""/>
        <dsp:cNvSpPr/>
      </dsp:nvSpPr>
      <dsp:spPr>
        <a:xfrm>
          <a:off x="1681375" y="3609501"/>
          <a:ext cx="139467" cy="2578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8160"/>
              </a:lnTo>
              <a:lnTo>
                <a:pt x="139467" y="257816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8B83C8-ECD4-4724-8703-9D0F09EF7D4D}">
      <dsp:nvSpPr>
        <dsp:cNvPr id="0" name=""/>
        <dsp:cNvSpPr/>
      </dsp:nvSpPr>
      <dsp:spPr>
        <a:xfrm>
          <a:off x="1681375" y="3609501"/>
          <a:ext cx="139467" cy="1604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4493"/>
              </a:lnTo>
              <a:lnTo>
                <a:pt x="139467" y="160449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11FB56-5EDE-4CC4-9136-EEAFEBC13C04}">
      <dsp:nvSpPr>
        <dsp:cNvPr id="0" name=""/>
        <dsp:cNvSpPr/>
      </dsp:nvSpPr>
      <dsp:spPr>
        <a:xfrm>
          <a:off x="1681375" y="3609501"/>
          <a:ext cx="139467" cy="63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826"/>
              </a:lnTo>
              <a:lnTo>
                <a:pt x="139467" y="63082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6AE949-1E60-49F4-9823-1498D88C9A58}">
      <dsp:nvSpPr>
        <dsp:cNvPr id="0" name=""/>
        <dsp:cNvSpPr/>
      </dsp:nvSpPr>
      <dsp:spPr>
        <a:xfrm>
          <a:off x="2229920" y="2635834"/>
          <a:ext cx="763437" cy="287986"/>
        </a:xfrm>
        <a:custGeom>
          <a:avLst/>
          <a:gdLst/>
          <a:ahLst/>
          <a:cxnLst/>
          <a:rect l="0" t="0" r="0" b="0"/>
          <a:pathLst>
            <a:path>
              <a:moveTo>
                <a:pt x="763437" y="0"/>
              </a:moveTo>
              <a:lnTo>
                <a:pt x="763437" y="143993"/>
              </a:lnTo>
              <a:lnTo>
                <a:pt x="0" y="143993"/>
              </a:lnTo>
              <a:lnTo>
                <a:pt x="0" y="2879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A8E69-556F-414B-A002-F46DD5E810D9}">
      <dsp:nvSpPr>
        <dsp:cNvPr id="0" name=""/>
        <dsp:cNvSpPr/>
      </dsp:nvSpPr>
      <dsp:spPr>
        <a:xfrm>
          <a:off x="2993357" y="688500"/>
          <a:ext cx="2489022" cy="1261653"/>
        </a:xfrm>
        <a:custGeom>
          <a:avLst/>
          <a:gdLst/>
          <a:ahLst/>
          <a:cxnLst/>
          <a:rect l="0" t="0" r="0" b="0"/>
          <a:pathLst>
            <a:path>
              <a:moveTo>
                <a:pt x="2489022" y="0"/>
              </a:moveTo>
              <a:lnTo>
                <a:pt x="2489022" y="1117660"/>
              </a:lnTo>
              <a:lnTo>
                <a:pt x="0" y="1117660"/>
              </a:lnTo>
              <a:lnTo>
                <a:pt x="0" y="126165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2F545-C1BE-48DD-811B-658B3DE83EB3}">
      <dsp:nvSpPr>
        <dsp:cNvPr id="0" name=""/>
        <dsp:cNvSpPr/>
      </dsp:nvSpPr>
      <dsp:spPr>
        <a:xfrm>
          <a:off x="737782" y="688500"/>
          <a:ext cx="4744597" cy="2242321"/>
        </a:xfrm>
        <a:custGeom>
          <a:avLst/>
          <a:gdLst/>
          <a:ahLst/>
          <a:cxnLst/>
          <a:rect l="0" t="0" r="0" b="0"/>
          <a:pathLst>
            <a:path>
              <a:moveTo>
                <a:pt x="4744597" y="0"/>
              </a:moveTo>
              <a:lnTo>
                <a:pt x="4744597" y="2098328"/>
              </a:lnTo>
              <a:lnTo>
                <a:pt x="0" y="2098328"/>
              </a:lnTo>
              <a:lnTo>
                <a:pt x="0" y="224232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796699" y="2818"/>
          <a:ext cx="1371362" cy="685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SECRETARIA MUNICIPAL DE DESENVOLVIMENTO URBANO, HABITAÇÃO E MEIO AMBIENTE </a:t>
          </a:r>
          <a:endParaRPr lang="pt-BR" sz="1000" kern="1200" dirty="0"/>
        </a:p>
      </dsp:txBody>
      <dsp:txXfrm>
        <a:off x="4796699" y="2818"/>
        <a:ext cx="1371362" cy="685681"/>
      </dsp:txXfrm>
    </dsp:sp>
    <dsp:sp modelId="{6435A5CA-B262-4AFB-8F7E-1CCA23EC9FC0}">
      <dsp:nvSpPr>
        <dsp:cNvPr id="0" name=""/>
        <dsp:cNvSpPr/>
      </dsp:nvSpPr>
      <dsp:spPr>
        <a:xfrm>
          <a:off x="52101" y="2930821"/>
          <a:ext cx="1371362" cy="685681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ADMINISTRATIVO</a:t>
          </a:r>
          <a:endParaRPr lang="pt-BR" sz="1000" kern="1200" dirty="0"/>
        </a:p>
      </dsp:txBody>
      <dsp:txXfrm>
        <a:off x="52101" y="2930821"/>
        <a:ext cx="1371362" cy="685681"/>
      </dsp:txXfrm>
    </dsp:sp>
    <dsp:sp modelId="{8371DA7E-481C-4A82-A266-3C22C3F554C3}">
      <dsp:nvSpPr>
        <dsp:cNvPr id="0" name=""/>
        <dsp:cNvSpPr/>
      </dsp:nvSpPr>
      <dsp:spPr>
        <a:xfrm>
          <a:off x="2307676" y="1950153"/>
          <a:ext cx="1371362" cy="6856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SUBSECRETARIA DE MEIO AMBIENTE</a:t>
          </a:r>
          <a:endParaRPr lang="pt-BR" sz="1000" kern="1200" dirty="0"/>
        </a:p>
      </dsp:txBody>
      <dsp:txXfrm>
        <a:off x="2307676" y="1950153"/>
        <a:ext cx="1371362" cy="685681"/>
      </dsp:txXfrm>
    </dsp:sp>
    <dsp:sp modelId="{B3EC84F4-D4E2-48EA-998A-1EFD2776ACA6}">
      <dsp:nvSpPr>
        <dsp:cNvPr id="0" name=""/>
        <dsp:cNvSpPr/>
      </dsp:nvSpPr>
      <dsp:spPr>
        <a:xfrm>
          <a:off x="1544239" y="2923820"/>
          <a:ext cx="1371362" cy="6856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MEIO AMBIENTE</a:t>
          </a:r>
          <a:endParaRPr lang="pt-BR" sz="1000" kern="1200" dirty="0"/>
        </a:p>
      </dsp:txBody>
      <dsp:txXfrm>
        <a:off x="1544239" y="2923820"/>
        <a:ext cx="1371362" cy="685681"/>
      </dsp:txXfrm>
    </dsp:sp>
    <dsp:sp modelId="{AC53AC28-2EB2-4DE9-8F21-4DD36CCEB152}">
      <dsp:nvSpPr>
        <dsp:cNvPr id="0" name=""/>
        <dsp:cNvSpPr/>
      </dsp:nvSpPr>
      <dsp:spPr>
        <a:xfrm>
          <a:off x="1820843" y="3897487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EDUCAÇÃO AMBIENTAL</a:t>
          </a:r>
          <a:endParaRPr lang="pt-BR" sz="1000" kern="1200" dirty="0"/>
        </a:p>
      </dsp:txBody>
      <dsp:txXfrm>
        <a:off x="1820843" y="3897487"/>
        <a:ext cx="1371362" cy="685681"/>
      </dsp:txXfrm>
    </dsp:sp>
    <dsp:sp modelId="{36287B20-070E-4B63-AFAE-3909525B3032}">
      <dsp:nvSpPr>
        <dsp:cNvPr id="0" name=""/>
        <dsp:cNvSpPr/>
      </dsp:nvSpPr>
      <dsp:spPr>
        <a:xfrm>
          <a:off x="1820843" y="4871154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LICENCIAMENTO AMBIENTAL</a:t>
          </a:r>
          <a:endParaRPr lang="pt-BR" sz="1000" kern="1200" dirty="0"/>
        </a:p>
      </dsp:txBody>
      <dsp:txXfrm>
        <a:off x="1820843" y="4871154"/>
        <a:ext cx="1371362" cy="685681"/>
      </dsp:txXfrm>
    </dsp:sp>
    <dsp:sp modelId="{979DC60E-31BA-4B14-AED9-1E70A46BE3CE}">
      <dsp:nvSpPr>
        <dsp:cNvPr id="0" name=""/>
        <dsp:cNvSpPr/>
      </dsp:nvSpPr>
      <dsp:spPr>
        <a:xfrm>
          <a:off x="1820843" y="5844821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PLANEJAMENTO E GESTÃO AMBIENTAL</a:t>
          </a:r>
          <a:endParaRPr lang="pt-BR" sz="1000" kern="1200" dirty="0"/>
        </a:p>
      </dsp:txBody>
      <dsp:txXfrm>
        <a:off x="1820843" y="5844821"/>
        <a:ext cx="1371362" cy="685681"/>
      </dsp:txXfrm>
    </dsp:sp>
    <dsp:sp modelId="{84816026-3E41-4219-813C-4CE131566180}">
      <dsp:nvSpPr>
        <dsp:cNvPr id="0" name=""/>
        <dsp:cNvSpPr/>
      </dsp:nvSpPr>
      <dsp:spPr>
        <a:xfrm>
          <a:off x="3137351" y="2923820"/>
          <a:ext cx="1371362" cy="6856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FAUNA E BEM ESTAR ANIMAL</a:t>
          </a:r>
          <a:endParaRPr lang="pt-BR" sz="1000" kern="1200" dirty="0"/>
        </a:p>
      </dsp:txBody>
      <dsp:txXfrm>
        <a:off x="3137351" y="2923820"/>
        <a:ext cx="1371362" cy="685681"/>
      </dsp:txXfrm>
    </dsp:sp>
    <dsp:sp modelId="{D079DF8B-B531-4869-91C7-EE02EB1F24D9}">
      <dsp:nvSpPr>
        <dsp:cNvPr id="0" name=""/>
        <dsp:cNvSpPr/>
      </dsp:nvSpPr>
      <dsp:spPr>
        <a:xfrm>
          <a:off x="3480191" y="3897487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GESTÃO DE SERVIÇOS</a:t>
          </a:r>
          <a:endParaRPr lang="pt-BR" sz="1000" kern="1200" dirty="0"/>
        </a:p>
      </dsp:txBody>
      <dsp:txXfrm>
        <a:off x="3480191" y="3897487"/>
        <a:ext cx="1371362" cy="685681"/>
      </dsp:txXfrm>
    </dsp:sp>
    <dsp:sp modelId="{37E84DEF-456A-480A-9922-28BFFB8DADF0}">
      <dsp:nvSpPr>
        <dsp:cNvPr id="0" name=""/>
        <dsp:cNvSpPr/>
      </dsp:nvSpPr>
      <dsp:spPr>
        <a:xfrm>
          <a:off x="3480191" y="4871154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PLANEJAMENTO E CONTROLE</a:t>
          </a:r>
          <a:endParaRPr lang="pt-BR" sz="1000" kern="1200" dirty="0"/>
        </a:p>
      </dsp:txBody>
      <dsp:txXfrm>
        <a:off x="3480191" y="4871154"/>
        <a:ext cx="1371362" cy="685681"/>
      </dsp:txXfrm>
    </dsp:sp>
    <dsp:sp modelId="{CCB5440F-A8C1-466C-BE7B-9EED12649C59}">
      <dsp:nvSpPr>
        <dsp:cNvPr id="0" name=""/>
        <dsp:cNvSpPr/>
      </dsp:nvSpPr>
      <dsp:spPr>
        <a:xfrm>
          <a:off x="5626373" y="1950153"/>
          <a:ext cx="1371362" cy="6856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SUBSECRETARIA DE PLANEJAMENTO E CONTROLE URBANO</a:t>
          </a:r>
          <a:endParaRPr lang="pt-BR" sz="1000" kern="1200" dirty="0"/>
        </a:p>
      </dsp:txBody>
      <dsp:txXfrm>
        <a:off x="5626373" y="1950153"/>
        <a:ext cx="1371362" cy="685681"/>
      </dsp:txXfrm>
    </dsp:sp>
    <dsp:sp modelId="{E08CE63E-0791-4A80-A166-B0B8776D4C81}">
      <dsp:nvSpPr>
        <dsp:cNvPr id="0" name=""/>
        <dsp:cNvSpPr/>
      </dsp:nvSpPr>
      <dsp:spPr>
        <a:xfrm>
          <a:off x="4796699" y="2923820"/>
          <a:ext cx="1371362" cy="6856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PLANEJAMENTO URBANO</a:t>
          </a:r>
          <a:endParaRPr lang="pt-BR" sz="1000" kern="1200" dirty="0"/>
        </a:p>
      </dsp:txBody>
      <dsp:txXfrm>
        <a:off x="4796699" y="2923820"/>
        <a:ext cx="1371362" cy="685681"/>
      </dsp:txXfrm>
    </dsp:sp>
    <dsp:sp modelId="{D956B22A-B788-468E-8E8A-1F30DD6D4069}">
      <dsp:nvSpPr>
        <dsp:cNvPr id="0" name=""/>
        <dsp:cNvSpPr/>
      </dsp:nvSpPr>
      <dsp:spPr>
        <a:xfrm>
          <a:off x="5139539" y="3897487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PLANEJAMENTO TERRITORIAL</a:t>
          </a:r>
          <a:endParaRPr lang="pt-BR" sz="1000" kern="1200" dirty="0"/>
        </a:p>
      </dsp:txBody>
      <dsp:txXfrm>
        <a:off x="5139539" y="3897487"/>
        <a:ext cx="1371362" cy="685681"/>
      </dsp:txXfrm>
    </dsp:sp>
    <dsp:sp modelId="{592E7FAD-E9AD-47E7-828F-AC932F59CB7C}">
      <dsp:nvSpPr>
        <dsp:cNvPr id="0" name=""/>
        <dsp:cNvSpPr/>
      </dsp:nvSpPr>
      <dsp:spPr>
        <a:xfrm>
          <a:off x="5139539" y="4871154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DOCUMENTAÇÃO, INFORMAÇÃO E CADASTRO</a:t>
          </a:r>
          <a:endParaRPr lang="pt-BR" sz="1000" kern="1200" dirty="0"/>
        </a:p>
      </dsp:txBody>
      <dsp:txXfrm>
        <a:off x="5139539" y="4871154"/>
        <a:ext cx="1371362" cy="685681"/>
      </dsp:txXfrm>
    </dsp:sp>
    <dsp:sp modelId="{51F111B2-E584-410F-AEAC-0A87C254DBCE}">
      <dsp:nvSpPr>
        <dsp:cNvPr id="0" name=""/>
        <dsp:cNvSpPr/>
      </dsp:nvSpPr>
      <dsp:spPr>
        <a:xfrm>
          <a:off x="6456047" y="2923820"/>
          <a:ext cx="1371362" cy="6856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CONTROLE E FISCALIZAÇÃO</a:t>
          </a:r>
          <a:endParaRPr lang="pt-BR" sz="1000" kern="1200" dirty="0"/>
        </a:p>
      </dsp:txBody>
      <dsp:txXfrm>
        <a:off x="6456047" y="2923820"/>
        <a:ext cx="1371362" cy="685681"/>
      </dsp:txXfrm>
    </dsp:sp>
    <dsp:sp modelId="{0E808751-54D1-4EA8-851D-59B25CD2CF56}">
      <dsp:nvSpPr>
        <dsp:cNvPr id="0" name=""/>
        <dsp:cNvSpPr/>
      </dsp:nvSpPr>
      <dsp:spPr>
        <a:xfrm>
          <a:off x="6798888" y="3897487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APROVAÇÃO DE PROJETOS E USO E OCUPAÇÃO DO SOLO</a:t>
          </a:r>
          <a:endParaRPr lang="pt-BR" sz="1000" kern="1200" dirty="0"/>
        </a:p>
      </dsp:txBody>
      <dsp:txXfrm>
        <a:off x="6798888" y="3897487"/>
        <a:ext cx="1371362" cy="685681"/>
      </dsp:txXfrm>
    </dsp:sp>
    <dsp:sp modelId="{3B07C71D-5FDA-4CED-B8B7-30A48A56D0F7}">
      <dsp:nvSpPr>
        <dsp:cNvPr id="0" name=""/>
        <dsp:cNvSpPr/>
      </dsp:nvSpPr>
      <dsp:spPr>
        <a:xfrm>
          <a:off x="6798888" y="4871154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FISCALIZAÇÃO</a:t>
          </a:r>
          <a:endParaRPr lang="pt-BR" sz="1000" kern="1200" dirty="0"/>
        </a:p>
      </dsp:txBody>
      <dsp:txXfrm>
        <a:off x="6798888" y="4871154"/>
        <a:ext cx="1371362" cy="685681"/>
      </dsp:txXfrm>
    </dsp:sp>
    <dsp:sp modelId="{A920B541-5B46-4456-B4CB-D05E8B41687E}">
      <dsp:nvSpPr>
        <dsp:cNvPr id="0" name=""/>
        <dsp:cNvSpPr/>
      </dsp:nvSpPr>
      <dsp:spPr>
        <a:xfrm>
          <a:off x="8945070" y="1950153"/>
          <a:ext cx="1371362" cy="68568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SUBSECRETARIA DE HABITAÇÃO</a:t>
          </a:r>
          <a:endParaRPr lang="pt-BR" sz="1000" kern="1200" dirty="0"/>
        </a:p>
      </dsp:txBody>
      <dsp:txXfrm>
        <a:off x="8945070" y="1950153"/>
        <a:ext cx="1371362" cy="685681"/>
      </dsp:txXfrm>
    </dsp:sp>
    <dsp:sp modelId="{C964FAF2-9D6C-44F7-A6B0-E097BDC6BC09}">
      <dsp:nvSpPr>
        <dsp:cNvPr id="0" name=""/>
        <dsp:cNvSpPr/>
      </dsp:nvSpPr>
      <dsp:spPr>
        <a:xfrm>
          <a:off x="8115395" y="2923820"/>
          <a:ext cx="1371362" cy="6856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HABITAÇÃO</a:t>
          </a:r>
          <a:endParaRPr lang="pt-BR" sz="1000" kern="1200" dirty="0"/>
        </a:p>
      </dsp:txBody>
      <dsp:txXfrm>
        <a:off x="8115395" y="2923820"/>
        <a:ext cx="1371362" cy="685681"/>
      </dsp:txXfrm>
    </dsp:sp>
    <dsp:sp modelId="{4B07C83B-E882-46D9-989C-28EED1FCA653}">
      <dsp:nvSpPr>
        <dsp:cNvPr id="0" name=""/>
        <dsp:cNvSpPr/>
      </dsp:nvSpPr>
      <dsp:spPr>
        <a:xfrm>
          <a:off x="8458236" y="3897487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PRODUÇÃO HABITACIONAL</a:t>
          </a:r>
          <a:endParaRPr lang="pt-BR" sz="1000" kern="1200" dirty="0"/>
        </a:p>
      </dsp:txBody>
      <dsp:txXfrm>
        <a:off x="8458236" y="3897487"/>
        <a:ext cx="1371362" cy="685681"/>
      </dsp:txXfrm>
    </dsp:sp>
    <dsp:sp modelId="{94408F10-5177-482D-8422-58EC42C093C8}">
      <dsp:nvSpPr>
        <dsp:cNvPr id="0" name=""/>
        <dsp:cNvSpPr/>
      </dsp:nvSpPr>
      <dsp:spPr>
        <a:xfrm>
          <a:off x="8458236" y="4871154"/>
          <a:ext cx="1371362" cy="6856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DIVISÃO DE URBANIZAÇÃO DE ASSENTAMENTOS</a:t>
          </a:r>
          <a:endParaRPr lang="pt-BR" sz="1000" kern="1200" dirty="0"/>
        </a:p>
      </dsp:txBody>
      <dsp:txXfrm>
        <a:off x="8458236" y="4871154"/>
        <a:ext cx="1371362" cy="685681"/>
      </dsp:txXfrm>
    </dsp:sp>
    <dsp:sp modelId="{83CF6DEF-4E2B-487D-9359-D21C45F40F72}">
      <dsp:nvSpPr>
        <dsp:cNvPr id="0" name=""/>
        <dsp:cNvSpPr/>
      </dsp:nvSpPr>
      <dsp:spPr>
        <a:xfrm>
          <a:off x="9774744" y="2923820"/>
          <a:ext cx="1371362" cy="68568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DEPARTAMENTO DE REGULARIZAÇÃO FUNDIÁRIA</a:t>
          </a:r>
          <a:endParaRPr lang="pt-BR" sz="1000" kern="1200" dirty="0"/>
        </a:p>
      </dsp:txBody>
      <dsp:txXfrm>
        <a:off x="9774744" y="2923820"/>
        <a:ext cx="1371362" cy="685681"/>
      </dsp:txXfrm>
    </dsp:sp>
    <dsp:sp modelId="{AB8447E5-8E63-40D7-AD9A-68DDA17D5050}">
      <dsp:nvSpPr>
        <dsp:cNvPr id="0" name=""/>
        <dsp:cNvSpPr/>
      </dsp:nvSpPr>
      <dsp:spPr>
        <a:xfrm>
          <a:off x="3967025" y="976486"/>
          <a:ext cx="1371362" cy="68568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CHEFIA DE GABINETE</a:t>
          </a:r>
          <a:endParaRPr lang="pt-BR" sz="1000" kern="1200" dirty="0"/>
        </a:p>
      </dsp:txBody>
      <dsp:txXfrm>
        <a:off x="3967025" y="976486"/>
        <a:ext cx="1371362" cy="685681"/>
      </dsp:txXfrm>
    </dsp:sp>
    <dsp:sp modelId="{097D51E6-5763-46CE-9628-4218511DC867}">
      <dsp:nvSpPr>
        <dsp:cNvPr id="0" name=""/>
        <dsp:cNvSpPr/>
      </dsp:nvSpPr>
      <dsp:spPr>
        <a:xfrm>
          <a:off x="5626373" y="976486"/>
          <a:ext cx="1371362" cy="685681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SECRETARIA EXECUTIVA</a:t>
          </a:r>
          <a:endParaRPr lang="pt-BR" sz="1000" kern="1200" dirty="0"/>
        </a:p>
      </dsp:txBody>
      <dsp:txXfrm>
        <a:off x="5626373" y="976486"/>
        <a:ext cx="1371362" cy="6856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CE5C8-5DFA-4493-8406-23511D5B84F1}">
      <dsp:nvSpPr>
        <dsp:cNvPr id="0" name=""/>
        <dsp:cNvSpPr/>
      </dsp:nvSpPr>
      <dsp:spPr>
        <a:xfrm>
          <a:off x="4751920" y="473246"/>
          <a:ext cx="98650" cy="4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182"/>
              </a:lnTo>
              <a:lnTo>
                <a:pt x="98650" y="4321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F2807-F92B-4138-868B-BDA4EF1B6837}">
      <dsp:nvSpPr>
        <dsp:cNvPr id="0" name=""/>
        <dsp:cNvSpPr/>
      </dsp:nvSpPr>
      <dsp:spPr>
        <a:xfrm>
          <a:off x="4653270" y="473246"/>
          <a:ext cx="98650" cy="432182"/>
        </a:xfrm>
        <a:custGeom>
          <a:avLst/>
          <a:gdLst/>
          <a:ahLst/>
          <a:cxnLst/>
          <a:rect l="0" t="0" r="0" b="0"/>
          <a:pathLst>
            <a:path>
              <a:moveTo>
                <a:pt x="98650" y="0"/>
              </a:moveTo>
              <a:lnTo>
                <a:pt x="98650" y="432182"/>
              </a:lnTo>
              <a:lnTo>
                <a:pt x="0" y="43218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6C3EA5-9302-4B8A-8D5C-A4AD31BBE312}">
      <dsp:nvSpPr>
        <dsp:cNvPr id="0" name=""/>
        <dsp:cNvSpPr/>
      </dsp:nvSpPr>
      <dsp:spPr>
        <a:xfrm>
          <a:off x="9016203" y="3141506"/>
          <a:ext cx="140929" cy="1099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247"/>
              </a:lnTo>
              <a:lnTo>
                <a:pt x="140929" y="109924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4C96F-F359-40B7-A2F6-329B2A656D76}">
      <dsp:nvSpPr>
        <dsp:cNvPr id="0" name=""/>
        <dsp:cNvSpPr/>
      </dsp:nvSpPr>
      <dsp:spPr>
        <a:xfrm>
          <a:off x="9016203" y="3141506"/>
          <a:ext cx="140929" cy="4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182"/>
              </a:lnTo>
              <a:lnTo>
                <a:pt x="140929" y="43218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36873A-043A-450D-B053-1601C5D9E93D}">
      <dsp:nvSpPr>
        <dsp:cNvPr id="0" name=""/>
        <dsp:cNvSpPr/>
      </dsp:nvSpPr>
      <dsp:spPr>
        <a:xfrm>
          <a:off x="8823600" y="2474441"/>
          <a:ext cx="568414" cy="197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650"/>
              </a:lnTo>
              <a:lnTo>
                <a:pt x="568414" y="98650"/>
              </a:lnTo>
              <a:lnTo>
                <a:pt x="568414" y="1973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80EF0-03BE-43E2-8BF4-2A06817BE45F}">
      <dsp:nvSpPr>
        <dsp:cNvPr id="0" name=""/>
        <dsp:cNvSpPr/>
      </dsp:nvSpPr>
      <dsp:spPr>
        <a:xfrm>
          <a:off x="7879374" y="3141506"/>
          <a:ext cx="140929" cy="3100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0442"/>
              </a:lnTo>
              <a:lnTo>
                <a:pt x="140929" y="310044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261AD3-D99C-48BD-8481-EA60A808AB3E}">
      <dsp:nvSpPr>
        <dsp:cNvPr id="0" name=""/>
        <dsp:cNvSpPr/>
      </dsp:nvSpPr>
      <dsp:spPr>
        <a:xfrm>
          <a:off x="7879374" y="3141506"/>
          <a:ext cx="140929" cy="2433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3377"/>
              </a:lnTo>
              <a:lnTo>
                <a:pt x="140929" y="243337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314DB-22DC-4146-BF7E-767513EA49EE}">
      <dsp:nvSpPr>
        <dsp:cNvPr id="0" name=""/>
        <dsp:cNvSpPr/>
      </dsp:nvSpPr>
      <dsp:spPr>
        <a:xfrm>
          <a:off x="7879374" y="3141506"/>
          <a:ext cx="140929" cy="1766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6312"/>
              </a:lnTo>
              <a:lnTo>
                <a:pt x="140929" y="176631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C1C5B-1AA7-4E75-95A7-187E9EF727C2}">
      <dsp:nvSpPr>
        <dsp:cNvPr id="0" name=""/>
        <dsp:cNvSpPr/>
      </dsp:nvSpPr>
      <dsp:spPr>
        <a:xfrm>
          <a:off x="7879374" y="3141506"/>
          <a:ext cx="140929" cy="1099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247"/>
              </a:lnTo>
              <a:lnTo>
                <a:pt x="140929" y="109924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5EA958-0FA8-4269-A830-0AD92E01AC55}">
      <dsp:nvSpPr>
        <dsp:cNvPr id="0" name=""/>
        <dsp:cNvSpPr/>
      </dsp:nvSpPr>
      <dsp:spPr>
        <a:xfrm>
          <a:off x="7879374" y="3141506"/>
          <a:ext cx="140929" cy="4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182"/>
              </a:lnTo>
              <a:lnTo>
                <a:pt x="140929" y="43218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3FC17-512D-4470-B6C5-4056E20169E2}">
      <dsp:nvSpPr>
        <dsp:cNvPr id="0" name=""/>
        <dsp:cNvSpPr/>
      </dsp:nvSpPr>
      <dsp:spPr>
        <a:xfrm>
          <a:off x="8255186" y="2474441"/>
          <a:ext cx="568414" cy="197300"/>
        </a:xfrm>
        <a:custGeom>
          <a:avLst/>
          <a:gdLst/>
          <a:ahLst/>
          <a:cxnLst/>
          <a:rect l="0" t="0" r="0" b="0"/>
          <a:pathLst>
            <a:path>
              <a:moveTo>
                <a:pt x="568414" y="0"/>
              </a:moveTo>
              <a:lnTo>
                <a:pt x="568414" y="98650"/>
              </a:lnTo>
              <a:lnTo>
                <a:pt x="0" y="98650"/>
              </a:lnTo>
              <a:lnTo>
                <a:pt x="0" y="1973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EA5D7-C466-47BC-B373-59311BF14299}">
      <dsp:nvSpPr>
        <dsp:cNvPr id="0" name=""/>
        <dsp:cNvSpPr/>
      </dsp:nvSpPr>
      <dsp:spPr>
        <a:xfrm>
          <a:off x="7402564" y="1807376"/>
          <a:ext cx="1421036" cy="197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650"/>
              </a:lnTo>
              <a:lnTo>
                <a:pt x="1421036" y="98650"/>
              </a:lnTo>
              <a:lnTo>
                <a:pt x="1421036" y="19730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5629D-313A-4D3D-B2C2-0F922707ACC9}">
      <dsp:nvSpPr>
        <dsp:cNvPr id="0" name=""/>
        <dsp:cNvSpPr/>
      </dsp:nvSpPr>
      <dsp:spPr>
        <a:xfrm>
          <a:off x="6742545" y="3141506"/>
          <a:ext cx="140929" cy="1766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6312"/>
              </a:lnTo>
              <a:lnTo>
                <a:pt x="140929" y="176631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268F7-20CE-4C8B-8253-E7F13B76997A}">
      <dsp:nvSpPr>
        <dsp:cNvPr id="0" name=""/>
        <dsp:cNvSpPr/>
      </dsp:nvSpPr>
      <dsp:spPr>
        <a:xfrm>
          <a:off x="6742545" y="3141506"/>
          <a:ext cx="140929" cy="1099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247"/>
              </a:lnTo>
              <a:lnTo>
                <a:pt x="140929" y="109924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F2F05-AC90-4021-9A88-4B4D423F0427}">
      <dsp:nvSpPr>
        <dsp:cNvPr id="0" name=""/>
        <dsp:cNvSpPr/>
      </dsp:nvSpPr>
      <dsp:spPr>
        <a:xfrm>
          <a:off x="6742545" y="3141506"/>
          <a:ext cx="140929" cy="4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182"/>
              </a:lnTo>
              <a:lnTo>
                <a:pt x="140929" y="43218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1D627-893E-447E-A8E6-52BB2D69FF4D}">
      <dsp:nvSpPr>
        <dsp:cNvPr id="0" name=""/>
        <dsp:cNvSpPr/>
      </dsp:nvSpPr>
      <dsp:spPr>
        <a:xfrm>
          <a:off x="5981528" y="2474441"/>
          <a:ext cx="1136828" cy="197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650"/>
              </a:lnTo>
              <a:lnTo>
                <a:pt x="1136828" y="98650"/>
              </a:lnTo>
              <a:lnTo>
                <a:pt x="1136828" y="1973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1D2A8-B81E-4652-89CC-E8AEB1BAC2BE}">
      <dsp:nvSpPr>
        <dsp:cNvPr id="0" name=""/>
        <dsp:cNvSpPr/>
      </dsp:nvSpPr>
      <dsp:spPr>
        <a:xfrm>
          <a:off x="5605716" y="3141506"/>
          <a:ext cx="140929" cy="4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182"/>
              </a:lnTo>
              <a:lnTo>
                <a:pt x="140929" y="43218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02ECCB-5FCF-41D5-BB10-CF0941DC2B33}">
      <dsp:nvSpPr>
        <dsp:cNvPr id="0" name=""/>
        <dsp:cNvSpPr/>
      </dsp:nvSpPr>
      <dsp:spPr>
        <a:xfrm>
          <a:off x="5935808" y="2474441"/>
          <a:ext cx="91440" cy="1973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3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4B2D2-8553-411A-B616-C948305CF594}">
      <dsp:nvSpPr>
        <dsp:cNvPr id="0" name=""/>
        <dsp:cNvSpPr/>
      </dsp:nvSpPr>
      <dsp:spPr>
        <a:xfrm>
          <a:off x="4468887" y="3141506"/>
          <a:ext cx="140929" cy="3100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0442"/>
              </a:lnTo>
              <a:lnTo>
                <a:pt x="140929" y="310044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1D621-9EF1-4521-9AB8-786D97AF4CF7}">
      <dsp:nvSpPr>
        <dsp:cNvPr id="0" name=""/>
        <dsp:cNvSpPr/>
      </dsp:nvSpPr>
      <dsp:spPr>
        <a:xfrm>
          <a:off x="4468887" y="3141506"/>
          <a:ext cx="140929" cy="2433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3377"/>
              </a:lnTo>
              <a:lnTo>
                <a:pt x="140929" y="243337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34A61-9423-426A-BF55-36091F43DAC8}">
      <dsp:nvSpPr>
        <dsp:cNvPr id="0" name=""/>
        <dsp:cNvSpPr/>
      </dsp:nvSpPr>
      <dsp:spPr>
        <a:xfrm>
          <a:off x="4468887" y="3141506"/>
          <a:ext cx="140929" cy="1766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6312"/>
              </a:lnTo>
              <a:lnTo>
                <a:pt x="140929" y="176631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FC1B63-86F5-4D4B-8E7C-3581FC6B32BD}">
      <dsp:nvSpPr>
        <dsp:cNvPr id="0" name=""/>
        <dsp:cNvSpPr/>
      </dsp:nvSpPr>
      <dsp:spPr>
        <a:xfrm>
          <a:off x="4468887" y="3141506"/>
          <a:ext cx="140929" cy="1099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247"/>
              </a:lnTo>
              <a:lnTo>
                <a:pt x="140929" y="109924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3F5F4B-86ED-44F9-AD07-D164F6E8F8FC}">
      <dsp:nvSpPr>
        <dsp:cNvPr id="0" name=""/>
        <dsp:cNvSpPr/>
      </dsp:nvSpPr>
      <dsp:spPr>
        <a:xfrm>
          <a:off x="4468887" y="3141506"/>
          <a:ext cx="140929" cy="4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182"/>
              </a:lnTo>
              <a:lnTo>
                <a:pt x="140929" y="43218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82EEB4-2890-4667-8639-26CBC3B84E3A}">
      <dsp:nvSpPr>
        <dsp:cNvPr id="0" name=""/>
        <dsp:cNvSpPr/>
      </dsp:nvSpPr>
      <dsp:spPr>
        <a:xfrm>
          <a:off x="4844699" y="2474441"/>
          <a:ext cx="1136828" cy="197300"/>
        </a:xfrm>
        <a:custGeom>
          <a:avLst/>
          <a:gdLst/>
          <a:ahLst/>
          <a:cxnLst/>
          <a:rect l="0" t="0" r="0" b="0"/>
          <a:pathLst>
            <a:path>
              <a:moveTo>
                <a:pt x="1136828" y="0"/>
              </a:moveTo>
              <a:lnTo>
                <a:pt x="1136828" y="98650"/>
              </a:lnTo>
              <a:lnTo>
                <a:pt x="0" y="98650"/>
              </a:lnTo>
              <a:lnTo>
                <a:pt x="0" y="1973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85304-9CA2-466D-910D-8CEEF69AD958}">
      <dsp:nvSpPr>
        <dsp:cNvPr id="0" name=""/>
        <dsp:cNvSpPr/>
      </dsp:nvSpPr>
      <dsp:spPr>
        <a:xfrm>
          <a:off x="5981528" y="1807376"/>
          <a:ext cx="1421036" cy="197300"/>
        </a:xfrm>
        <a:custGeom>
          <a:avLst/>
          <a:gdLst/>
          <a:ahLst/>
          <a:cxnLst/>
          <a:rect l="0" t="0" r="0" b="0"/>
          <a:pathLst>
            <a:path>
              <a:moveTo>
                <a:pt x="1421036" y="0"/>
              </a:moveTo>
              <a:lnTo>
                <a:pt x="1421036" y="98650"/>
              </a:lnTo>
              <a:lnTo>
                <a:pt x="0" y="98650"/>
              </a:lnTo>
              <a:lnTo>
                <a:pt x="0" y="19730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2066B-A23C-468C-8C6B-50044CC54CF6}">
      <dsp:nvSpPr>
        <dsp:cNvPr id="0" name=""/>
        <dsp:cNvSpPr/>
      </dsp:nvSpPr>
      <dsp:spPr>
        <a:xfrm>
          <a:off x="4751920" y="473246"/>
          <a:ext cx="2650643" cy="864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715"/>
              </a:lnTo>
              <a:lnTo>
                <a:pt x="2650643" y="765715"/>
              </a:lnTo>
              <a:lnTo>
                <a:pt x="2650643" y="86436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06F08-725F-49DB-9AAE-B29191AC35B5}">
      <dsp:nvSpPr>
        <dsp:cNvPr id="0" name=""/>
        <dsp:cNvSpPr/>
      </dsp:nvSpPr>
      <dsp:spPr>
        <a:xfrm>
          <a:off x="3097176" y="2474441"/>
          <a:ext cx="140929" cy="1766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6312"/>
              </a:lnTo>
              <a:lnTo>
                <a:pt x="140929" y="176631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F7866-64D1-431C-A750-4E4A88975F34}">
      <dsp:nvSpPr>
        <dsp:cNvPr id="0" name=""/>
        <dsp:cNvSpPr/>
      </dsp:nvSpPr>
      <dsp:spPr>
        <a:xfrm>
          <a:off x="3097176" y="2474441"/>
          <a:ext cx="140929" cy="1099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247"/>
              </a:lnTo>
              <a:lnTo>
                <a:pt x="140929" y="109924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D0670-513D-4877-B45D-4042DDF77800}">
      <dsp:nvSpPr>
        <dsp:cNvPr id="0" name=""/>
        <dsp:cNvSpPr/>
      </dsp:nvSpPr>
      <dsp:spPr>
        <a:xfrm>
          <a:off x="3097176" y="2474441"/>
          <a:ext cx="140929" cy="4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182"/>
              </a:lnTo>
              <a:lnTo>
                <a:pt x="140929" y="43218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87FC88-819C-4867-9C1F-7E812450D6FA}">
      <dsp:nvSpPr>
        <dsp:cNvPr id="0" name=""/>
        <dsp:cNvSpPr/>
      </dsp:nvSpPr>
      <dsp:spPr>
        <a:xfrm>
          <a:off x="3427267" y="1807376"/>
          <a:ext cx="91440" cy="1973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730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CBC38-1E70-40E1-BD3E-0831A746D599}">
      <dsp:nvSpPr>
        <dsp:cNvPr id="0" name=""/>
        <dsp:cNvSpPr/>
      </dsp:nvSpPr>
      <dsp:spPr>
        <a:xfrm>
          <a:off x="3472987" y="473246"/>
          <a:ext cx="1278932" cy="864365"/>
        </a:xfrm>
        <a:custGeom>
          <a:avLst/>
          <a:gdLst/>
          <a:ahLst/>
          <a:cxnLst/>
          <a:rect l="0" t="0" r="0" b="0"/>
          <a:pathLst>
            <a:path>
              <a:moveTo>
                <a:pt x="1278932" y="0"/>
              </a:moveTo>
              <a:lnTo>
                <a:pt x="1278932" y="765715"/>
              </a:lnTo>
              <a:lnTo>
                <a:pt x="0" y="765715"/>
              </a:lnTo>
              <a:lnTo>
                <a:pt x="0" y="86436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44F76-EB40-4DD7-996D-4F59B0B5607A}">
      <dsp:nvSpPr>
        <dsp:cNvPr id="0" name=""/>
        <dsp:cNvSpPr/>
      </dsp:nvSpPr>
      <dsp:spPr>
        <a:xfrm>
          <a:off x="1739117" y="2462466"/>
          <a:ext cx="140929" cy="1099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247"/>
              </a:lnTo>
              <a:lnTo>
                <a:pt x="140929" y="109924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F99E2C-627A-4EB2-9833-E5C5F3ED0AB4}">
      <dsp:nvSpPr>
        <dsp:cNvPr id="0" name=""/>
        <dsp:cNvSpPr/>
      </dsp:nvSpPr>
      <dsp:spPr>
        <a:xfrm>
          <a:off x="1739117" y="2462466"/>
          <a:ext cx="140929" cy="432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2182"/>
              </a:lnTo>
              <a:lnTo>
                <a:pt x="140929" y="43218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B2E27-2CDE-4582-95E9-1F2691A123BE}">
      <dsp:nvSpPr>
        <dsp:cNvPr id="0" name=""/>
        <dsp:cNvSpPr/>
      </dsp:nvSpPr>
      <dsp:spPr>
        <a:xfrm>
          <a:off x="2114928" y="473246"/>
          <a:ext cx="2636992" cy="1519456"/>
        </a:xfrm>
        <a:custGeom>
          <a:avLst/>
          <a:gdLst/>
          <a:ahLst/>
          <a:cxnLst/>
          <a:rect l="0" t="0" r="0" b="0"/>
          <a:pathLst>
            <a:path>
              <a:moveTo>
                <a:pt x="2636992" y="0"/>
              </a:moveTo>
              <a:lnTo>
                <a:pt x="2636992" y="1420806"/>
              </a:lnTo>
              <a:lnTo>
                <a:pt x="0" y="1420806"/>
              </a:lnTo>
              <a:lnTo>
                <a:pt x="0" y="151945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50040-6B53-4948-A18F-4ED708AD1F02}">
      <dsp:nvSpPr>
        <dsp:cNvPr id="0" name=""/>
        <dsp:cNvSpPr/>
      </dsp:nvSpPr>
      <dsp:spPr>
        <a:xfrm>
          <a:off x="4282156" y="3482"/>
          <a:ext cx="939528" cy="469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SECRETARIA MUNICIPAL DE ASSISTÊNCIA SOCIAL E CIDADANIA</a:t>
          </a:r>
          <a:endParaRPr lang="pt-BR" sz="800" kern="1200" dirty="0"/>
        </a:p>
      </dsp:txBody>
      <dsp:txXfrm>
        <a:off x="4282156" y="3482"/>
        <a:ext cx="939528" cy="469764"/>
      </dsp:txXfrm>
    </dsp:sp>
    <dsp:sp modelId="{02FC53C9-9E16-4E38-99EF-22B67AAB2E66}">
      <dsp:nvSpPr>
        <dsp:cNvPr id="0" name=""/>
        <dsp:cNvSpPr/>
      </dsp:nvSpPr>
      <dsp:spPr>
        <a:xfrm>
          <a:off x="1645164" y="1992702"/>
          <a:ext cx="939528" cy="469764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DEPARTAMENTO ADMINISTRATIVO</a:t>
          </a:r>
          <a:endParaRPr lang="pt-BR" sz="800" kern="1200" dirty="0"/>
        </a:p>
      </dsp:txBody>
      <dsp:txXfrm>
        <a:off x="1645164" y="1992702"/>
        <a:ext cx="939528" cy="469764"/>
      </dsp:txXfrm>
    </dsp:sp>
    <dsp:sp modelId="{FCBDB1FB-87F4-484C-8AC1-F283D30A626E}">
      <dsp:nvSpPr>
        <dsp:cNvPr id="0" name=""/>
        <dsp:cNvSpPr/>
      </dsp:nvSpPr>
      <dsp:spPr>
        <a:xfrm>
          <a:off x="1880046" y="2659767"/>
          <a:ext cx="939528" cy="46976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ABASTECIMENTO E TRANSPORTE</a:t>
          </a:r>
          <a:endParaRPr lang="pt-BR" sz="800" kern="1200" dirty="0"/>
        </a:p>
      </dsp:txBody>
      <dsp:txXfrm>
        <a:off x="1880046" y="2659767"/>
        <a:ext cx="939528" cy="469764"/>
      </dsp:txXfrm>
    </dsp:sp>
    <dsp:sp modelId="{EBA2F9E4-1CBD-426F-A99E-9C512144A249}">
      <dsp:nvSpPr>
        <dsp:cNvPr id="0" name=""/>
        <dsp:cNvSpPr/>
      </dsp:nvSpPr>
      <dsp:spPr>
        <a:xfrm>
          <a:off x="1880046" y="3326832"/>
          <a:ext cx="939528" cy="469764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SUPORTE ADMINISTRATIVO</a:t>
          </a:r>
          <a:endParaRPr lang="pt-BR" sz="800" kern="1200" dirty="0"/>
        </a:p>
      </dsp:txBody>
      <dsp:txXfrm>
        <a:off x="1880046" y="3326832"/>
        <a:ext cx="939528" cy="469764"/>
      </dsp:txXfrm>
    </dsp:sp>
    <dsp:sp modelId="{DD374FC4-E256-4F6F-BC84-C37C64424DAA}">
      <dsp:nvSpPr>
        <dsp:cNvPr id="0" name=""/>
        <dsp:cNvSpPr/>
      </dsp:nvSpPr>
      <dsp:spPr>
        <a:xfrm>
          <a:off x="3003223" y="1337612"/>
          <a:ext cx="939528" cy="4697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SUBSECRETARIA DE BENEFÍCIOS SOCIAIS</a:t>
          </a:r>
          <a:endParaRPr lang="pt-BR" sz="800" kern="1200" dirty="0"/>
        </a:p>
      </dsp:txBody>
      <dsp:txXfrm>
        <a:off x="3003223" y="1337612"/>
        <a:ext cx="939528" cy="469764"/>
      </dsp:txXfrm>
    </dsp:sp>
    <dsp:sp modelId="{8A34D394-C768-4635-86A9-7A883954A755}">
      <dsp:nvSpPr>
        <dsp:cNvPr id="0" name=""/>
        <dsp:cNvSpPr/>
      </dsp:nvSpPr>
      <dsp:spPr>
        <a:xfrm>
          <a:off x="3003223" y="2004677"/>
          <a:ext cx="939528" cy="4697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DEPARTAMENTO DE BENEFÍCIOS</a:t>
          </a:r>
          <a:endParaRPr lang="pt-BR" sz="800" kern="1200" dirty="0"/>
        </a:p>
      </dsp:txBody>
      <dsp:txXfrm>
        <a:off x="3003223" y="2004677"/>
        <a:ext cx="939528" cy="469764"/>
      </dsp:txXfrm>
    </dsp:sp>
    <dsp:sp modelId="{61AD28CF-65E9-48A6-B0D0-2C0B21B15452}">
      <dsp:nvSpPr>
        <dsp:cNvPr id="0" name=""/>
        <dsp:cNvSpPr/>
      </dsp:nvSpPr>
      <dsp:spPr>
        <a:xfrm>
          <a:off x="3238105" y="2671742"/>
          <a:ext cx="939528" cy="4697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CADASTRO ÚNICO</a:t>
          </a:r>
          <a:endParaRPr lang="pt-BR" sz="800" kern="1200" dirty="0"/>
        </a:p>
      </dsp:txBody>
      <dsp:txXfrm>
        <a:off x="3238105" y="2671742"/>
        <a:ext cx="939528" cy="469764"/>
      </dsp:txXfrm>
    </dsp:sp>
    <dsp:sp modelId="{680E4231-FB39-4BF5-9E26-6C6931831A7A}">
      <dsp:nvSpPr>
        <dsp:cNvPr id="0" name=""/>
        <dsp:cNvSpPr/>
      </dsp:nvSpPr>
      <dsp:spPr>
        <a:xfrm>
          <a:off x="3238105" y="3338806"/>
          <a:ext cx="939528" cy="4697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GESTÃO DE BENEFÍCIOS</a:t>
          </a:r>
          <a:endParaRPr lang="pt-BR" sz="800" kern="1200" dirty="0"/>
        </a:p>
      </dsp:txBody>
      <dsp:txXfrm>
        <a:off x="3238105" y="3338806"/>
        <a:ext cx="939528" cy="469764"/>
      </dsp:txXfrm>
    </dsp:sp>
    <dsp:sp modelId="{87E2854C-634C-441F-8F96-368718D3C3A0}">
      <dsp:nvSpPr>
        <dsp:cNvPr id="0" name=""/>
        <dsp:cNvSpPr/>
      </dsp:nvSpPr>
      <dsp:spPr>
        <a:xfrm>
          <a:off x="3238105" y="4005871"/>
          <a:ext cx="939528" cy="4697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AVALIAÇÃO DA REDE</a:t>
          </a:r>
          <a:endParaRPr lang="pt-BR" sz="800" kern="1200" dirty="0"/>
        </a:p>
      </dsp:txBody>
      <dsp:txXfrm>
        <a:off x="3238105" y="4005871"/>
        <a:ext cx="939528" cy="469764"/>
      </dsp:txXfrm>
    </dsp:sp>
    <dsp:sp modelId="{7FD09E8E-0966-40E6-B791-D8501A378601}">
      <dsp:nvSpPr>
        <dsp:cNvPr id="0" name=""/>
        <dsp:cNvSpPr/>
      </dsp:nvSpPr>
      <dsp:spPr>
        <a:xfrm>
          <a:off x="6932800" y="1337612"/>
          <a:ext cx="939528" cy="4697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SUBSECRETARIA DE ATENÇÃO SOCIAL E CIDADANIA</a:t>
          </a:r>
          <a:endParaRPr lang="pt-BR" sz="800" kern="1200" dirty="0"/>
        </a:p>
      </dsp:txBody>
      <dsp:txXfrm>
        <a:off x="6932800" y="1337612"/>
        <a:ext cx="939528" cy="469764"/>
      </dsp:txXfrm>
    </dsp:sp>
    <dsp:sp modelId="{DED034C3-7266-4470-B6C3-9E06DBAA0677}">
      <dsp:nvSpPr>
        <dsp:cNvPr id="0" name=""/>
        <dsp:cNvSpPr/>
      </dsp:nvSpPr>
      <dsp:spPr>
        <a:xfrm>
          <a:off x="5511763" y="2004677"/>
          <a:ext cx="939528" cy="4697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DEPARTAMENTO DE OPERAÇÕES E GESTÃO DA REDE ASSISTENCIAL</a:t>
          </a:r>
          <a:endParaRPr lang="pt-BR" sz="800" kern="1200" dirty="0"/>
        </a:p>
      </dsp:txBody>
      <dsp:txXfrm>
        <a:off x="5511763" y="2004677"/>
        <a:ext cx="939528" cy="469764"/>
      </dsp:txXfrm>
    </dsp:sp>
    <dsp:sp modelId="{FA2C5493-4D67-44A3-85DD-28C6F5207DC5}">
      <dsp:nvSpPr>
        <dsp:cNvPr id="0" name=""/>
        <dsp:cNvSpPr/>
      </dsp:nvSpPr>
      <dsp:spPr>
        <a:xfrm>
          <a:off x="4374934" y="2671742"/>
          <a:ext cx="939528" cy="4697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NÚCLEOS SOCIO-EDUCACIONAIS</a:t>
          </a:r>
          <a:endParaRPr lang="pt-BR" sz="800" kern="1200" dirty="0"/>
        </a:p>
      </dsp:txBody>
      <dsp:txXfrm>
        <a:off x="4374934" y="2671742"/>
        <a:ext cx="939528" cy="469764"/>
      </dsp:txXfrm>
    </dsp:sp>
    <dsp:sp modelId="{2E8827E8-742A-4CD4-B160-1CC19833E6DE}">
      <dsp:nvSpPr>
        <dsp:cNvPr id="0" name=""/>
        <dsp:cNvSpPr/>
      </dsp:nvSpPr>
      <dsp:spPr>
        <a:xfrm>
          <a:off x="4609816" y="333880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NÚCLEO CENTRO SOCIAL URBANO</a:t>
          </a:r>
          <a:endParaRPr lang="pt-BR" sz="800" kern="1200" dirty="0"/>
        </a:p>
      </dsp:txBody>
      <dsp:txXfrm>
        <a:off x="4609816" y="3338806"/>
        <a:ext cx="939528" cy="469764"/>
      </dsp:txXfrm>
    </dsp:sp>
    <dsp:sp modelId="{87569D96-3ED6-465F-9785-B518B9560E0B}">
      <dsp:nvSpPr>
        <dsp:cNvPr id="0" name=""/>
        <dsp:cNvSpPr/>
      </dsp:nvSpPr>
      <dsp:spPr>
        <a:xfrm>
          <a:off x="4609816" y="4005871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NÚCLEO JD. VILA SÔNIA</a:t>
          </a:r>
          <a:endParaRPr lang="pt-BR" sz="800" kern="1200" dirty="0"/>
        </a:p>
      </dsp:txBody>
      <dsp:txXfrm>
        <a:off x="4609816" y="4005871"/>
        <a:ext cx="939528" cy="469764"/>
      </dsp:txXfrm>
    </dsp:sp>
    <dsp:sp modelId="{96677B5F-3A68-4E1D-9237-AA64DDEEC55E}">
      <dsp:nvSpPr>
        <dsp:cNvPr id="0" name=""/>
        <dsp:cNvSpPr/>
      </dsp:nvSpPr>
      <dsp:spPr>
        <a:xfrm>
          <a:off x="4609816" y="467293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NÚCLEO JD. SCÂNDIA</a:t>
          </a:r>
          <a:endParaRPr lang="pt-BR" sz="800" kern="1200" dirty="0"/>
        </a:p>
      </dsp:txBody>
      <dsp:txXfrm>
        <a:off x="4609816" y="4672936"/>
        <a:ext cx="939528" cy="469764"/>
      </dsp:txXfrm>
    </dsp:sp>
    <dsp:sp modelId="{92C3057D-C29F-4912-B8DF-5A97D9EE541F}">
      <dsp:nvSpPr>
        <dsp:cNvPr id="0" name=""/>
        <dsp:cNvSpPr/>
      </dsp:nvSpPr>
      <dsp:spPr>
        <a:xfrm>
          <a:off x="4609816" y="5340001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NÚCLEO JD. SAPORITO</a:t>
          </a:r>
          <a:endParaRPr lang="pt-BR" sz="800" kern="1200" dirty="0"/>
        </a:p>
      </dsp:txBody>
      <dsp:txXfrm>
        <a:off x="4609816" y="5340001"/>
        <a:ext cx="939528" cy="469764"/>
      </dsp:txXfrm>
    </dsp:sp>
    <dsp:sp modelId="{0AE37840-733C-49BC-9CE3-53477B09E260}">
      <dsp:nvSpPr>
        <dsp:cNvPr id="0" name=""/>
        <dsp:cNvSpPr/>
      </dsp:nvSpPr>
      <dsp:spPr>
        <a:xfrm>
          <a:off x="4609816" y="600706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NÚCLEO PQ. MONTE ALEGRE</a:t>
          </a:r>
          <a:endParaRPr lang="pt-BR" sz="800" kern="1200" dirty="0"/>
        </a:p>
      </dsp:txBody>
      <dsp:txXfrm>
        <a:off x="4609816" y="6007066"/>
        <a:ext cx="939528" cy="469764"/>
      </dsp:txXfrm>
    </dsp:sp>
    <dsp:sp modelId="{1DB342AB-02AF-40BE-B492-376D834AD65E}">
      <dsp:nvSpPr>
        <dsp:cNvPr id="0" name=""/>
        <dsp:cNvSpPr/>
      </dsp:nvSpPr>
      <dsp:spPr>
        <a:xfrm>
          <a:off x="5511763" y="2671742"/>
          <a:ext cx="939528" cy="4697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APOIO AO IDOSO</a:t>
          </a:r>
          <a:endParaRPr lang="pt-BR" sz="800" kern="1200" dirty="0"/>
        </a:p>
      </dsp:txBody>
      <dsp:txXfrm>
        <a:off x="5511763" y="2671742"/>
        <a:ext cx="939528" cy="469764"/>
      </dsp:txXfrm>
    </dsp:sp>
    <dsp:sp modelId="{03D03421-C6B3-413B-9AFB-85DB6A14DE40}">
      <dsp:nvSpPr>
        <dsp:cNvPr id="0" name=""/>
        <dsp:cNvSpPr/>
      </dsp:nvSpPr>
      <dsp:spPr>
        <a:xfrm>
          <a:off x="5746645" y="333880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CENTRO DE CONVIVÊNCIA DO IDOSO (3 UNID.)</a:t>
          </a:r>
          <a:endParaRPr lang="pt-BR" sz="800" kern="1200" dirty="0"/>
        </a:p>
      </dsp:txBody>
      <dsp:txXfrm>
        <a:off x="5746645" y="3338806"/>
        <a:ext cx="939528" cy="469764"/>
      </dsp:txXfrm>
    </dsp:sp>
    <dsp:sp modelId="{B9CBA5CE-C1FD-4116-B805-DBB0A1BA55A0}">
      <dsp:nvSpPr>
        <dsp:cNvPr id="0" name=""/>
        <dsp:cNvSpPr/>
      </dsp:nvSpPr>
      <dsp:spPr>
        <a:xfrm>
          <a:off x="6648592" y="2671742"/>
          <a:ext cx="939528" cy="4697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SEGURANÇA ALIMENTAR</a:t>
          </a:r>
          <a:endParaRPr lang="pt-BR" sz="800" kern="1200" dirty="0"/>
        </a:p>
      </dsp:txBody>
      <dsp:txXfrm>
        <a:off x="6648592" y="2671742"/>
        <a:ext cx="939528" cy="469764"/>
      </dsp:txXfrm>
    </dsp:sp>
    <dsp:sp modelId="{139F82C6-9842-42C8-B2A8-3B4DB551DCD5}">
      <dsp:nvSpPr>
        <dsp:cNvPr id="0" name=""/>
        <dsp:cNvSpPr/>
      </dsp:nvSpPr>
      <dsp:spPr>
        <a:xfrm>
          <a:off x="6883474" y="333880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BANCO DE ALIMENTOS</a:t>
          </a:r>
          <a:endParaRPr lang="pt-BR" sz="800" kern="1200" dirty="0"/>
        </a:p>
      </dsp:txBody>
      <dsp:txXfrm>
        <a:off x="6883474" y="3338806"/>
        <a:ext cx="939528" cy="469764"/>
      </dsp:txXfrm>
    </dsp:sp>
    <dsp:sp modelId="{9EE08C28-E555-4774-8498-A97B28B3F7A7}">
      <dsp:nvSpPr>
        <dsp:cNvPr id="0" name=""/>
        <dsp:cNvSpPr/>
      </dsp:nvSpPr>
      <dsp:spPr>
        <a:xfrm>
          <a:off x="6883474" y="4005871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COZINHA DE REFERÊNCIA</a:t>
          </a:r>
          <a:endParaRPr lang="pt-BR" sz="800" kern="1200" dirty="0"/>
        </a:p>
      </dsp:txBody>
      <dsp:txXfrm>
        <a:off x="6883474" y="4005871"/>
        <a:ext cx="939528" cy="469764"/>
      </dsp:txXfrm>
    </dsp:sp>
    <dsp:sp modelId="{FAAFDECD-C496-4A87-A048-2DC85A99B43F}">
      <dsp:nvSpPr>
        <dsp:cNvPr id="0" name=""/>
        <dsp:cNvSpPr/>
      </dsp:nvSpPr>
      <dsp:spPr>
        <a:xfrm>
          <a:off x="6883474" y="467293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COZINHA COMUNITÁRIA</a:t>
          </a:r>
          <a:endParaRPr lang="pt-BR" sz="800" kern="1200" dirty="0"/>
        </a:p>
      </dsp:txBody>
      <dsp:txXfrm>
        <a:off x="6883474" y="4672936"/>
        <a:ext cx="939528" cy="469764"/>
      </dsp:txXfrm>
    </dsp:sp>
    <dsp:sp modelId="{E366D32C-7682-4D63-A6F9-0249743E853F}">
      <dsp:nvSpPr>
        <dsp:cNvPr id="0" name=""/>
        <dsp:cNvSpPr/>
      </dsp:nvSpPr>
      <dsp:spPr>
        <a:xfrm>
          <a:off x="8353836" y="2004677"/>
          <a:ext cx="939528" cy="4697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DEPARTAMENTO DE PROTEÇÃO SOCIAL</a:t>
          </a:r>
          <a:endParaRPr lang="pt-BR" sz="800" kern="1200" dirty="0"/>
        </a:p>
      </dsp:txBody>
      <dsp:txXfrm>
        <a:off x="8353836" y="2004677"/>
        <a:ext cx="939528" cy="469764"/>
      </dsp:txXfrm>
    </dsp:sp>
    <dsp:sp modelId="{903784FD-DEAD-4C1D-9273-046645B1F681}">
      <dsp:nvSpPr>
        <dsp:cNvPr id="0" name=""/>
        <dsp:cNvSpPr/>
      </dsp:nvSpPr>
      <dsp:spPr>
        <a:xfrm>
          <a:off x="7785421" y="2671742"/>
          <a:ext cx="939528" cy="4697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PROTEÇÃO ESPECIAL - CREAS</a:t>
          </a:r>
          <a:endParaRPr lang="pt-BR" sz="800" kern="1200" dirty="0"/>
        </a:p>
      </dsp:txBody>
      <dsp:txXfrm>
        <a:off x="7785421" y="2671742"/>
        <a:ext cx="939528" cy="469764"/>
      </dsp:txXfrm>
    </dsp:sp>
    <dsp:sp modelId="{755E6B85-A7C8-4B64-BA98-A38D1C5CED6B}">
      <dsp:nvSpPr>
        <dsp:cNvPr id="0" name=""/>
        <dsp:cNvSpPr/>
      </dsp:nvSpPr>
      <dsp:spPr>
        <a:xfrm>
          <a:off x="8020303" y="333880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PROTEÇÃO E ERRADICAÇÃO DO TRABALHO INFANTIL - PETI</a:t>
          </a:r>
          <a:endParaRPr lang="pt-BR" sz="800" kern="1200" dirty="0"/>
        </a:p>
      </dsp:txBody>
      <dsp:txXfrm>
        <a:off x="8020303" y="3338806"/>
        <a:ext cx="939528" cy="469764"/>
      </dsp:txXfrm>
    </dsp:sp>
    <dsp:sp modelId="{957DF178-D471-4FA0-8538-49F8174E51F9}">
      <dsp:nvSpPr>
        <dsp:cNvPr id="0" name=""/>
        <dsp:cNvSpPr/>
      </dsp:nvSpPr>
      <dsp:spPr>
        <a:xfrm>
          <a:off x="8020303" y="4005871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PREVENÇÃO CONTRA O ABUSO E EXPLORAÇÃO SEXUAL</a:t>
          </a:r>
          <a:endParaRPr lang="pt-BR" sz="800" kern="1200" dirty="0"/>
        </a:p>
      </dsp:txBody>
      <dsp:txXfrm>
        <a:off x="8020303" y="4005871"/>
        <a:ext cx="939528" cy="469764"/>
      </dsp:txXfrm>
    </dsp:sp>
    <dsp:sp modelId="{F722B3E6-BA62-4D1A-A709-FCDFFEF4264A}">
      <dsp:nvSpPr>
        <dsp:cNvPr id="0" name=""/>
        <dsp:cNvSpPr/>
      </dsp:nvSpPr>
      <dsp:spPr>
        <a:xfrm>
          <a:off x="8020303" y="467293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DESENV. DE MEDIDAS SOCIO-EDUCATIVAS</a:t>
          </a:r>
          <a:endParaRPr lang="pt-BR" sz="800" kern="1200" dirty="0"/>
        </a:p>
      </dsp:txBody>
      <dsp:txXfrm>
        <a:off x="8020303" y="4672936"/>
        <a:ext cx="939528" cy="469764"/>
      </dsp:txXfrm>
    </dsp:sp>
    <dsp:sp modelId="{AEE914B5-0F90-4E7C-B43C-BC9C4CCD9E26}">
      <dsp:nvSpPr>
        <dsp:cNvPr id="0" name=""/>
        <dsp:cNvSpPr/>
      </dsp:nvSpPr>
      <dsp:spPr>
        <a:xfrm>
          <a:off x="8020303" y="5340001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AUXÍLIO Á POPULAÇÃO EM SITUAÇÃO DE RUA</a:t>
          </a:r>
          <a:endParaRPr lang="pt-BR" sz="800" kern="1200" dirty="0"/>
        </a:p>
      </dsp:txBody>
      <dsp:txXfrm>
        <a:off x="8020303" y="5340001"/>
        <a:ext cx="939528" cy="469764"/>
      </dsp:txXfrm>
    </dsp:sp>
    <dsp:sp modelId="{C55E76E3-CED7-4035-84F9-66123E55D5ED}">
      <dsp:nvSpPr>
        <dsp:cNvPr id="0" name=""/>
        <dsp:cNvSpPr/>
      </dsp:nvSpPr>
      <dsp:spPr>
        <a:xfrm>
          <a:off x="8020303" y="600706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ATENDIMENTO À FAMÍLIA EM SITUAÇÃO DE RISCO</a:t>
          </a:r>
          <a:endParaRPr lang="pt-BR" sz="800" kern="1200" dirty="0"/>
        </a:p>
      </dsp:txBody>
      <dsp:txXfrm>
        <a:off x="8020303" y="6007066"/>
        <a:ext cx="939528" cy="469764"/>
      </dsp:txXfrm>
    </dsp:sp>
    <dsp:sp modelId="{657A2CF4-56F8-4EB4-A0FD-962F77E3BC41}">
      <dsp:nvSpPr>
        <dsp:cNvPr id="0" name=""/>
        <dsp:cNvSpPr/>
      </dsp:nvSpPr>
      <dsp:spPr>
        <a:xfrm>
          <a:off x="8922250" y="2671742"/>
          <a:ext cx="939528" cy="4697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DIVISÃO DE PROTEÇÃO BÁSICA</a:t>
          </a:r>
          <a:endParaRPr lang="pt-BR" sz="800" kern="1200" dirty="0"/>
        </a:p>
      </dsp:txBody>
      <dsp:txXfrm>
        <a:off x="8922250" y="2671742"/>
        <a:ext cx="939528" cy="469764"/>
      </dsp:txXfrm>
    </dsp:sp>
    <dsp:sp modelId="{D8F673FB-B4D8-45D1-8E67-7D41874BCC06}">
      <dsp:nvSpPr>
        <dsp:cNvPr id="0" name=""/>
        <dsp:cNvSpPr/>
      </dsp:nvSpPr>
      <dsp:spPr>
        <a:xfrm>
          <a:off x="9157132" y="3338806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CRAS (10 UNIDADES)</a:t>
          </a:r>
          <a:endParaRPr lang="pt-BR" sz="800" kern="1200" dirty="0"/>
        </a:p>
      </dsp:txBody>
      <dsp:txXfrm>
        <a:off x="9157132" y="3338806"/>
        <a:ext cx="939528" cy="469764"/>
      </dsp:txXfrm>
    </dsp:sp>
    <dsp:sp modelId="{E1F7A31D-2F9C-4865-8306-E0773D94D2ED}">
      <dsp:nvSpPr>
        <dsp:cNvPr id="0" name=""/>
        <dsp:cNvSpPr/>
      </dsp:nvSpPr>
      <dsp:spPr>
        <a:xfrm>
          <a:off x="9157132" y="4005871"/>
          <a:ext cx="939528" cy="46976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CENTRO DIA</a:t>
          </a:r>
          <a:endParaRPr lang="pt-BR" sz="800" kern="1200" dirty="0"/>
        </a:p>
      </dsp:txBody>
      <dsp:txXfrm>
        <a:off x="9157132" y="4005871"/>
        <a:ext cx="939528" cy="469764"/>
      </dsp:txXfrm>
    </dsp:sp>
    <dsp:sp modelId="{D0B3D19B-B91C-4B40-861A-CDBFBB091015}">
      <dsp:nvSpPr>
        <dsp:cNvPr id="0" name=""/>
        <dsp:cNvSpPr/>
      </dsp:nvSpPr>
      <dsp:spPr>
        <a:xfrm>
          <a:off x="3713742" y="670547"/>
          <a:ext cx="939528" cy="46976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CHEFIA DE GABINETE</a:t>
          </a:r>
          <a:endParaRPr lang="pt-BR" sz="800" kern="1200" dirty="0"/>
        </a:p>
      </dsp:txBody>
      <dsp:txXfrm>
        <a:off x="3713742" y="670547"/>
        <a:ext cx="939528" cy="469764"/>
      </dsp:txXfrm>
    </dsp:sp>
    <dsp:sp modelId="{C235353C-E3F6-40CE-9BEC-F6304F5CA3F7}">
      <dsp:nvSpPr>
        <dsp:cNvPr id="0" name=""/>
        <dsp:cNvSpPr/>
      </dsp:nvSpPr>
      <dsp:spPr>
        <a:xfrm>
          <a:off x="4850571" y="670547"/>
          <a:ext cx="939528" cy="469764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/>
            <a:t>SECRETARIA EXECUTIVA</a:t>
          </a:r>
          <a:endParaRPr lang="pt-BR" sz="800" kern="1200" dirty="0"/>
        </a:p>
      </dsp:txBody>
      <dsp:txXfrm>
        <a:off x="4850571" y="670547"/>
        <a:ext cx="939528" cy="469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pt-BR" sz="6000" spc="-1" strike="noStrike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b="0" lang="pt-BR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1FA8D82-6C47-45A5-A7FF-74DC66993A81}" type="datetime">
              <a:rPr b="0" lang="pt-BR" sz="1200" spc="-1" strike="noStrike">
                <a:solidFill>
                  <a:srgbClr val="8b8b8b"/>
                </a:solidFill>
                <a:latin typeface="Calibri"/>
              </a:rPr>
              <a:t>17/01/23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57989A6-C09B-49F6-B5E7-9ACD9E703746}" type="slidenum">
              <a:rPr b="0" lang="pt-BR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 b="0" lang="pt-BR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alibri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diagramData" Target="../diagrams/data10.xml"/><Relationship Id="rId2" Type="http://schemas.openxmlformats.org/officeDocument/2006/relationships/diagramLayout" Target="../diagrams/layout10.xml"/><Relationship Id="rId3" Type="http://schemas.openxmlformats.org/officeDocument/2006/relationships/diagramQuickStyle" Target="../diagrams/quickStyle10.xml"/><Relationship Id="rId4" Type="http://schemas.openxmlformats.org/officeDocument/2006/relationships/diagramColors" Target="../diagrams/colors10.xml"/><Relationship Id="rId5" Type="http://schemas.microsoft.com/office/2007/relationships/diagramDrawing" Target="../diagrams/drawing10.xml"/><Relationship Id="rId6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diagramData" Target="../diagrams/data11.xml"/><Relationship Id="rId2" Type="http://schemas.openxmlformats.org/officeDocument/2006/relationships/diagramLayout" Target="../diagrams/layout11.xml"/><Relationship Id="rId3" Type="http://schemas.openxmlformats.org/officeDocument/2006/relationships/diagramQuickStyle" Target="../diagrams/quickStyle11.xml"/><Relationship Id="rId4" Type="http://schemas.openxmlformats.org/officeDocument/2006/relationships/diagramColors" Target="../diagrams/colors11.xml"/><Relationship Id="rId5" Type="http://schemas.microsoft.com/office/2007/relationships/diagramDrawing" Target="../diagrams/drawing11.xml"/><Relationship Id="rId6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diagramData" Target="../diagrams/data12.xml"/><Relationship Id="rId2" Type="http://schemas.openxmlformats.org/officeDocument/2006/relationships/diagramLayout" Target="../diagrams/layout12.xml"/><Relationship Id="rId3" Type="http://schemas.openxmlformats.org/officeDocument/2006/relationships/diagramQuickStyle" Target="../diagrams/quickStyle12.xml"/><Relationship Id="rId4" Type="http://schemas.openxmlformats.org/officeDocument/2006/relationships/diagramColors" Target="../diagrams/colors12.xml"/><Relationship Id="rId5" Type="http://schemas.microsoft.com/office/2007/relationships/diagramDrawing" Target="../diagrams/drawing12.xml"/><Relationship Id="rId6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diagramData" Target="../diagrams/data13.xml"/><Relationship Id="rId2" Type="http://schemas.openxmlformats.org/officeDocument/2006/relationships/diagramLayout" Target="../diagrams/layout13.xml"/><Relationship Id="rId3" Type="http://schemas.openxmlformats.org/officeDocument/2006/relationships/diagramQuickStyle" Target="../diagrams/quickStyle13.xml"/><Relationship Id="rId4" Type="http://schemas.openxmlformats.org/officeDocument/2006/relationships/diagramColors" Target="../diagrams/colors13.xml"/><Relationship Id="rId5" Type="http://schemas.microsoft.com/office/2007/relationships/diagramDrawing" Target="../diagrams/drawing13.xml"/><Relationship Id="rId6" Type="http://schemas.openxmlformats.org/officeDocument/2006/relationships/slideLayout" Target="../slideLayouts/slideLayout2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diagramData" Target="../diagrams/data14.xml"/><Relationship Id="rId2" Type="http://schemas.openxmlformats.org/officeDocument/2006/relationships/diagramLayout" Target="../diagrams/layout14.xml"/><Relationship Id="rId3" Type="http://schemas.openxmlformats.org/officeDocument/2006/relationships/diagramQuickStyle" Target="../diagrams/quickStyle14.xml"/><Relationship Id="rId4" Type="http://schemas.openxmlformats.org/officeDocument/2006/relationships/diagramColors" Target="../diagrams/colors14.xml"/><Relationship Id="rId5" Type="http://schemas.microsoft.com/office/2007/relationships/diagramDrawing" Target="../diagrams/drawing14.xml"/><Relationship Id="rId6" Type="http://schemas.openxmlformats.org/officeDocument/2006/relationships/slideLayout" Target="../slideLayouts/slideLayout2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diagramData" Target="../diagrams/data15.xml"/><Relationship Id="rId2" Type="http://schemas.openxmlformats.org/officeDocument/2006/relationships/diagramLayout" Target="../diagrams/layout15.xml"/><Relationship Id="rId3" Type="http://schemas.openxmlformats.org/officeDocument/2006/relationships/diagramQuickStyle" Target="../diagrams/quickStyle15.xml"/><Relationship Id="rId4" Type="http://schemas.openxmlformats.org/officeDocument/2006/relationships/diagramColors" Target="../diagrams/colors15.xml"/><Relationship Id="rId5" Type="http://schemas.microsoft.com/office/2007/relationships/diagramDrawing" Target="../diagrams/drawing15.xml"/><Relationship Id="rId6" Type="http://schemas.openxmlformats.org/officeDocument/2006/relationships/slideLayout" Target="../slideLayouts/slideLayout2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diagramData" Target="../diagrams/data16.xml"/><Relationship Id="rId2" Type="http://schemas.openxmlformats.org/officeDocument/2006/relationships/diagramLayout" Target="../diagrams/layout16.xml"/><Relationship Id="rId3" Type="http://schemas.openxmlformats.org/officeDocument/2006/relationships/diagramQuickStyle" Target="../diagrams/quickStyle16.xml"/><Relationship Id="rId4" Type="http://schemas.openxmlformats.org/officeDocument/2006/relationships/diagramColors" Target="../diagrams/colors16.xml"/><Relationship Id="rId5" Type="http://schemas.microsoft.com/office/2007/relationships/diagramDrawing" Target="../diagrams/drawing16.xml"/><Relationship Id="rId6" Type="http://schemas.openxmlformats.org/officeDocument/2006/relationships/slideLayout" Target="../slideLayouts/slideLayout2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diagramData" Target="../diagrams/data17.xml"/><Relationship Id="rId2" Type="http://schemas.openxmlformats.org/officeDocument/2006/relationships/diagramLayout" Target="../diagrams/layout17.xml"/><Relationship Id="rId3" Type="http://schemas.openxmlformats.org/officeDocument/2006/relationships/diagramQuickStyle" Target="../diagrams/quickStyle17.xml"/><Relationship Id="rId4" Type="http://schemas.openxmlformats.org/officeDocument/2006/relationships/diagramColors" Target="../diagrams/colors17.xml"/><Relationship Id="rId5" Type="http://schemas.microsoft.com/office/2007/relationships/diagramDrawing" Target="../diagrams/drawing17.xml"/><Relationship Id="rId6" Type="http://schemas.openxmlformats.org/officeDocument/2006/relationships/slideLayout" Target="../slideLayouts/slideLayout2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diagramData" Target="../diagrams/data18.xml"/><Relationship Id="rId2" Type="http://schemas.openxmlformats.org/officeDocument/2006/relationships/diagramLayout" Target="../diagrams/layout18.xml"/><Relationship Id="rId3" Type="http://schemas.openxmlformats.org/officeDocument/2006/relationships/diagramQuickStyle" Target="../diagrams/quickStyle18.xml"/><Relationship Id="rId4" Type="http://schemas.openxmlformats.org/officeDocument/2006/relationships/diagramColors" Target="../diagrams/colors18.xml"/><Relationship Id="rId5" Type="http://schemas.microsoft.com/office/2007/relationships/diagramDrawing" Target="../diagrams/drawing18.xml"/><Relationship Id="rId6" Type="http://schemas.openxmlformats.org/officeDocument/2006/relationships/slideLayout" Target="../slideLayouts/slideLayout2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diagramData" Target="../diagrams/data19.xml"/><Relationship Id="rId2" Type="http://schemas.openxmlformats.org/officeDocument/2006/relationships/diagramLayout" Target="../diagrams/layout19.xml"/><Relationship Id="rId3" Type="http://schemas.openxmlformats.org/officeDocument/2006/relationships/diagramQuickStyle" Target="../diagrams/quickStyle19.xml"/><Relationship Id="rId4" Type="http://schemas.openxmlformats.org/officeDocument/2006/relationships/diagramColors" Target="../diagrams/colors19.xml"/><Relationship Id="rId5" Type="http://schemas.microsoft.com/office/2007/relationships/diagramDrawing" Target="../diagrams/drawing19.xml"/><Relationship Id="rId6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diagramData" Target="../diagrams/data2.xml"/><Relationship Id="rId2" Type="http://schemas.openxmlformats.org/officeDocument/2006/relationships/diagramLayout" Target="../diagrams/layout2.xml"/><Relationship Id="rId3" Type="http://schemas.openxmlformats.org/officeDocument/2006/relationships/diagramQuickStyle" Target="../diagrams/quickStyle2.xml"/><Relationship Id="rId4" Type="http://schemas.openxmlformats.org/officeDocument/2006/relationships/diagramColors" Target="../diagrams/colors2.xml"/><Relationship Id="rId5" Type="http://schemas.microsoft.com/office/2007/relationships/diagramDrawing" Target="../diagrams/drawing2.xml"/><Relationship Id="rId6" Type="http://schemas.openxmlformats.org/officeDocument/2006/relationships/slideLayout" Target="../slideLayouts/slideLayout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diagramData" Target="../diagrams/data20.xml"/><Relationship Id="rId2" Type="http://schemas.openxmlformats.org/officeDocument/2006/relationships/diagramLayout" Target="../diagrams/layout20.xml"/><Relationship Id="rId3" Type="http://schemas.openxmlformats.org/officeDocument/2006/relationships/diagramQuickStyle" Target="../diagrams/quickStyle20.xml"/><Relationship Id="rId4" Type="http://schemas.openxmlformats.org/officeDocument/2006/relationships/diagramColors" Target="../diagrams/colors20.xml"/><Relationship Id="rId5" Type="http://schemas.microsoft.com/office/2007/relationships/diagramDrawing" Target="../diagrams/drawing20.xml"/><Relationship Id="rId6" Type="http://schemas.openxmlformats.org/officeDocument/2006/relationships/slideLayout" Target="../slideLayouts/slideLayout2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diagramData" Target="../diagrams/data21.xml"/><Relationship Id="rId2" Type="http://schemas.openxmlformats.org/officeDocument/2006/relationships/diagramLayout" Target="../diagrams/layout21.xml"/><Relationship Id="rId3" Type="http://schemas.openxmlformats.org/officeDocument/2006/relationships/diagramQuickStyle" Target="../diagrams/quickStyle21.xml"/><Relationship Id="rId4" Type="http://schemas.openxmlformats.org/officeDocument/2006/relationships/diagramColors" Target="../diagrams/colors21.xml"/><Relationship Id="rId5" Type="http://schemas.microsoft.com/office/2007/relationships/diagramDrawing" Target="../diagrams/drawing21.xml"/><Relationship Id="rId6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diagramData" Target="../diagrams/data3.xml"/><Relationship Id="rId2" Type="http://schemas.openxmlformats.org/officeDocument/2006/relationships/diagramLayout" Target="../diagrams/layout3.xml"/><Relationship Id="rId3" Type="http://schemas.openxmlformats.org/officeDocument/2006/relationships/diagramQuickStyle" Target="../diagrams/quickStyle3.xml"/><Relationship Id="rId4" Type="http://schemas.openxmlformats.org/officeDocument/2006/relationships/diagramColors" Target="../diagrams/colors3.xml"/><Relationship Id="rId5" Type="http://schemas.microsoft.com/office/2007/relationships/diagramDrawing" Target="../diagrams/drawing3.xml"/><Relationship Id="rId6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diagramData" Target="../diagrams/data4.xml"/><Relationship Id="rId2" Type="http://schemas.openxmlformats.org/officeDocument/2006/relationships/diagramLayout" Target="../diagrams/layout4.xml"/><Relationship Id="rId3" Type="http://schemas.openxmlformats.org/officeDocument/2006/relationships/diagramQuickStyle" Target="../diagrams/quickStyle4.xml"/><Relationship Id="rId4" Type="http://schemas.openxmlformats.org/officeDocument/2006/relationships/diagramColors" Target="../diagrams/colors4.xml"/><Relationship Id="rId5" Type="http://schemas.microsoft.com/office/2007/relationships/diagramDrawing" Target="../diagrams/drawing4.xml"/><Relationship Id="rId6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diagramData" Target="../diagrams/data5.xml"/><Relationship Id="rId2" Type="http://schemas.openxmlformats.org/officeDocument/2006/relationships/diagramLayout" Target="../diagrams/layout5.xml"/><Relationship Id="rId3" Type="http://schemas.openxmlformats.org/officeDocument/2006/relationships/diagramQuickStyle" Target="../diagrams/quickStyle5.xml"/><Relationship Id="rId4" Type="http://schemas.openxmlformats.org/officeDocument/2006/relationships/diagramColors" Target="../diagrams/colors5.xml"/><Relationship Id="rId5" Type="http://schemas.microsoft.com/office/2007/relationships/diagramDrawing" Target="../diagrams/drawing5.xml"/><Relationship Id="rId6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diagramData" Target="../diagrams/data6.xml"/><Relationship Id="rId2" Type="http://schemas.openxmlformats.org/officeDocument/2006/relationships/diagramLayout" Target="../diagrams/layout6.xml"/><Relationship Id="rId3" Type="http://schemas.openxmlformats.org/officeDocument/2006/relationships/diagramQuickStyle" Target="../diagrams/quickStyle6.xml"/><Relationship Id="rId4" Type="http://schemas.openxmlformats.org/officeDocument/2006/relationships/diagramColors" Target="../diagrams/colors6.xml"/><Relationship Id="rId5" Type="http://schemas.microsoft.com/office/2007/relationships/diagramDrawing" Target="../diagrams/drawing6.xml"/><Relationship Id="rId6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diagramData" Target="../diagrams/data7.xml"/><Relationship Id="rId2" Type="http://schemas.openxmlformats.org/officeDocument/2006/relationships/diagramLayout" Target="../diagrams/layout7.xml"/><Relationship Id="rId3" Type="http://schemas.openxmlformats.org/officeDocument/2006/relationships/diagramQuickStyle" Target="../diagrams/quickStyle7.xml"/><Relationship Id="rId4" Type="http://schemas.openxmlformats.org/officeDocument/2006/relationships/diagramColors" Target="../diagrams/colors7.xml"/><Relationship Id="rId5" Type="http://schemas.microsoft.com/office/2007/relationships/diagramDrawing" Target="../diagrams/drawing7.xml"/><Relationship Id="rId6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diagramData" Target="../diagrams/data8.xml"/><Relationship Id="rId2" Type="http://schemas.openxmlformats.org/officeDocument/2006/relationships/diagramLayout" Target="../diagrams/layout8.xml"/><Relationship Id="rId3" Type="http://schemas.openxmlformats.org/officeDocument/2006/relationships/diagramQuickStyle" Target="../diagrams/quickStyle8.xml"/><Relationship Id="rId4" Type="http://schemas.openxmlformats.org/officeDocument/2006/relationships/diagramColors" Target="../diagrams/colors8.xml"/><Relationship Id="rId5" Type="http://schemas.microsoft.com/office/2007/relationships/diagramDrawing" Target="../diagrams/drawing8.xml"/><Relationship Id="rId6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diagramData" Target="../diagrams/data9.xml"/><Relationship Id="rId2" Type="http://schemas.openxmlformats.org/officeDocument/2006/relationships/diagramLayout" Target="../diagrams/layout9.xml"/><Relationship Id="rId3" Type="http://schemas.openxmlformats.org/officeDocument/2006/relationships/diagramQuickStyle" Target="../diagrams/quickStyle9.xml"/><Relationship Id="rId4" Type="http://schemas.openxmlformats.org/officeDocument/2006/relationships/diagramColors" Target="../diagrams/colors9.xml"/><Relationship Id="rId5" Type="http://schemas.microsoft.com/office/2007/relationships/diagramDrawing" Target="../diagrams/drawing9.xml"/><Relationship Id="rId6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2850754796"/>
              </p:ext>
            </p:extLst>
          </p:nvPr>
        </p:nvGraphicFramePr>
        <p:xfrm>
          <a:off x="251640" y="145800"/>
          <a:ext cx="11741040" cy="6532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1" name="CustomShape 1"/>
          <p:cNvSpPr/>
          <p:nvPr/>
        </p:nvSpPr>
        <p:spPr>
          <a:xfrm>
            <a:off x="5420520" y="287280"/>
            <a:ext cx="965880" cy="364680"/>
          </a:xfrm>
          <a:prstGeom prst="rect">
            <a:avLst/>
          </a:prstGeom>
          <a:noFill/>
          <a:ln w="0">
            <a:noFill/>
          </a:ln>
        </p:spPr>
        <p:style>
          <a:lnRef idx="2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latin typeface="Calibri"/>
              </a:rPr>
              <a:t>ANEXO I</a:t>
            </a:r>
            <a:endParaRPr b="0" lang="pt-B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10"/>
          <p:cNvGraphicFramePr/>
          <p:nvPr>
            <p:extLst>
              <p:ext uri="{D42A27DB-BD31-4B8C-83A1-F6EECF244321}">
                <p14:modId xmlns:p14="http://schemas.microsoft.com/office/powerpoint/2010/main" val="3266395888"/>
              </p:ext>
            </p:extLst>
          </p:nvPr>
        </p:nvGraphicFramePr>
        <p:xfrm>
          <a:off x="317880" y="172440"/>
          <a:ext cx="11595240" cy="6493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11"/>
          <p:cNvGraphicFramePr/>
          <p:nvPr>
            <p:extLst>
              <p:ext uri="{D42A27DB-BD31-4B8C-83A1-F6EECF244321}">
                <p14:modId xmlns:p14="http://schemas.microsoft.com/office/powerpoint/2010/main" val="355941453"/>
              </p:ext>
            </p:extLst>
          </p:nvPr>
        </p:nvGraphicFramePr>
        <p:xfrm>
          <a:off x="278280" y="212040"/>
          <a:ext cx="11635200" cy="638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12"/>
          <p:cNvGraphicFramePr/>
          <p:nvPr>
            <p:extLst>
              <p:ext uri="{D42A27DB-BD31-4B8C-83A1-F6EECF244321}">
                <p14:modId xmlns:p14="http://schemas.microsoft.com/office/powerpoint/2010/main" val="1593967992"/>
              </p:ext>
            </p:extLst>
          </p:nvPr>
        </p:nvGraphicFramePr>
        <p:xfrm>
          <a:off x="204840" y="109080"/>
          <a:ext cx="11723040" cy="6564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2" name="CustomShape 1"/>
          <p:cNvSpPr/>
          <p:nvPr/>
        </p:nvSpPr>
        <p:spPr>
          <a:xfrm>
            <a:off x="10850040" y="204840"/>
            <a:ext cx="1077840" cy="364680"/>
          </a:xfrm>
          <a:prstGeom prst="rect">
            <a:avLst/>
          </a:prstGeom>
          <a:noFill/>
          <a:ln w="0">
            <a:noFill/>
          </a:ln>
        </p:spPr>
        <p:style>
          <a:lnRef idx="2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PÁG. 1</a:t>
            </a:r>
            <a:endParaRPr b="0" lang="pt-B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13"/>
          <p:cNvGraphicFramePr/>
          <p:nvPr>
            <p:extLst>
              <p:ext uri="{D42A27DB-BD31-4B8C-83A1-F6EECF244321}">
                <p14:modId xmlns:p14="http://schemas.microsoft.com/office/powerpoint/2010/main" val="3803059957"/>
              </p:ext>
            </p:extLst>
          </p:nvPr>
        </p:nvGraphicFramePr>
        <p:xfrm>
          <a:off x="204840" y="109080"/>
          <a:ext cx="11723040" cy="6564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3" name="CustomShape 1"/>
          <p:cNvSpPr/>
          <p:nvPr/>
        </p:nvSpPr>
        <p:spPr>
          <a:xfrm>
            <a:off x="10754280" y="259200"/>
            <a:ext cx="1077840" cy="364680"/>
          </a:xfrm>
          <a:prstGeom prst="rect">
            <a:avLst/>
          </a:prstGeom>
          <a:noFill/>
          <a:ln w="0">
            <a:noFill/>
          </a:ln>
        </p:spPr>
        <p:style>
          <a:lnRef idx="2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PÁG. 2</a:t>
            </a:r>
            <a:endParaRPr b="0" lang="pt-B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14"/>
          <p:cNvGraphicFramePr/>
          <p:nvPr>
            <p:extLst>
              <p:ext uri="{D42A27DB-BD31-4B8C-83A1-F6EECF244321}">
                <p14:modId xmlns:p14="http://schemas.microsoft.com/office/powerpoint/2010/main" val="1342001444"/>
              </p:ext>
            </p:extLst>
          </p:nvPr>
        </p:nvGraphicFramePr>
        <p:xfrm>
          <a:off x="204840" y="109080"/>
          <a:ext cx="11723040" cy="6564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4" name="CustomShape 1"/>
          <p:cNvSpPr/>
          <p:nvPr/>
        </p:nvSpPr>
        <p:spPr>
          <a:xfrm>
            <a:off x="10754280" y="259200"/>
            <a:ext cx="1077840" cy="364680"/>
          </a:xfrm>
          <a:prstGeom prst="rect">
            <a:avLst/>
          </a:prstGeom>
          <a:noFill/>
          <a:ln w="0">
            <a:noFill/>
          </a:ln>
        </p:spPr>
        <p:style>
          <a:lnRef idx="2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Calibri"/>
              </a:rPr>
              <a:t>PÁG. 3</a:t>
            </a:r>
            <a:endParaRPr b="0" lang="pt-B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15"/>
          <p:cNvGraphicFramePr/>
          <p:nvPr>
            <p:extLst>
              <p:ext uri="{D42A27DB-BD31-4B8C-83A1-F6EECF244321}">
                <p14:modId xmlns:p14="http://schemas.microsoft.com/office/powerpoint/2010/main" val="4166293480"/>
              </p:ext>
            </p:extLst>
          </p:nvPr>
        </p:nvGraphicFramePr>
        <p:xfrm>
          <a:off x="259200" y="150120"/>
          <a:ext cx="11586600" cy="635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16"/>
          <p:cNvGraphicFramePr/>
          <p:nvPr>
            <p:extLst>
              <p:ext uri="{D42A27DB-BD31-4B8C-83A1-F6EECF244321}">
                <p14:modId xmlns:p14="http://schemas.microsoft.com/office/powerpoint/2010/main" val="3024922474"/>
              </p:ext>
            </p:extLst>
          </p:nvPr>
        </p:nvGraphicFramePr>
        <p:xfrm>
          <a:off x="259200" y="150120"/>
          <a:ext cx="11682000" cy="646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17"/>
          <p:cNvGraphicFramePr/>
          <p:nvPr>
            <p:extLst>
              <p:ext uri="{D42A27DB-BD31-4B8C-83A1-F6EECF244321}">
                <p14:modId xmlns:p14="http://schemas.microsoft.com/office/powerpoint/2010/main" val="4004795557"/>
              </p:ext>
            </p:extLst>
          </p:nvPr>
        </p:nvGraphicFramePr>
        <p:xfrm>
          <a:off x="218520" y="150120"/>
          <a:ext cx="11682000" cy="649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18"/>
          <p:cNvGraphicFramePr/>
          <p:nvPr>
            <p:extLst>
              <p:ext uri="{D42A27DB-BD31-4B8C-83A1-F6EECF244321}">
                <p14:modId xmlns:p14="http://schemas.microsoft.com/office/powerpoint/2010/main" val="1178160332"/>
              </p:ext>
            </p:extLst>
          </p:nvPr>
        </p:nvGraphicFramePr>
        <p:xfrm>
          <a:off x="231840" y="218520"/>
          <a:ext cx="11709360" cy="6386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Diagram19"/>
          <p:cNvGraphicFramePr/>
          <p:nvPr>
            <p:extLst>
              <p:ext uri="{D42A27DB-BD31-4B8C-83A1-F6EECF244321}">
                <p14:modId xmlns:p14="http://schemas.microsoft.com/office/powerpoint/2010/main" val="1962869715"/>
              </p:ext>
            </p:extLst>
          </p:nvPr>
        </p:nvGraphicFramePr>
        <p:xfrm>
          <a:off x="218520" y="177480"/>
          <a:ext cx="11791440" cy="646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48706230"/>
              </p:ext>
            </p:extLst>
          </p:nvPr>
        </p:nvGraphicFramePr>
        <p:xfrm>
          <a:off x="251640" y="172440"/>
          <a:ext cx="11701440" cy="65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Diagram20"/>
          <p:cNvGraphicFramePr/>
          <p:nvPr>
            <p:extLst>
              <p:ext uri="{D42A27DB-BD31-4B8C-83A1-F6EECF244321}">
                <p14:modId xmlns:p14="http://schemas.microsoft.com/office/powerpoint/2010/main" val="46740294"/>
              </p:ext>
            </p:extLst>
          </p:nvPr>
        </p:nvGraphicFramePr>
        <p:xfrm>
          <a:off x="218520" y="163800"/>
          <a:ext cx="11750400" cy="6455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Diagram21"/>
          <p:cNvGraphicFramePr/>
          <p:nvPr>
            <p:extLst>
              <p:ext uri="{D42A27DB-BD31-4B8C-83A1-F6EECF244321}">
                <p14:modId xmlns:p14="http://schemas.microsoft.com/office/powerpoint/2010/main" val="2553848307"/>
              </p:ext>
            </p:extLst>
          </p:nvPr>
        </p:nvGraphicFramePr>
        <p:xfrm>
          <a:off x="185400" y="132480"/>
          <a:ext cx="11793960" cy="662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3428507510"/>
              </p:ext>
            </p:extLst>
          </p:nvPr>
        </p:nvGraphicFramePr>
        <p:xfrm>
          <a:off x="397440" y="304920"/>
          <a:ext cx="11476080" cy="6360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4"/>
          <p:cNvGraphicFramePr/>
          <p:nvPr>
            <p:extLst>
              <p:ext uri="{D42A27DB-BD31-4B8C-83A1-F6EECF244321}">
                <p14:modId xmlns:p14="http://schemas.microsoft.com/office/powerpoint/2010/main" val="215218598"/>
              </p:ext>
            </p:extLst>
          </p:nvPr>
        </p:nvGraphicFramePr>
        <p:xfrm>
          <a:off x="397440" y="198720"/>
          <a:ext cx="11542320" cy="645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5"/>
          <p:cNvGraphicFramePr/>
          <p:nvPr>
            <p:extLst>
              <p:ext uri="{D42A27DB-BD31-4B8C-83A1-F6EECF244321}">
                <p14:modId xmlns:p14="http://schemas.microsoft.com/office/powerpoint/2010/main" val="3582590970"/>
              </p:ext>
            </p:extLst>
          </p:nvPr>
        </p:nvGraphicFramePr>
        <p:xfrm>
          <a:off x="251640" y="198720"/>
          <a:ext cx="11635200" cy="6413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6"/>
          <p:cNvGraphicFramePr/>
          <p:nvPr>
            <p:extLst>
              <p:ext uri="{D42A27DB-BD31-4B8C-83A1-F6EECF244321}">
                <p14:modId xmlns:p14="http://schemas.microsoft.com/office/powerpoint/2010/main" val="119372559"/>
              </p:ext>
            </p:extLst>
          </p:nvPr>
        </p:nvGraphicFramePr>
        <p:xfrm>
          <a:off x="264960" y="238680"/>
          <a:ext cx="11701440" cy="6427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7"/>
          <p:cNvGraphicFramePr/>
          <p:nvPr>
            <p:extLst>
              <p:ext uri="{D42A27DB-BD31-4B8C-83A1-F6EECF244321}">
                <p14:modId xmlns:p14="http://schemas.microsoft.com/office/powerpoint/2010/main" val="2980907779"/>
              </p:ext>
            </p:extLst>
          </p:nvPr>
        </p:nvGraphicFramePr>
        <p:xfrm>
          <a:off x="238680" y="185400"/>
          <a:ext cx="11648160" cy="650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8"/>
          <p:cNvGraphicFramePr/>
          <p:nvPr>
            <p:extLst>
              <p:ext uri="{D42A27DB-BD31-4B8C-83A1-F6EECF244321}">
                <p14:modId xmlns:p14="http://schemas.microsoft.com/office/powerpoint/2010/main" val="2589810295"/>
              </p:ext>
            </p:extLst>
          </p:nvPr>
        </p:nvGraphicFramePr>
        <p:xfrm>
          <a:off x="159120" y="159120"/>
          <a:ext cx="11793960" cy="6532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9"/>
          <p:cNvGraphicFramePr/>
          <p:nvPr>
            <p:extLst>
              <p:ext uri="{D42A27DB-BD31-4B8C-83A1-F6EECF244321}">
                <p14:modId xmlns:p14="http://schemas.microsoft.com/office/powerpoint/2010/main" val="1977386817"/>
              </p:ext>
            </p:extLst>
          </p:nvPr>
        </p:nvGraphicFramePr>
        <p:xfrm>
          <a:off x="238680" y="185400"/>
          <a:ext cx="11727720" cy="64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26379</TotalTime>
  <Application>LibreOffice/7.0.6.2$Windows_X86_64 LibreOffice_project/144abb84a525d8e30c9dbbefa69cbbf2d8d4ae3b</Application>
  <AppVersion>15.0000</AppVersion>
  <Words>1574</Words>
  <Paragraphs>383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2021-06-28T18:11:51Z</dcterms:created>
  <dc:creator>Felipe</dc:creator>
  <dc:description/>
  <dc:language>pt-BR</dc:language>
  <cp:lastModifiedBy>Felipe Augusto da Costa</cp:lastModifiedBy>
  <dcterms:modified xsi:type="dcterms:W3CDTF">2022-12-22T21:21:46Z</dcterms:modified>
  <cp:revision>207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21</vt:i4>
  </property>
</Properties>
</file>